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90" r:id="rId2"/>
    <p:sldId id="264" r:id="rId3"/>
    <p:sldId id="304" r:id="rId4"/>
    <p:sldId id="258" r:id="rId5"/>
    <p:sldId id="289" r:id="rId6"/>
    <p:sldId id="261" r:id="rId7"/>
    <p:sldId id="306" r:id="rId8"/>
    <p:sldId id="271" r:id="rId9"/>
    <p:sldId id="292" r:id="rId10"/>
    <p:sldId id="307" r:id="rId11"/>
    <p:sldId id="295" r:id="rId12"/>
    <p:sldId id="298" r:id="rId13"/>
    <p:sldId id="276" r:id="rId14"/>
    <p:sldId id="300" r:id="rId15"/>
    <p:sldId id="308" r:id="rId16"/>
    <p:sldId id="301" r:id="rId17"/>
    <p:sldId id="267" r:id="rId18"/>
    <p:sldId id="268" r:id="rId19"/>
    <p:sldId id="287" r:id="rId20"/>
    <p:sldId id="302" r:id="rId21"/>
    <p:sldId id="280" r:id="rId22"/>
    <p:sldId id="272" r:id="rId23"/>
    <p:sldId id="273" r:id="rId24"/>
    <p:sldId id="303" r:id="rId25"/>
    <p:sldId id="283" r:id="rId26"/>
    <p:sldId id="259" r:id="rId27"/>
    <p:sldId id="282" r:id="rId28"/>
    <p:sldId id="285" r:id="rId29"/>
    <p:sldId id="265" r:id="rId30"/>
  </p:sldIdLst>
  <p:sldSz cx="9144000" cy="6858000" type="screen4x3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3">
          <p15:clr>
            <a:srgbClr val="A4A3A4"/>
          </p15:clr>
        </p15:guide>
        <p15:guide id="2" pos="2880">
          <p15:clr>
            <a:srgbClr val="A4A3A4"/>
          </p15:clr>
        </p15:guide>
        <p15:guide id="3" pos="272">
          <p15:clr>
            <a:srgbClr val="A4A3A4"/>
          </p15:clr>
        </p15:guide>
        <p15:guide id="4" pos="5488">
          <p15:clr>
            <a:srgbClr val="A4A3A4"/>
          </p15:clr>
        </p15:guide>
        <p15:guide id="5" orient="horz" pos="2161">
          <p15:clr>
            <a:srgbClr val="A4A3A4"/>
          </p15:clr>
        </p15:guide>
        <p15:guide id="6" orient="horz" pos="4216">
          <p15:clr>
            <a:srgbClr val="A4A3A4"/>
          </p15:clr>
        </p15:guide>
        <p15:guide id="7" orient="horz" pos="22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B37A"/>
    <a:srgbClr val="FF7862"/>
    <a:srgbClr val="FF7767"/>
    <a:srgbClr val="B28743"/>
    <a:srgbClr val="FEC160"/>
    <a:srgbClr val="92951D"/>
    <a:srgbClr val="F4E9E5"/>
    <a:srgbClr val="7F7E30"/>
    <a:srgbClr val="FFFFFF"/>
    <a:srgbClr val="0C67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024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752" y="184"/>
      </p:cViewPr>
      <p:guideLst>
        <p:guide orient="horz" pos="133"/>
        <p:guide pos="2880"/>
        <p:guide pos="272"/>
        <p:guide pos="5488"/>
        <p:guide orient="horz" pos="2161"/>
        <p:guide orient="horz" pos="4216"/>
        <p:guide orient="horz" pos="225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082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4B9D10-E8FB-4D02-840A-71DC6B10B07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E13031-F953-48DA-BD81-EFC398A6DE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892AB8-60FF-4094-90A4-E991C81925F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F4748A-6E3F-4106-BA91-A0D52DEA30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5338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659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222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9378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096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406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4182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750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3779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269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4443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3633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8736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9494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8845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0601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380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00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505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950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622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75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4748A-6E3F-4106-BA91-A0D52DEA30B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483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25400" y="-468275"/>
            <a:ext cx="9169400" cy="2611968"/>
            <a:chOff x="-25400" y="-351206"/>
            <a:chExt cx="9169400" cy="1958976"/>
          </a:xfrm>
        </p:grpSpPr>
        <p:sp>
          <p:nvSpPr>
            <p:cNvPr id="8" name="Freeform 5"/>
            <p:cNvSpPr/>
            <p:nvPr/>
          </p:nvSpPr>
          <p:spPr bwMode="auto">
            <a:xfrm>
              <a:off x="7432675" y="561607"/>
              <a:ext cx="347663" cy="338138"/>
            </a:xfrm>
            <a:custGeom>
              <a:avLst/>
              <a:gdLst>
                <a:gd name="T0" fmla="*/ 108 w 127"/>
                <a:gd name="T1" fmla="*/ 24 h 123"/>
                <a:gd name="T2" fmla="*/ 57 w 127"/>
                <a:gd name="T3" fmla="*/ 2 h 123"/>
                <a:gd name="T4" fmla="*/ 18 w 127"/>
                <a:gd name="T5" fmla="*/ 17 h 123"/>
                <a:gd name="T6" fmla="*/ 2 w 127"/>
                <a:gd name="T7" fmla="*/ 53 h 123"/>
                <a:gd name="T8" fmla="*/ 11 w 127"/>
                <a:gd name="T9" fmla="*/ 97 h 123"/>
                <a:gd name="T10" fmla="*/ 43 w 127"/>
                <a:gd name="T11" fmla="*/ 121 h 123"/>
                <a:gd name="T12" fmla="*/ 64 w 127"/>
                <a:gd name="T13" fmla="*/ 101 h 123"/>
                <a:gd name="T14" fmla="*/ 94 w 127"/>
                <a:gd name="T15" fmla="*/ 75 h 123"/>
                <a:gd name="T16" fmla="*/ 124 w 127"/>
                <a:gd name="T17" fmla="*/ 69 h 123"/>
                <a:gd name="T18" fmla="*/ 108 w 127"/>
                <a:gd name="T19" fmla="*/ 2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23">
                  <a:moveTo>
                    <a:pt x="108" y="24"/>
                  </a:moveTo>
                  <a:cubicBezTo>
                    <a:pt x="96" y="10"/>
                    <a:pt x="75" y="4"/>
                    <a:pt x="57" y="2"/>
                  </a:cubicBezTo>
                  <a:cubicBezTo>
                    <a:pt x="43" y="0"/>
                    <a:pt x="22" y="2"/>
                    <a:pt x="18" y="17"/>
                  </a:cubicBezTo>
                  <a:cubicBezTo>
                    <a:pt x="9" y="25"/>
                    <a:pt x="4" y="46"/>
                    <a:pt x="2" y="53"/>
                  </a:cubicBezTo>
                  <a:cubicBezTo>
                    <a:pt x="0" y="69"/>
                    <a:pt x="1" y="84"/>
                    <a:pt x="11" y="97"/>
                  </a:cubicBezTo>
                  <a:cubicBezTo>
                    <a:pt x="18" y="107"/>
                    <a:pt x="29" y="119"/>
                    <a:pt x="43" y="121"/>
                  </a:cubicBezTo>
                  <a:cubicBezTo>
                    <a:pt x="55" y="123"/>
                    <a:pt x="61" y="111"/>
                    <a:pt x="64" y="101"/>
                  </a:cubicBezTo>
                  <a:cubicBezTo>
                    <a:pt x="81" y="111"/>
                    <a:pt x="97" y="94"/>
                    <a:pt x="94" y="75"/>
                  </a:cubicBezTo>
                  <a:cubicBezTo>
                    <a:pt x="105" y="83"/>
                    <a:pt x="121" y="85"/>
                    <a:pt x="124" y="69"/>
                  </a:cubicBezTo>
                  <a:cubicBezTo>
                    <a:pt x="127" y="53"/>
                    <a:pt x="119" y="34"/>
                    <a:pt x="108" y="24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/>
            <p:nvPr/>
          </p:nvSpPr>
          <p:spPr bwMode="auto">
            <a:xfrm>
              <a:off x="3384550" y="-65456"/>
              <a:ext cx="350838" cy="338138"/>
            </a:xfrm>
            <a:custGeom>
              <a:avLst/>
              <a:gdLst>
                <a:gd name="T0" fmla="*/ 125 w 128"/>
                <a:gd name="T1" fmla="*/ 55 h 123"/>
                <a:gd name="T2" fmla="*/ 95 w 128"/>
                <a:gd name="T3" fmla="*/ 48 h 123"/>
                <a:gd name="T4" fmla="*/ 65 w 128"/>
                <a:gd name="T5" fmla="*/ 22 h 123"/>
                <a:gd name="T6" fmla="*/ 44 w 128"/>
                <a:gd name="T7" fmla="*/ 2 h 123"/>
                <a:gd name="T8" fmla="*/ 12 w 128"/>
                <a:gd name="T9" fmla="*/ 26 h 123"/>
                <a:gd name="T10" fmla="*/ 3 w 128"/>
                <a:gd name="T11" fmla="*/ 70 h 123"/>
                <a:gd name="T12" fmla="*/ 19 w 128"/>
                <a:gd name="T13" fmla="*/ 106 h 123"/>
                <a:gd name="T14" fmla="*/ 58 w 128"/>
                <a:gd name="T15" fmla="*/ 122 h 123"/>
                <a:gd name="T16" fmla="*/ 109 w 128"/>
                <a:gd name="T17" fmla="*/ 100 h 123"/>
                <a:gd name="T18" fmla="*/ 125 w 128"/>
                <a:gd name="T19" fmla="*/ 5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3">
                  <a:moveTo>
                    <a:pt x="125" y="55"/>
                  </a:moveTo>
                  <a:cubicBezTo>
                    <a:pt x="122" y="39"/>
                    <a:pt x="106" y="40"/>
                    <a:pt x="95" y="48"/>
                  </a:cubicBezTo>
                  <a:cubicBezTo>
                    <a:pt x="98" y="30"/>
                    <a:pt x="82" y="13"/>
                    <a:pt x="65" y="22"/>
                  </a:cubicBezTo>
                  <a:cubicBezTo>
                    <a:pt x="62" y="12"/>
                    <a:pt x="56" y="0"/>
                    <a:pt x="44" y="2"/>
                  </a:cubicBezTo>
                  <a:cubicBezTo>
                    <a:pt x="30" y="4"/>
                    <a:pt x="19" y="16"/>
                    <a:pt x="12" y="26"/>
                  </a:cubicBezTo>
                  <a:cubicBezTo>
                    <a:pt x="2" y="40"/>
                    <a:pt x="0" y="54"/>
                    <a:pt x="3" y="70"/>
                  </a:cubicBezTo>
                  <a:cubicBezTo>
                    <a:pt x="5" y="78"/>
                    <a:pt x="10" y="98"/>
                    <a:pt x="19" y="106"/>
                  </a:cubicBezTo>
                  <a:cubicBezTo>
                    <a:pt x="23" y="122"/>
                    <a:pt x="44" y="123"/>
                    <a:pt x="58" y="122"/>
                  </a:cubicBezTo>
                  <a:cubicBezTo>
                    <a:pt x="76" y="120"/>
                    <a:pt x="97" y="113"/>
                    <a:pt x="109" y="100"/>
                  </a:cubicBezTo>
                  <a:cubicBezTo>
                    <a:pt x="120" y="89"/>
                    <a:pt x="128" y="70"/>
                    <a:pt x="125" y="55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"/>
            <p:cNvSpPr/>
            <p:nvPr/>
          </p:nvSpPr>
          <p:spPr bwMode="auto">
            <a:xfrm>
              <a:off x="287338" y="787032"/>
              <a:ext cx="260350" cy="298450"/>
            </a:xfrm>
            <a:custGeom>
              <a:avLst/>
              <a:gdLst>
                <a:gd name="T0" fmla="*/ 40 w 95"/>
                <a:gd name="T1" fmla="*/ 1 h 108"/>
                <a:gd name="T2" fmla="*/ 39 w 95"/>
                <a:gd name="T3" fmla="*/ 2 h 108"/>
                <a:gd name="T4" fmla="*/ 39 w 95"/>
                <a:gd name="T5" fmla="*/ 2 h 108"/>
                <a:gd name="T6" fmla="*/ 38 w 95"/>
                <a:gd name="T7" fmla="*/ 3 h 108"/>
                <a:gd name="T8" fmla="*/ 37 w 95"/>
                <a:gd name="T9" fmla="*/ 3 h 108"/>
                <a:gd name="T10" fmla="*/ 3 w 95"/>
                <a:gd name="T11" fmla="*/ 76 h 108"/>
                <a:gd name="T12" fmla="*/ 11 w 95"/>
                <a:gd name="T13" fmla="*/ 102 h 108"/>
                <a:gd name="T14" fmla="*/ 27 w 95"/>
                <a:gd name="T15" fmla="*/ 95 h 108"/>
                <a:gd name="T16" fmla="*/ 36 w 95"/>
                <a:gd name="T17" fmla="*/ 103 h 108"/>
                <a:gd name="T18" fmla="*/ 52 w 95"/>
                <a:gd name="T19" fmla="*/ 97 h 108"/>
                <a:gd name="T20" fmla="*/ 66 w 95"/>
                <a:gd name="T21" fmla="*/ 105 h 108"/>
                <a:gd name="T22" fmla="*/ 78 w 95"/>
                <a:gd name="T23" fmla="*/ 95 h 108"/>
                <a:gd name="T24" fmla="*/ 78 w 95"/>
                <a:gd name="T25" fmla="*/ 93 h 108"/>
                <a:gd name="T26" fmla="*/ 40 w 95"/>
                <a:gd name="T27" fmla="*/ 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108">
                  <a:moveTo>
                    <a:pt x="40" y="1"/>
                  </a:moveTo>
                  <a:cubicBezTo>
                    <a:pt x="39" y="0"/>
                    <a:pt x="38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8" y="3"/>
                    <a:pt x="38" y="3"/>
                  </a:cubicBezTo>
                  <a:cubicBezTo>
                    <a:pt x="38" y="3"/>
                    <a:pt x="37" y="2"/>
                    <a:pt x="37" y="3"/>
                  </a:cubicBezTo>
                  <a:cubicBezTo>
                    <a:pt x="9" y="15"/>
                    <a:pt x="0" y="48"/>
                    <a:pt x="3" y="76"/>
                  </a:cubicBezTo>
                  <a:cubicBezTo>
                    <a:pt x="4" y="84"/>
                    <a:pt x="4" y="96"/>
                    <a:pt x="11" y="102"/>
                  </a:cubicBezTo>
                  <a:cubicBezTo>
                    <a:pt x="16" y="108"/>
                    <a:pt x="23" y="100"/>
                    <a:pt x="27" y="95"/>
                  </a:cubicBezTo>
                  <a:cubicBezTo>
                    <a:pt x="29" y="99"/>
                    <a:pt x="31" y="103"/>
                    <a:pt x="36" y="103"/>
                  </a:cubicBezTo>
                  <a:cubicBezTo>
                    <a:pt x="42" y="103"/>
                    <a:pt x="44" y="95"/>
                    <a:pt x="52" y="97"/>
                  </a:cubicBezTo>
                  <a:cubicBezTo>
                    <a:pt x="57" y="98"/>
                    <a:pt x="61" y="105"/>
                    <a:pt x="66" y="105"/>
                  </a:cubicBezTo>
                  <a:cubicBezTo>
                    <a:pt x="72" y="105"/>
                    <a:pt x="75" y="100"/>
                    <a:pt x="78" y="95"/>
                  </a:cubicBezTo>
                  <a:cubicBezTo>
                    <a:pt x="79" y="95"/>
                    <a:pt x="78" y="94"/>
                    <a:pt x="78" y="93"/>
                  </a:cubicBezTo>
                  <a:cubicBezTo>
                    <a:pt x="95" y="61"/>
                    <a:pt x="71" y="15"/>
                    <a:pt x="40" y="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690563" y="721945"/>
              <a:ext cx="182563" cy="195263"/>
            </a:xfrm>
            <a:custGeom>
              <a:avLst/>
              <a:gdLst>
                <a:gd name="T0" fmla="*/ 13 w 67"/>
                <a:gd name="T1" fmla="*/ 0 h 71"/>
                <a:gd name="T2" fmla="*/ 11 w 67"/>
                <a:gd name="T3" fmla="*/ 0 h 71"/>
                <a:gd name="T4" fmla="*/ 11 w 67"/>
                <a:gd name="T5" fmla="*/ 0 h 71"/>
                <a:gd name="T6" fmla="*/ 10 w 67"/>
                <a:gd name="T7" fmla="*/ 1 h 71"/>
                <a:gd name="T8" fmla="*/ 11 w 67"/>
                <a:gd name="T9" fmla="*/ 0 h 71"/>
                <a:gd name="T10" fmla="*/ 10 w 67"/>
                <a:gd name="T11" fmla="*/ 0 h 71"/>
                <a:gd name="T12" fmla="*/ 9 w 67"/>
                <a:gd name="T13" fmla="*/ 3 h 71"/>
                <a:gd name="T14" fmla="*/ 9 w 67"/>
                <a:gd name="T15" fmla="*/ 4 h 71"/>
                <a:gd name="T16" fmla="*/ 4 w 67"/>
                <a:gd name="T17" fmla="*/ 53 h 71"/>
                <a:gd name="T18" fmla="*/ 38 w 67"/>
                <a:gd name="T19" fmla="*/ 65 h 71"/>
                <a:gd name="T20" fmla="*/ 13 w 67"/>
                <a:gd name="T2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71">
                  <a:moveTo>
                    <a:pt x="13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1"/>
                    <a:pt x="10" y="1"/>
                  </a:cubicBezTo>
                  <a:cubicBezTo>
                    <a:pt x="10" y="1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1"/>
                    <a:pt x="10" y="2"/>
                    <a:pt x="9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4" y="20"/>
                    <a:pt x="0" y="37"/>
                    <a:pt x="4" y="53"/>
                  </a:cubicBezTo>
                  <a:cubicBezTo>
                    <a:pt x="8" y="67"/>
                    <a:pt x="25" y="71"/>
                    <a:pt x="38" y="65"/>
                  </a:cubicBezTo>
                  <a:cubicBezTo>
                    <a:pt x="67" y="51"/>
                    <a:pt x="32" y="7"/>
                    <a:pt x="13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9"/>
            <p:cNvSpPr/>
            <p:nvPr/>
          </p:nvSpPr>
          <p:spPr bwMode="auto">
            <a:xfrm>
              <a:off x="8763000" y="179019"/>
              <a:ext cx="381000" cy="493713"/>
            </a:xfrm>
            <a:custGeom>
              <a:avLst/>
              <a:gdLst>
                <a:gd name="T0" fmla="*/ 44 w 139"/>
                <a:gd name="T1" fmla="*/ 21 h 179"/>
                <a:gd name="T2" fmla="*/ 20 w 139"/>
                <a:gd name="T3" fmla="*/ 0 h 179"/>
                <a:gd name="T4" fmla="*/ 4 w 139"/>
                <a:gd name="T5" fmla="*/ 20 h 179"/>
                <a:gd name="T6" fmla="*/ 7 w 139"/>
                <a:gd name="T7" fmla="*/ 65 h 179"/>
                <a:gd name="T8" fmla="*/ 29 w 139"/>
                <a:gd name="T9" fmla="*/ 120 h 179"/>
                <a:gd name="T10" fmla="*/ 30 w 139"/>
                <a:gd name="T11" fmla="*/ 120 h 179"/>
                <a:gd name="T12" fmla="*/ 30 w 139"/>
                <a:gd name="T13" fmla="*/ 119 h 179"/>
                <a:gd name="T14" fmla="*/ 129 w 139"/>
                <a:gd name="T15" fmla="*/ 150 h 179"/>
                <a:gd name="T16" fmla="*/ 126 w 139"/>
                <a:gd name="T17" fmla="*/ 117 h 179"/>
                <a:gd name="T18" fmla="*/ 126 w 139"/>
                <a:gd name="T19" fmla="*/ 108 h 179"/>
                <a:gd name="T20" fmla="*/ 126 w 139"/>
                <a:gd name="T21" fmla="*/ 95 h 179"/>
                <a:gd name="T22" fmla="*/ 111 w 139"/>
                <a:gd name="T23" fmla="*/ 77 h 179"/>
                <a:gd name="T24" fmla="*/ 111 w 139"/>
                <a:gd name="T25" fmla="*/ 77 h 179"/>
                <a:gd name="T26" fmla="*/ 86 w 139"/>
                <a:gd name="T27" fmla="*/ 46 h 179"/>
                <a:gd name="T28" fmla="*/ 77 w 139"/>
                <a:gd name="T29" fmla="*/ 17 h 179"/>
                <a:gd name="T30" fmla="*/ 44 w 139"/>
                <a:gd name="T31" fmla="*/ 2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179">
                  <a:moveTo>
                    <a:pt x="44" y="21"/>
                  </a:moveTo>
                  <a:cubicBezTo>
                    <a:pt x="38" y="12"/>
                    <a:pt x="31" y="0"/>
                    <a:pt x="20" y="0"/>
                  </a:cubicBezTo>
                  <a:cubicBezTo>
                    <a:pt x="10" y="0"/>
                    <a:pt x="6" y="12"/>
                    <a:pt x="4" y="20"/>
                  </a:cubicBezTo>
                  <a:cubicBezTo>
                    <a:pt x="0" y="35"/>
                    <a:pt x="3" y="51"/>
                    <a:pt x="7" y="65"/>
                  </a:cubicBezTo>
                  <a:cubicBezTo>
                    <a:pt x="14" y="83"/>
                    <a:pt x="26" y="100"/>
                    <a:pt x="29" y="120"/>
                  </a:cubicBezTo>
                  <a:cubicBezTo>
                    <a:pt x="29" y="120"/>
                    <a:pt x="30" y="120"/>
                    <a:pt x="30" y="120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48" y="145"/>
                    <a:pt x="100" y="179"/>
                    <a:pt x="129" y="150"/>
                  </a:cubicBezTo>
                  <a:cubicBezTo>
                    <a:pt x="139" y="140"/>
                    <a:pt x="134" y="126"/>
                    <a:pt x="126" y="117"/>
                  </a:cubicBezTo>
                  <a:cubicBezTo>
                    <a:pt x="122" y="113"/>
                    <a:pt x="124" y="112"/>
                    <a:pt x="126" y="108"/>
                  </a:cubicBezTo>
                  <a:cubicBezTo>
                    <a:pt x="127" y="104"/>
                    <a:pt x="127" y="99"/>
                    <a:pt x="126" y="95"/>
                  </a:cubicBezTo>
                  <a:cubicBezTo>
                    <a:pt x="125" y="88"/>
                    <a:pt x="118" y="80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4" y="64"/>
                    <a:pt x="100" y="44"/>
                    <a:pt x="86" y="46"/>
                  </a:cubicBezTo>
                  <a:cubicBezTo>
                    <a:pt x="90" y="36"/>
                    <a:pt x="86" y="24"/>
                    <a:pt x="77" y="17"/>
                  </a:cubicBezTo>
                  <a:cubicBezTo>
                    <a:pt x="66" y="9"/>
                    <a:pt x="52" y="12"/>
                    <a:pt x="44" y="21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0"/>
            <p:cNvSpPr/>
            <p:nvPr/>
          </p:nvSpPr>
          <p:spPr bwMode="auto">
            <a:xfrm>
              <a:off x="6481763" y="839420"/>
              <a:ext cx="392113" cy="484188"/>
            </a:xfrm>
            <a:custGeom>
              <a:avLst/>
              <a:gdLst>
                <a:gd name="T0" fmla="*/ 76 w 143"/>
                <a:gd name="T1" fmla="*/ 161 h 176"/>
                <a:gd name="T2" fmla="*/ 86 w 143"/>
                <a:gd name="T3" fmla="*/ 132 h 176"/>
                <a:gd name="T4" fmla="*/ 112 w 143"/>
                <a:gd name="T5" fmla="*/ 102 h 176"/>
                <a:gd name="T6" fmla="*/ 112 w 143"/>
                <a:gd name="T7" fmla="*/ 102 h 176"/>
                <a:gd name="T8" fmla="*/ 128 w 143"/>
                <a:gd name="T9" fmla="*/ 85 h 176"/>
                <a:gd name="T10" fmla="*/ 129 w 143"/>
                <a:gd name="T11" fmla="*/ 73 h 176"/>
                <a:gd name="T12" fmla="*/ 129 w 143"/>
                <a:gd name="T13" fmla="*/ 63 h 176"/>
                <a:gd name="T14" fmla="*/ 134 w 143"/>
                <a:gd name="T15" fmla="*/ 31 h 176"/>
                <a:gd name="T16" fmla="*/ 33 w 143"/>
                <a:gd name="T17" fmla="*/ 57 h 176"/>
                <a:gd name="T18" fmla="*/ 33 w 143"/>
                <a:gd name="T19" fmla="*/ 56 h 176"/>
                <a:gd name="T20" fmla="*/ 32 w 143"/>
                <a:gd name="T21" fmla="*/ 56 h 176"/>
                <a:gd name="T22" fmla="*/ 8 w 143"/>
                <a:gd name="T23" fmla="*/ 110 h 176"/>
                <a:gd name="T24" fmla="*/ 3 w 143"/>
                <a:gd name="T25" fmla="*/ 155 h 176"/>
                <a:gd name="T26" fmla="*/ 18 w 143"/>
                <a:gd name="T27" fmla="*/ 175 h 176"/>
                <a:gd name="T28" fmla="*/ 43 w 143"/>
                <a:gd name="T29" fmla="*/ 155 h 176"/>
                <a:gd name="T30" fmla="*/ 76 w 143"/>
                <a:gd name="T31" fmla="*/ 1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176">
                  <a:moveTo>
                    <a:pt x="76" y="161"/>
                  </a:moveTo>
                  <a:cubicBezTo>
                    <a:pt x="86" y="154"/>
                    <a:pt x="90" y="143"/>
                    <a:pt x="86" y="132"/>
                  </a:cubicBezTo>
                  <a:cubicBezTo>
                    <a:pt x="100" y="135"/>
                    <a:pt x="115" y="115"/>
                    <a:pt x="112" y="102"/>
                  </a:cubicBezTo>
                  <a:cubicBezTo>
                    <a:pt x="112" y="102"/>
                    <a:pt x="112" y="102"/>
                    <a:pt x="112" y="102"/>
                  </a:cubicBezTo>
                  <a:cubicBezTo>
                    <a:pt x="120" y="100"/>
                    <a:pt x="126" y="93"/>
                    <a:pt x="128" y="85"/>
                  </a:cubicBezTo>
                  <a:cubicBezTo>
                    <a:pt x="129" y="81"/>
                    <a:pt x="130" y="76"/>
                    <a:pt x="129" y="73"/>
                  </a:cubicBezTo>
                  <a:cubicBezTo>
                    <a:pt x="127" y="68"/>
                    <a:pt x="125" y="67"/>
                    <a:pt x="129" y="63"/>
                  </a:cubicBezTo>
                  <a:cubicBezTo>
                    <a:pt x="138" y="54"/>
                    <a:pt x="143" y="41"/>
                    <a:pt x="134" y="31"/>
                  </a:cubicBezTo>
                  <a:cubicBezTo>
                    <a:pt x="106" y="0"/>
                    <a:pt x="52" y="32"/>
                    <a:pt x="33" y="57"/>
                  </a:cubicBezTo>
                  <a:cubicBezTo>
                    <a:pt x="33" y="57"/>
                    <a:pt x="33" y="57"/>
                    <a:pt x="33" y="56"/>
                  </a:cubicBezTo>
                  <a:cubicBezTo>
                    <a:pt x="33" y="56"/>
                    <a:pt x="33" y="55"/>
                    <a:pt x="32" y="56"/>
                  </a:cubicBezTo>
                  <a:cubicBezTo>
                    <a:pt x="29" y="76"/>
                    <a:pt x="16" y="92"/>
                    <a:pt x="8" y="110"/>
                  </a:cubicBezTo>
                  <a:cubicBezTo>
                    <a:pt x="3" y="124"/>
                    <a:pt x="0" y="140"/>
                    <a:pt x="3" y="155"/>
                  </a:cubicBezTo>
                  <a:cubicBezTo>
                    <a:pt x="4" y="163"/>
                    <a:pt x="8" y="175"/>
                    <a:pt x="18" y="175"/>
                  </a:cubicBezTo>
                  <a:cubicBezTo>
                    <a:pt x="29" y="176"/>
                    <a:pt x="37" y="164"/>
                    <a:pt x="43" y="155"/>
                  </a:cubicBezTo>
                  <a:cubicBezTo>
                    <a:pt x="51" y="165"/>
                    <a:pt x="64" y="169"/>
                    <a:pt x="76" y="1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1"/>
            <p:cNvSpPr/>
            <p:nvPr/>
          </p:nvSpPr>
          <p:spPr bwMode="auto">
            <a:xfrm>
              <a:off x="5053013" y="1068020"/>
              <a:ext cx="795338" cy="539750"/>
            </a:xfrm>
            <a:custGeom>
              <a:avLst/>
              <a:gdLst>
                <a:gd name="T0" fmla="*/ 288 w 290"/>
                <a:gd name="T1" fmla="*/ 54 h 196"/>
                <a:gd name="T2" fmla="*/ 248 w 290"/>
                <a:gd name="T3" fmla="*/ 12 h 196"/>
                <a:gd name="T4" fmla="*/ 170 w 290"/>
                <a:gd name="T5" fmla="*/ 1 h 196"/>
                <a:gd name="T6" fmla="*/ 104 w 290"/>
                <a:gd name="T7" fmla="*/ 9 h 196"/>
                <a:gd name="T8" fmla="*/ 103 w 290"/>
                <a:gd name="T9" fmla="*/ 10 h 196"/>
                <a:gd name="T10" fmla="*/ 41 w 290"/>
                <a:gd name="T11" fmla="*/ 41 h 196"/>
                <a:gd name="T12" fmla="*/ 4 w 290"/>
                <a:gd name="T13" fmla="*/ 99 h 196"/>
                <a:gd name="T14" fmla="*/ 19 w 290"/>
                <a:gd name="T15" fmla="*/ 159 h 196"/>
                <a:gd name="T16" fmla="*/ 49 w 290"/>
                <a:gd name="T17" fmla="*/ 158 h 196"/>
                <a:gd name="T18" fmla="*/ 105 w 290"/>
                <a:gd name="T19" fmla="*/ 159 h 196"/>
                <a:gd name="T20" fmla="*/ 152 w 290"/>
                <a:gd name="T21" fmla="*/ 186 h 196"/>
                <a:gd name="T22" fmla="*/ 162 w 290"/>
                <a:gd name="T23" fmla="*/ 154 h 196"/>
                <a:gd name="T24" fmla="*/ 196 w 290"/>
                <a:gd name="T25" fmla="*/ 161 h 196"/>
                <a:gd name="T26" fmla="*/ 214 w 290"/>
                <a:gd name="T27" fmla="*/ 125 h 196"/>
                <a:gd name="T28" fmla="*/ 237 w 290"/>
                <a:gd name="T29" fmla="*/ 122 h 196"/>
                <a:gd name="T30" fmla="*/ 246 w 290"/>
                <a:gd name="T31" fmla="*/ 91 h 196"/>
                <a:gd name="T32" fmla="*/ 280 w 290"/>
                <a:gd name="T33" fmla="*/ 87 h 196"/>
                <a:gd name="T34" fmla="*/ 288 w 290"/>
                <a:gd name="T35" fmla="*/ 5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196">
                  <a:moveTo>
                    <a:pt x="288" y="54"/>
                  </a:moveTo>
                  <a:cubicBezTo>
                    <a:pt x="285" y="33"/>
                    <a:pt x="267" y="19"/>
                    <a:pt x="248" y="12"/>
                  </a:cubicBezTo>
                  <a:cubicBezTo>
                    <a:pt x="223" y="3"/>
                    <a:pt x="196" y="0"/>
                    <a:pt x="170" y="1"/>
                  </a:cubicBezTo>
                  <a:cubicBezTo>
                    <a:pt x="149" y="1"/>
                    <a:pt x="124" y="1"/>
                    <a:pt x="104" y="9"/>
                  </a:cubicBezTo>
                  <a:cubicBezTo>
                    <a:pt x="104" y="9"/>
                    <a:pt x="103" y="9"/>
                    <a:pt x="103" y="10"/>
                  </a:cubicBezTo>
                  <a:cubicBezTo>
                    <a:pt x="81" y="15"/>
                    <a:pt x="58" y="25"/>
                    <a:pt x="41" y="41"/>
                  </a:cubicBezTo>
                  <a:cubicBezTo>
                    <a:pt x="25" y="55"/>
                    <a:pt x="8" y="77"/>
                    <a:pt x="4" y="99"/>
                  </a:cubicBezTo>
                  <a:cubicBezTo>
                    <a:pt x="0" y="118"/>
                    <a:pt x="2" y="145"/>
                    <a:pt x="19" y="159"/>
                  </a:cubicBezTo>
                  <a:cubicBezTo>
                    <a:pt x="29" y="168"/>
                    <a:pt x="42" y="169"/>
                    <a:pt x="49" y="158"/>
                  </a:cubicBezTo>
                  <a:cubicBezTo>
                    <a:pt x="57" y="186"/>
                    <a:pt x="91" y="181"/>
                    <a:pt x="105" y="159"/>
                  </a:cubicBezTo>
                  <a:cubicBezTo>
                    <a:pt x="115" y="174"/>
                    <a:pt x="132" y="196"/>
                    <a:pt x="152" y="186"/>
                  </a:cubicBezTo>
                  <a:cubicBezTo>
                    <a:pt x="164" y="180"/>
                    <a:pt x="165" y="166"/>
                    <a:pt x="162" y="154"/>
                  </a:cubicBezTo>
                  <a:cubicBezTo>
                    <a:pt x="170" y="164"/>
                    <a:pt x="184" y="169"/>
                    <a:pt x="196" y="161"/>
                  </a:cubicBezTo>
                  <a:cubicBezTo>
                    <a:pt x="208" y="153"/>
                    <a:pt x="213" y="139"/>
                    <a:pt x="214" y="125"/>
                  </a:cubicBezTo>
                  <a:cubicBezTo>
                    <a:pt x="221" y="130"/>
                    <a:pt x="230" y="130"/>
                    <a:pt x="237" y="122"/>
                  </a:cubicBezTo>
                  <a:cubicBezTo>
                    <a:pt x="243" y="115"/>
                    <a:pt x="250" y="101"/>
                    <a:pt x="246" y="91"/>
                  </a:cubicBezTo>
                  <a:cubicBezTo>
                    <a:pt x="258" y="95"/>
                    <a:pt x="270" y="95"/>
                    <a:pt x="280" y="87"/>
                  </a:cubicBezTo>
                  <a:cubicBezTo>
                    <a:pt x="288" y="79"/>
                    <a:pt x="290" y="65"/>
                    <a:pt x="288" y="54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2"/>
            <p:cNvSpPr/>
            <p:nvPr/>
          </p:nvSpPr>
          <p:spPr bwMode="auto">
            <a:xfrm>
              <a:off x="1811338" y="1337895"/>
              <a:ext cx="234950" cy="236538"/>
            </a:xfrm>
            <a:custGeom>
              <a:avLst/>
              <a:gdLst>
                <a:gd name="T0" fmla="*/ 79 w 86"/>
                <a:gd name="T1" fmla="*/ 34 h 86"/>
                <a:gd name="T2" fmla="*/ 39 w 86"/>
                <a:gd name="T3" fmla="*/ 0 h 86"/>
                <a:gd name="T4" fmla="*/ 37 w 86"/>
                <a:gd name="T5" fmla="*/ 1 h 86"/>
                <a:gd name="T6" fmla="*/ 37 w 86"/>
                <a:gd name="T7" fmla="*/ 2 h 86"/>
                <a:gd name="T8" fmla="*/ 36 w 86"/>
                <a:gd name="T9" fmla="*/ 3 h 86"/>
                <a:gd name="T10" fmla="*/ 36 w 86"/>
                <a:gd name="T11" fmla="*/ 3 h 86"/>
                <a:gd name="T12" fmla="*/ 3 w 86"/>
                <a:gd name="T13" fmla="*/ 56 h 86"/>
                <a:gd name="T14" fmla="*/ 12 w 86"/>
                <a:gd name="T15" fmla="*/ 70 h 86"/>
                <a:gd name="T16" fmla="*/ 29 w 86"/>
                <a:gd name="T17" fmla="*/ 63 h 86"/>
                <a:gd name="T18" fmla="*/ 68 w 86"/>
                <a:gd name="T19" fmla="*/ 55 h 86"/>
                <a:gd name="T20" fmla="*/ 84 w 86"/>
                <a:gd name="T21" fmla="*/ 49 h 86"/>
                <a:gd name="T22" fmla="*/ 79 w 86"/>
                <a:gd name="T23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79" y="34"/>
                  </a:moveTo>
                  <a:cubicBezTo>
                    <a:pt x="68" y="20"/>
                    <a:pt x="53" y="10"/>
                    <a:pt x="39" y="0"/>
                  </a:cubicBezTo>
                  <a:cubicBezTo>
                    <a:pt x="38" y="0"/>
                    <a:pt x="37" y="0"/>
                    <a:pt x="37" y="1"/>
                  </a:cubicBezTo>
                  <a:cubicBezTo>
                    <a:pt x="37" y="1"/>
                    <a:pt x="37" y="2"/>
                    <a:pt x="37" y="2"/>
                  </a:cubicBezTo>
                  <a:cubicBezTo>
                    <a:pt x="37" y="2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22" y="18"/>
                    <a:pt x="0" y="33"/>
                    <a:pt x="3" y="56"/>
                  </a:cubicBezTo>
                  <a:cubicBezTo>
                    <a:pt x="3" y="61"/>
                    <a:pt x="7" y="68"/>
                    <a:pt x="12" y="70"/>
                  </a:cubicBezTo>
                  <a:cubicBezTo>
                    <a:pt x="19" y="72"/>
                    <a:pt x="25" y="68"/>
                    <a:pt x="29" y="63"/>
                  </a:cubicBezTo>
                  <a:cubicBezTo>
                    <a:pt x="37" y="86"/>
                    <a:pt x="70" y="76"/>
                    <a:pt x="68" y="55"/>
                  </a:cubicBezTo>
                  <a:cubicBezTo>
                    <a:pt x="74" y="55"/>
                    <a:pt x="81" y="55"/>
                    <a:pt x="84" y="49"/>
                  </a:cubicBezTo>
                  <a:cubicBezTo>
                    <a:pt x="86" y="44"/>
                    <a:pt x="82" y="38"/>
                    <a:pt x="79" y="34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3"/>
            <p:cNvSpPr/>
            <p:nvPr/>
          </p:nvSpPr>
          <p:spPr bwMode="auto">
            <a:xfrm>
              <a:off x="2346325" y="290144"/>
              <a:ext cx="360363" cy="373063"/>
            </a:xfrm>
            <a:custGeom>
              <a:avLst/>
              <a:gdLst>
                <a:gd name="T0" fmla="*/ 67 w 132"/>
                <a:gd name="T1" fmla="*/ 125 h 136"/>
                <a:gd name="T2" fmla="*/ 15 w 132"/>
                <a:gd name="T3" fmla="*/ 125 h 136"/>
                <a:gd name="T4" fmla="*/ 0 w 132"/>
                <a:gd name="T5" fmla="*/ 85 h 136"/>
                <a:gd name="T6" fmla="*/ 16 w 132"/>
                <a:gd name="T7" fmla="*/ 37 h 136"/>
                <a:gd name="T8" fmla="*/ 16 w 132"/>
                <a:gd name="T9" fmla="*/ 36 h 136"/>
                <a:gd name="T10" fmla="*/ 39 w 132"/>
                <a:gd name="T11" fmla="*/ 13 h 136"/>
                <a:gd name="T12" fmla="*/ 61 w 132"/>
                <a:gd name="T13" fmla="*/ 1 h 136"/>
                <a:gd name="T14" fmla="*/ 71 w 132"/>
                <a:gd name="T15" fmla="*/ 25 h 136"/>
                <a:gd name="T16" fmla="*/ 76 w 132"/>
                <a:gd name="T17" fmla="*/ 26 h 136"/>
                <a:gd name="T18" fmla="*/ 76 w 132"/>
                <a:gd name="T19" fmla="*/ 24 h 136"/>
                <a:gd name="T20" fmla="*/ 76 w 132"/>
                <a:gd name="T21" fmla="*/ 24 h 136"/>
                <a:gd name="T22" fmla="*/ 82 w 132"/>
                <a:gd name="T23" fmla="*/ 17 h 136"/>
                <a:gd name="T24" fmla="*/ 92 w 132"/>
                <a:gd name="T25" fmla="*/ 12 h 136"/>
                <a:gd name="T26" fmla="*/ 104 w 132"/>
                <a:gd name="T27" fmla="*/ 32 h 136"/>
                <a:gd name="T28" fmla="*/ 107 w 132"/>
                <a:gd name="T29" fmla="*/ 34 h 136"/>
                <a:gd name="T30" fmla="*/ 107 w 132"/>
                <a:gd name="T31" fmla="*/ 34 h 136"/>
                <a:gd name="T32" fmla="*/ 109 w 132"/>
                <a:gd name="T33" fmla="*/ 33 h 136"/>
                <a:gd name="T34" fmla="*/ 123 w 132"/>
                <a:gd name="T35" fmla="*/ 29 h 136"/>
                <a:gd name="T36" fmla="*/ 130 w 132"/>
                <a:gd name="T37" fmla="*/ 41 h 136"/>
                <a:gd name="T38" fmla="*/ 127 w 132"/>
                <a:gd name="T39" fmla="*/ 66 h 136"/>
                <a:gd name="T40" fmla="*/ 115 w 132"/>
                <a:gd name="T41" fmla="*/ 87 h 136"/>
                <a:gd name="T42" fmla="*/ 115 w 132"/>
                <a:gd name="T43" fmla="*/ 87 h 136"/>
                <a:gd name="T44" fmla="*/ 67 w 132"/>
                <a:gd name="T45" fmla="*/ 12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2" h="136">
                  <a:moveTo>
                    <a:pt x="67" y="125"/>
                  </a:moveTo>
                  <a:cubicBezTo>
                    <a:pt x="51" y="131"/>
                    <a:pt x="31" y="136"/>
                    <a:pt x="15" y="125"/>
                  </a:cubicBezTo>
                  <a:cubicBezTo>
                    <a:pt x="3" y="116"/>
                    <a:pt x="0" y="99"/>
                    <a:pt x="0" y="85"/>
                  </a:cubicBezTo>
                  <a:cubicBezTo>
                    <a:pt x="0" y="67"/>
                    <a:pt x="8" y="53"/>
                    <a:pt x="16" y="37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23" y="28"/>
                    <a:pt x="31" y="20"/>
                    <a:pt x="39" y="13"/>
                  </a:cubicBezTo>
                  <a:cubicBezTo>
                    <a:pt x="46" y="8"/>
                    <a:pt x="53" y="3"/>
                    <a:pt x="61" y="1"/>
                  </a:cubicBezTo>
                  <a:cubicBezTo>
                    <a:pt x="73" y="0"/>
                    <a:pt x="72" y="18"/>
                    <a:pt x="71" y="25"/>
                  </a:cubicBezTo>
                  <a:cubicBezTo>
                    <a:pt x="71" y="28"/>
                    <a:pt x="76" y="28"/>
                    <a:pt x="76" y="26"/>
                  </a:cubicBezTo>
                  <a:cubicBezTo>
                    <a:pt x="76" y="25"/>
                    <a:pt x="76" y="24"/>
                    <a:pt x="76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9" y="22"/>
                    <a:pt x="80" y="19"/>
                    <a:pt x="82" y="17"/>
                  </a:cubicBezTo>
                  <a:cubicBezTo>
                    <a:pt x="85" y="14"/>
                    <a:pt x="89" y="13"/>
                    <a:pt x="92" y="12"/>
                  </a:cubicBezTo>
                  <a:cubicBezTo>
                    <a:pt x="104" y="10"/>
                    <a:pt x="105" y="24"/>
                    <a:pt x="104" y="32"/>
                  </a:cubicBezTo>
                  <a:cubicBezTo>
                    <a:pt x="104" y="33"/>
                    <a:pt x="105" y="34"/>
                    <a:pt x="107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8" y="34"/>
                    <a:pt x="109" y="33"/>
                    <a:pt x="109" y="33"/>
                  </a:cubicBezTo>
                  <a:cubicBezTo>
                    <a:pt x="113" y="29"/>
                    <a:pt x="118" y="25"/>
                    <a:pt x="123" y="29"/>
                  </a:cubicBezTo>
                  <a:cubicBezTo>
                    <a:pt x="127" y="32"/>
                    <a:pt x="128" y="37"/>
                    <a:pt x="130" y="41"/>
                  </a:cubicBezTo>
                  <a:cubicBezTo>
                    <a:pt x="132" y="49"/>
                    <a:pt x="130" y="58"/>
                    <a:pt x="127" y="66"/>
                  </a:cubicBezTo>
                  <a:cubicBezTo>
                    <a:pt x="124" y="73"/>
                    <a:pt x="119" y="80"/>
                    <a:pt x="115" y="87"/>
                  </a:cubicBezTo>
                  <a:cubicBezTo>
                    <a:pt x="115" y="87"/>
                    <a:pt x="115" y="87"/>
                    <a:pt x="115" y="87"/>
                  </a:cubicBezTo>
                  <a:cubicBezTo>
                    <a:pt x="103" y="106"/>
                    <a:pt x="89" y="117"/>
                    <a:pt x="67" y="12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4"/>
            <p:cNvSpPr/>
            <p:nvPr/>
          </p:nvSpPr>
          <p:spPr bwMode="auto">
            <a:xfrm>
              <a:off x="461963" y="-351206"/>
              <a:ext cx="750888" cy="585788"/>
            </a:xfrm>
            <a:custGeom>
              <a:avLst/>
              <a:gdLst>
                <a:gd name="T0" fmla="*/ 267 w 274"/>
                <a:gd name="T1" fmla="*/ 142 h 213"/>
                <a:gd name="T2" fmla="*/ 236 w 274"/>
                <a:gd name="T3" fmla="*/ 131 h 213"/>
                <a:gd name="T4" fmla="*/ 233 w 274"/>
                <a:gd name="T5" fmla="*/ 99 h 213"/>
                <a:gd name="T6" fmla="*/ 210 w 274"/>
                <a:gd name="T7" fmla="*/ 92 h 213"/>
                <a:gd name="T8" fmla="*/ 200 w 274"/>
                <a:gd name="T9" fmla="*/ 52 h 213"/>
                <a:gd name="T10" fmla="*/ 166 w 274"/>
                <a:gd name="T11" fmla="*/ 52 h 213"/>
                <a:gd name="T12" fmla="*/ 162 w 274"/>
                <a:gd name="T13" fmla="*/ 19 h 213"/>
                <a:gd name="T14" fmla="*/ 111 w 274"/>
                <a:gd name="T15" fmla="*/ 36 h 213"/>
                <a:gd name="T16" fmla="*/ 56 w 274"/>
                <a:gd name="T17" fmla="*/ 26 h 213"/>
                <a:gd name="T18" fmla="*/ 26 w 274"/>
                <a:gd name="T19" fmla="*/ 19 h 213"/>
                <a:gd name="T20" fmla="*/ 0 w 274"/>
                <a:gd name="T21" fmla="*/ 75 h 213"/>
                <a:gd name="T22" fmla="*/ 25 w 274"/>
                <a:gd name="T23" fmla="*/ 139 h 213"/>
                <a:gd name="T24" fmla="*/ 79 w 274"/>
                <a:gd name="T25" fmla="*/ 182 h 213"/>
                <a:gd name="T26" fmla="*/ 79 w 274"/>
                <a:gd name="T27" fmla="*/ 183 h 213"/>
                <a:gd name="T28" fmla="*/ 143 w 274"/>
                <a:gd name="T29" fmla="*/ 204 h 213"/>
                <a:gd name="T30" fmla="*/ 221 w 274"/>
                <a:gd name="T31" fmla="*/ 209 h 213"/>
                <a:gd name="T32" fmla="*/ 269 w 274"/>
                <a:gd name="T33" fmla="*/ 176 h 213"/>
                <a:gd name="T34" fmla="*/ 267 w 274"/>
                <a:gd name="T35" fmla="*/ 14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" h="213">
                  <a:moveTo>
                    <a:pt x="267" y="142"/>
                  </a:moveTo>
                  <a:cubicBezTo>
                    <a:pt x="260" y="132"/>
                    <a:pt x="248" y="130"/>
                    <a:pt x="236" y="131"/>
                  </a:cubicBezTo>
                  <a:cubicBezTo>
                    <a:pt x="242" y="122"/>
                    <a:pt x="237" y="107"/>
                    <a:pt x="233" y="99"/>
                  </a:cubicBezTo>
                  <a:cubicBezTo>
                    <a:pt x="228" y="90"/>
                    <a:pt x="219" y="88"/>
                    <a:pt x="210" y="92"/>
                  </a:cubicBezTo>
                  <a:cubicBezTo>
                    <a:pt x="213" y="78"/>
                    <a:pt x="210" y="63"/>
                    <a:pt x="200" y="52"/>
                  </a:cubicBezTo>
                  <a:cubicBezTo>
                    <a:pt x="191" y="42"/>
                    <a:pt x="176" y="44"/>
                    <a:pt x="166" y="52"/>
                  </a:cubicBezTo>
                  <a:cubicBezTo>
                    <a:pt x="171" y="41"/>
                    <a:pt x="173" y="27"/>
                    <a:pt x="162" y="19"/>
                  </a:cubicBezTo>
                  <a:cubicBezTo>
                    <a:pt x="144" y="6"/>
                    <a:pt x="123" y="23"/>
                    <a:pt x="111" y="36"/>
                  </a:cubicBezTo>
                  <a:cubicBezTo>
                    <a:pt x="102" y="12"/>
                    <a:pt x="69" y="0"/>
                    <a:pt x="56" y="26"/>
                  </a:cubicBezTo>
                  <a:cubicBezTo>
                    <a:pt x="51" y="14"/>
                    <a:pt x="39" y="12"/>
                    <a:pt x="26" y="19"/>
                  </a:cubicBezTo>
                  <a:cubicBezTo>
                    <a:pt x="7" y="29"/>
                    <a:pt x="0" y="54"/>
                    <a:pt x="0" y="75"/>
                  </a:cubicBezTo>
                  <a:cubicBezTo>
                    <a:pt x="0" y="97"/>
                    <a:pt x="11" y="121"/>
                    <a:pt x="25" y="139"/>
                  </a:cubicBezTo>
                  <a:cubicBezTo>
                    <a:pt x="38" y="158"/>
                    <a:pt x="58" y="172"/>
                    <a:pt x="79" y="182"/>
                  </a:cubicBezTo>
                  <a:cubicBezTo>
                    <a:pt x="79" y="182"/>
                    <a:pt x="79" y="183"/>
                    <a:pt x="79" y="183"/>
                  </a:cubicBezTo>
                  <a:cubicBezTo>
                    <a:pt x="97" y="195"/>
                    <a:pt x="122" y="200"/>
                    <a:pt x="143" y="204"/>
                  </a:cubicBezTo>
                  <a:cubicBezTo>
                    <a:pt x="168" y="210"/>
                    <a:pt x="195" y="213"/>
                    <a:pt x="221" y="209"/>
                  </a:cubicBezTo>
                  <a:cubicBezTo>
                    <a:pt x="242" y="206"/>
                    <a:pt x="261" y="196"/>
                    <a:pt x="269" y="176"/>
                  </a:cubicBezTo>
                  <a:cubicBezTo>
                    <a:pt x="273" y="166"/>
                    <a:pt x="274" y="151"/>
                    <a:pt x="267" y="142"/>
                  </a:cubicBezTo>
                  <a:close/>
                </a:path>
              </a:pathLst>
            </a:custGeom>
            <a:solidFill>
              <a:srgbClr val="E54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5"/>
            <p:cNvSpPr/>
            <p:nvPr/>
          </p:nvSpPr>
          <p:spPr bwMode="auto">
            <a:xfrm>
              <a:off x="476250" y="-213093"/>
              <a:ext cx="657225" cy="444500"/>
            </a:xfrm>
            <a:custGeom>
              <a:avLst/>
              <a:gdLst>
                <a:gd name="T0" fmla="*/ 214 w 240"/>
                <a:gd name="T1" fmla="*/ 117 h 162"/>
                <a:gd name="T2" fmla="*/ 214 w 240"/>
                <a:gd name="T3" fmla="*/ 93 h 162"/>
                <a:gd name="T4" fmla="*/ 187 w 240"/>
                <a:gd name="T5" fmla="*/ 91 h 162"/>
                <a:gd name="T6" fmla="*/ 164 w 240"/>
                <a:gd name="T7" fmla="*/ 52 h 162"/>
                <a:gd name="T8" fmla="*/ 156 w 240"/>
                <a:gd name="T9" fmla="*/ 27 h 162"/>
                <a:gd name="T10" fmla="*/ 127 w 240"/>
                <a:gd name="T11" fmla="*/ 33 h 162"/>
                <a:gd name="T12" fmla="*/ 86 w 240"/>
                <a:gd name="T13" fmla="*/ 19 h 162"/>
                <a:gd name="T14" fmla="*/ 65 w 240"/>
                <a:gd name="T15" fmla="*/ 2 h 162"/>
                <a:gd name="T16" fmla="*/ 46 w 240"/>
                <a:gd name="T17" fmla="*/ 15 h 162"/>
                <a:gd name="T18" fmla="*/ 46 w 240"/>
                <a:gd name="T19" fmla="*/ 15 h 162"/>
                <a:gd name="T20" fmla="*/ 10 w 240"/>
                <a:gd name="T21" fmla="*/ 9 h 162"/>
                <a:gd name="T22" fmla="*/ 2 w 240"/>
                <a:gd name="T23" fmla="*/ 47 h 162"/>
                <a:gd name="T24" fmla="*/ 24 w 240"/>
                <a:gd name="T25" fmla="*/ 96 h 162"/>
                <a:gd name="T26" fmla="*/ 68 w 240"/>
                <a:gd name="T27" fmla="*/ 134 h 162"/>
                <a:gd name="T28" fmla="*/ 69 w 240"/>
                <a:gd name="T29" fmla="*/ 133 h 162"/>
                <a:gd name="T30" fmla="*/ 92 w 240"/>
                <a:gd name="T31" fmla="*/ 143 h 162"/>
                <a:gd name="T32" fmla="*/ 132 w 240"/>
                <a:gd name="T33" fmla="*/ 155 h 162"/>
                <a:gd name="T34" fmla="*/ 197 w 240"/>
                <a:gd name="T35" fmla="*/ 160 h 162"/>
                <a:gd name="T36" fmla="*/ 238 w 240"/>
                <a:gd name="T37" fmla="*/ 134 h 162"/>
                <a:gd name="T38" fmla="*/ 214 w 240"/>
                <a:gd name="T39" fmla="*/ 11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62">
                  <a:moveTo>
                    <a:pt x="214" y="117"/>
                  </a:moveTo>
                  <a:cubicBezTo>
                    <a:pt x="219" y="109"/>
                    <a:pt x="221" y="100"/>
                    <a:pt x="214" y="93"/>
                  </a:cubicBezTo>
                  <a:cubicBezTo>
                    <a:pt x="207" y="87"/>
                    <a:pt x="196" y="88"/>
                    <a:pt x="187" y="91"/>
                  </a:cubicBezTo>
                  <a:cubicBezTo>
                    <a:pt x="195" y="71"/>
                    <a:pt x="185" y="39"/>
                    <a:pt x="164" y="52"/>
                  </a:cubicBezTo>
                  <a:cubicBezTo>
                    <a:pt x="167" y="43"/>
                    <a:pt x="167" y="32"/>
                    <a:pt x="156" y="27"/>
                  </a:cubicBezTo>
                  <a:cubicBezTo>
                    <a:pt x="147" y="22"/>
                    <a:pt x="135" y="26"/>
                    <a:pt x="127" y="33"/>
                  </a:cubicBezTo>
                  <a:cubicBezTo>
                    <a:pt x="127" y="9"/>
                    <a:pt x="101" y="5"/>
                    <a:pt x="86" y="19"/>
                  </a:cubicBezTo>
                  <a:cubicBezTo>
                    <a:pt x="82" y="10"/>
                    <a:pt x="75" y="3"/>
                    <a:pt x="65" y="2"/>
                  </a:cubicBezTo>
                  <a:cubicBezTo>
                    <a:pt x="56" y="0"/>
                    <a:pt x="47" y="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36" y="7"/>
                    <a:pt x="22" y="0"/>
                    <a:pt x="10" y="9"/>
                  </a:cubicBezTo>
                  <a:cubicBezTo>
                    <a:pt x="0" y="17"/>
                    <a:pt x="0" y="35"/>
                    <a:pt x="2" y="47"/>
                  </a:cubicBezTo>
                  <a:cubicBezTo>
                    <a:pt x="4" y="65"/>
                    <a:pt x="13" y="82"/>
                    <a:pt x="24" y="96"/>
                  </a:cubicBezTo>
                  <a:cubicBezTo>
                    <a:pt x="35" y="111"/>
                    <a:pt x="50" y="128"/>
                    <a:pt x="68" y="134"/>
                  </a:cubicBezTo>
                  <a:cubicBezTo>
                    <a:pt x="69" y="134"/>
                    <a:pt x="69" y="134"/>
                    <a:pt x="69" y="133"/>
                  </a:cubicBezTo>
                  <a:cubicBezTo>
                    <a:pt x="75" y="138"/>
                    <a:pt x="86" y="141"/>
                    <a:pt x="92" y="143"/>
                  </a:cubicBezTo>
                  <a:cubicBezTo>
                    <a:pt x="105" y="148"/>
                    <a:pt x="119" y="152"/>
                    <a:pt x="132" y="155"/>
                  </a:cubicBezTo>
                  <a:cubicBezTo>
                    <a:pt x="153" y="159"/>
                    <a:pt x="175" y="162"/>
                    <a:pt x="197" y="160"/>
                  </a:cubicBezTo>
                  <a:cubicBezTo>
                    <a:pt x="213" y="158"/>
                    <a:pt x="235" y="152"/>
                    <a:pt x="238" y="134"/>
                  </a:cubicBezTo>
                  <a:cubicBezTo>
                    <a:pt x="240" y="120"/>
                    <a:pt x="225" y="115"/>
                    <a:pt x="214" y="117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6"/>
            <p:cNvSpPr/>
            <p:nvPr/>
          </p:nvSpPr>
          <p:spPr bwMode="auto">
            <a:xfrm>
              <a:off x="539750" y="-111493"/>
              <a:ext cx="452438" cy="327025"/>
            </a:xfrm>
            <a:custGeom>
              <a:avLst/>
              <a:gdLst>
                <a:gd name="T0" fmla="*/ 160 w 165"/>
                <a:gd name="T1" fmla="*/ 91 h 119"/>
                <a:gd name="T2" fmla="*/ 140 w 165"/>
                <a:gd name="T3" fmla="*/ 86 h 119"/>
                <a:gd name="T4" fmla="*/ 124 w 165"/>
                <a:gd name="T5" fmla="*/ 66 h 119"/>
                <a:gd name="T6" fmla="*/ 102 w 165"/>
                <a:gd name="T7" fmla="*/ 44 h 119"/>
                <a:gd name="T8" fmla="*/ 66 w 165"/>
                <a:gd name="T9" fmla="*/ 29 h 119"/>
                <a:gd name="T10" fmla="*/ 38 w 165"/>
                <a:gd name="T11" fmla="*/ 16 h 119"/>
                <a:gd name="T12" fmla="*/ 14 w 165"/>
                <a:gd name="T13" fmla="*/ 2 h 119"/>
                <a:gd name="T14" fmla="*/ 1 w 165"/>
                <a:gd name="T15" fmla="*/ 23 h 119"/>
                <a:gd name="T16" fmla="*/ 47 w 165"/>
                <a:gd name="T17" fmla="*/ 96 h 119"/>
                <a:gd name="T18" fmla="*/ 48 w 165"/>
                <a:gd name="T19" fmla="*/ 98 h 119"/>
                <a:gd name="T20" fmla="*/ 147 w 165"/>
                <a:gd name="T21" fmla="*/ 110 h 119"/>
                <a:gd name="T22" fmla="*/ 160 w 165"/>
                <a:gd name="T23" fmla="*/ 9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" h="119">
                  <a:moveTo>
                    <a:pt x="160" y="91"/>
                  </a:moveTo>
                  <a:cubicBezTo>
                    <a:pt x="155" y="85"/>
                    <a:pt x="147" y="84"/>
                    <a:pt x="140" y="86"/>
                  </a:cubicBezTo>
                  <a:cubicBezTo>
                    <a:pt x="147" y="75"/>
                    <a:pt x="136" y="63"/>
                    <a:pt x="124" y="66"/>
                  </a:cubicBezTo>
                  <a:cubicBezTo>
                    <a:pt x="131" y="55"/>
                    <a:pt x="117" y="38"/>
                    <a:pt x="102" y="44"/>
                  </a:cubicBezTo>
                  <a:cubicBezTo>
                    <a:pt x="107" y="23"/>
                    <a:pt x="82" y="16"/>
                    <a:pt x="66" y="29"/>
                  </a:cubicBezTo>
                  <a:cubicBezTo>
                    <a:pt x="61" y="16"/>
                    <a:pt x="47" y="1"/>
                    <a:pt x="38" y="16"/>
                  </a:cubicBezTo>
                  <a:cubicBezTo>
                    <a:pt x="32" y="9"/>
                    <a:pt x="23" y="0"/>
                    <a:pt x="14" y="2"/>
                  </a:cubicBezTo>
                  <a:cubicBezTo>
                    <a:pt x="3" y="4"/>
                    <a:pt x="0" y="13"/>
                    <a:pt x="1" y="23"/>
                  </a:cubicBezTo>
                  <a:cubicBezTo>
                    <a:pt x="2" y="53"/>
                    <a:pt x="25" y="77"/>
                    <a:pt x="47" y="96"/>
                  </a:cubicBezTo>
                  <a:cubicBezTo>
                    <a:pt x="46" y="97"/>
                    <a:pt x="46" y="98"/>
                    <a:pt x="48" y="98"/>
                  </a:cubicBezTo>
                  <a:cubicBezTo>
                    <a:pt x="79" y="107"/>
                    <a:pt x="114" y="119"/>
                    <a:pt x="147" y="110"/>
                  </a:cubicBezTo>
                  <a:cubicBezTo>
                    <a:pt x="153" y="108"/>
                    <a:pt x="165" y="99"/>
                    <a:pt x="160" y="91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7"/>
            <p:cNvSpPr/>
            <p:nvPr/>
          </p:nvSpPr>
          <p:spPr bwMode="auto">
            <a:xfrm>
              <a:off x="404813" y="-21006"/>
              <a:ext cx="441325" cy="387350"/>
            </a:xfrm>
            <a:custGeom>
              <a:avLst/>
              <a:gdLst>
                <a:gd name="T0" fmla="*/ 157 w 161"/>
                <a:gd name="T1" fmla="*/ 50 h 141"/>
                <a:gd name="T2" fmla="*/ 141 w 161"/>
                <a:gd name="T3" fmla="*/ 46 h 141"/>
                <a:gd name="T4" fmla="*/ 135 w 161"/>
                <a:gd name="T5" fmla="*/ 31 h 141"/>
                <a:gd name="T6" fmla="*/ 119 w 161"/>
                <a:gd name="T7" fmla="*/ 32 h 141"/>
                <a:gd name="T8" fmla="*/ 110 w 161"/>
                <a:gd name="T9" fmla="*/ 16 h 141"/>
                <a:gd name="T10" fmla="*/ 95 w 161"/>
                <a:gd name="T11" fmla="*/ 18 h 141"/>
                <a:gd name="T12" fmla="*/ 95 w 161"/>
                <a:gd name="T13" fmla="*/ 17 h 141"/>
                <a:gd name="T14" fmla="*/ 64 w 161"/>
                <a:gd name="T15" fmla="*/ 8 h 141"/>
                <a:gd name="T16" fmla="*/ 63 w 161"/>
                <a:gd name="T17" fmla="*/ 9 h 141"/>
                <a:gd name="T18" fmla="*/ 94 w 161"/>
                <a:gd name="T19" fmla="*/ 63 h 141"/>
                <a:gd name="T20" fmla="*/ 13 w 161"/>
                <a:gd name="T21" fmla="*/ 129 h 141"/>
                <a:gd name="T22" fmla="*/ 0 w 161"/>
                <a:gd name="T23" fmla="*/ 138 h 141"/>
                <a:gd name="T24" fmla="*/ 3 w 161"/>
                <a:gd name="T25" fmla="*/ 141 h 141"/>
                <a:gd name="T26" fmla="*/ 26 w 161"/>
                <a:gd name="T27" fmla="*/ 125 h 141"/>
                <a:gd name="T28" fmla="*/ 96 w 161"/>
                <a:gd name="T29" fmla="*/ 65 h 141"/>
                <a:gd name="T30" fmla="*/ 157 w 161"/>
                <a:gd name="T31" fmla="*/ 65 h 141"/>
                <a:gd name="T32" fmla="*/ 157 w 161"/>
                <a:gd name="T33" fmla="*/ 5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41">
                  <a:moveTo>
                    <a:pt x="157" y="50"/>
                  </a:moveTo>
                  <a:cubicBezTo>
                    <a:pt x="153" y="46"/>
                    <a:pt x="147" y="45"/>
                    <a:pt x="141" y="46"/>
                  </a:cubicBezTo>
                  <a:cubicBezTo>
                    <a:pt x="142" y="41"/>
                    <a:pt x="140" y="34"/>
                    <a:pt x="135" y="31"/>
                  </a:cubicBezTo>
                  <a:cubicBezTo>
                    <a:pt x="131" y="28"/>
                    <a:pt x="124" y="29"/>
                    <a:pt x="119" y="32"/>
                  </a:cubicBezTo>
                  <a:cubicBezTo>
                    <a:pt x="119" y="26"/>
                    <a:pt x="115" y="19"/>
                    <a:pt x="110" y="16"/>
                  </a:cubicBezTo>
                  <a:cubicBezTo>
                    <a:pt x="105" y="12"/>
                    <a:pt x="99" y="13"/>
                    <a:pt x="95" y="18"/>
                  </a:cubicBezTo>
                  <a:cubicBezTo>
                    <a:pt x="95" y="18"/>
                    <a:pt x="95" y="17"/>
                    <a:pt x="95" y="17"/>
                  </a:cubicBezTo>
                  <a:cubicBezTo>
                    <a:pt x="89" y="8"/>
                    <a:pt x="74" y="0"/>
                    <a:pt x="64" y="8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59" y="30"/>
                    <a:pt x="78" y="51"/>
                    <a:pt x="94" y="63"/>
                  </a:cubicBezTo>
                  <a:cubicBezTo>
                    <a:pt x="72" y="92"/>
                    <a:pt x="42" y="110"/>
                    <a:pt x="13" y="129"/>
                  </a:cubicBezTo>
                  <a:cubicBezTo>
                    <a:pt x="9" y="132"/>
                    <a:pt x="5" y="135"/>
                    <a:pt x="0" y="138"/>
                  </a:cubicBezTo>
                  <a:cubicBezTo>
                    <a:pt x="1" y="140"/>
                    <a:pt x="2" y="141"/>
                    <a:pt x="3" y="141"/>
                  </a:cubicBezTo>
                  <a:cubicBezTo>
                    <a:pt x="10" y="136"/>
                    <a:pt x="18" y="130"/>
                    <a:pt x="26" y="125"/>
                  </a:cubicBezTo>
                  <a:cubicBezTo>
                    <a:pt x="51" y="109"/>
                    <a:pt x="81" y="92"/>
                    <a:pt x="96" y="65"/>
                  </a:cubicBezTo>
                  <a:cubicBezTo>
                    <a:pt x="112" y="72"/>
                    <a:pt x="145" y="85"/>
                    <a:pt x="157" y="65"/>
                  </a:cubicBezTo>
                  <a:cubicBezTo>
                    <a:pt x="160" y="61"/>
                    <a:pt x="161" y="54"/>
                    <a:pt x="157" y="50"/>
                  </a:cubicBezTo>
                  <a:close/>
                </a:path>
              </a:pathLst>
            </a:custGeom>
            <a:solidFill>
              <a:srgbClr val="F6C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8"/>
            <p:cNvSpPr/>
            <p:nvPr/>
          </p:nvSpPr>
          <p:spPr bwMode="auto">
            <a:xfrm>
              <a:off x="268288" y="369519"/>
              <a:ext cx="227013" cy="528638"/>
            </a:xfrm>
            <a:custGeom>
              <a:avLst/>
              <a:gdLst>
                <a:gd name="T0" fmla="*/ 49 w 83"/>
                <a:gd name="T1" fmla="*/ 152 h 192"/>
                <a:gd name="T2" fmla="*/ 50 w 83"/>
                <a:gd name="T3" fmla="*/ 113 h 192"/>
                <a:gd name="T4" fmla="*/ 45 w 83"/>
                <a:gd name="T5" fmla="*/ 65 h 192"/>
                <a:gd name="T6" fmla="*/ 1 w 83"/>
                <a:gd name="T7" fmla="*/ 0 h 192"/>
                <a:gd name="T8" fmla="*/ 0 w 83"/>
                <a:gd name="T9" fmla="*/ 1 h 192"/>
                <a:gd name="T10" fmla="*/ 42 w 83"/>
                <a:gd name="T11" fmla="*/ 71 h 192"/>
                <a:gd name="T12" fmla="*/ 46 w 83"/>
                <a:gd name="T13" fmla="*/ 116 h 192"/>
                <a:gd name="T14" fmla="*/ 45 w 83"/>
                <a:gd name="T15" fmla="*/ 153 h 192"/>
                <a:gd name="T16" fmla="*/ 18 w 83"/>
                <a:gd name="T17" fmla="*/ 181 h 192"/>
                <a:gd name="T18" fmla="*/ 21 w 83"/>
                <a:gd name="T19" fmla="*/ 184 h 192"/>
                <a:gd name="T20" fmla="*/ 34 w 83"/>
                <a:gd name="T21" fmla="*/ 177 h 192"/>
                <a:gd name="T22" fmla="*/ 41 w 83"/>
                <a:gd name="T23" fmla="*/ 187 h 192"/>
                <a:gd name="T24" fmla="*/ 45 w 83"/>
                <a:gd name="T25" fmla="*/ 187 h 192"/>
                <a:gd name="T26" fmla="*/ 49 w 83"/>
                <a:gd name="T27" fmla="*/ 181 h 192"/>
                <a:gd name="T28" fmla="*/ 54 w 83"/>
                <a:gd name="T29" fmla="*/ 187 h 192"/>
                <a:gd name="T30" fmla="*/ 58 w 83"/>
                <a:gd name="T31" fmla="*/ 187 h 192"/>
                <a:gd name="T32" fmla="*/ 61 w 83"/>
                <a:gd name="T33" fmla="*/ 180 h 192"/>
                <a:gd name="T34" fmla="*/ 78 w 83"/>
                <a:gd name="T35" fmla="*/ 182 h 192"/>
                <a:gd name="T36" fmla="*/ 49 w 83"/>
                <a:gd name="T37" fmla="*/ 15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92">
                  <a:moveTo>
                    <a:pt x="49" y="152"/>
                  </a:moveTo>
                  <a:cubicBezTo>
                    <a:pt x="52" y="140"/>
                    <a:pt x="51" y="126"/>
                    <a:pt x="50" y="113"/>
                  </a:cubicBezTo>
                  <a:cubicBezTo>
                    <a:pt x="50" y="97"/>
                    <a:pt x="48" y="81"/>
                    <a:pt x="45" y="65"/>
                  </a:cubicBezTo>
                  <a:cubicBezTo>
                    <a:pt x="40" y="40"/>
                    <a:pt x="28" y="8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7" y="16"/>
                    <a:pt x="37" y="43"/>
                    <a:pt x="42" y="71"/>
                  </a:cubicBezTo>
                  <a:cubicBezTo>
                    <a:pt x="45" y="86"/>
                    <a:pt x="46" y="101"/>
                    <a:pt x="46" y="116"/>
                  </a:cubicBezTo>
                  <a:cubicBezTo>
                    <a:pt x="46" y="128"/>
                    <a:pt x="44" y="141"/>
                    <a:pt x="45" y="153"/>
                  </a:cubicBezTo>
                  <a:cubicBezTo>
                    <a:pt x="31" y="157"/>
                    <a:pt x="21" y="168"/>
                    <a:pt x="18" y="181"/>
                  </a:cubicBezTo>
                  <a:cubicBezTo>
                    <a:pt x="17" y="183"/>
                    <a:pt x="19" y="185"/>
                    <a:pt x="21" y="184"/>
                  </a:cubicBezTo>
                  <a:cubicBezTo>
                    <a:pt x="25" y="181"/>
                    <a:pt x="30" y="180"/>
                    <a:pt x="34" y="177"/>
                  </a:cubicBezTo>
                  <a:cubicBezTo>
                    <a:pt x="36" y="181"/>
                    <a:pt x="40" y="183"/>
                    <a:pt x="41" y="187"/>
                  </a:cubicBezTo>
                  <a:cubicBezTo>
                    <a:pt x="42" y="189"/>
                    <a:pt x="44" y="188"/>
                    <a:pt x="45" y="187"/>
                  </a:cubicBezTo>
                  <a:cubicBezTo>
                    <a:pt x="46" y="185"/>
                    <a:pt x="48" y="183"/>
                    <a:pt x="49" y="181"/>
                  </a:cubicBezTo>
                  <a:cubicBezTo>
                    <a:pt x="51" y="183"/>
                    <a:pt x="52" y="185"/>
                    <a:pt x="54" y="187"/>
                  </a:cubicBezTo>
                  <a:cubicBezTo>
                    <a:pt x="55" y="189"/>
                    <a:pt x="57" y="189"/>
                    <a:pt x="58" y="187"/>
                  </a:cubicBezTo>
                  <a:cubicBezTo>
                    <a:pt x="59" y="185"/>
                    <a:pt x="60" y="182"/>
                    <a:pt x="61" y="180"/>
                  </a:cubicBezTo>
                  <a:cubicBezTo>
                    <a:pt x="65" y="186"/>
                    <a:pt x="75" y="192"/>
                    <a:pt x="78" y="182"/>
                  </a:cubicBezTo>
                  <a:cubicBezTo>
                    <a:pt x="83" y="166"/>
                    <a:pt x="60" y="155"/>
                    <a:pt x="49" y="15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9"/>
            <p:cNvSpPr/>
            <p:nvPr/>
          </p:nvSpPr>
          <p:spPr bwMode="auto">
            <a:xfrm>
              <a:off x="563563" y="342532"/>
              <a:ext cx="241300" cy="485775"/>
            </a:xfrm>
            <a:custGeom>
              <a:avLst/>
              <a:gdLst>
                <a:gd name="T0" fmla="*/ 60 w 88"/>
                <a:gd name="T1" fmla="*/ 136 h 177"/>
                <a:gd name="T2" fmla="*/ 59 w 88"/>
                <a:gd name="T3" fmla="*/ 136 h 177"/>
                <a:gd name="T4" fmla="*/ 56 w 88"/>
                <a:gd name="T5" fmla="*/ 102 h 177"/>
                <a:gd name="T6" fmla="*/ 48 w 88"/>
                <a:gd name="T7" fmla="*/ 57 h 177"/>
                <a:gd name="T8" fmla="*/ 1 w 88"/>
                <a:gd name="T9" fmla="*/ 0 h 177"/>
                <a:gd name="T10" fmla="*/ 1 w 88"/>
                <a:gd name="T11" fmla="*/ 2 h 177"/>
                <a:gd name="T12" fmla="*/ 47 w 88"/>
                <a:gd name="T13" fmla="*/ 65 h 177"/>
                <a:gd name="T14" fmla="*/ 53 w 88"/>
                <a:gd name="T15" fmla="*/ 107 h 177"/>
                <a:gd name="T16" fmla="*/ 55 w 88"/>
                <a:gd name="T17" fmla="*/ 136 h 177"/>
                <a:gd name="T18" fmla="*/ 53 w 88"/>
                <a:gd name="T19" fmla="*/ 168 h 177"/>
                <a:gd name="T20" fmla="*/ 59 w 88"/>
                <a:gd name="T21" fmla="*/ 177 h 177"/>
                <a:gd name="T22" fmla="*/ 72 w 88"/>
                <a:gd name="T23" fmla="*/ 174 h 177"/>
                <a:gd name="T24" fmla="*/ 60 w 88"/>
                <a:gd name="T25" fmla="*/ 13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7">
                  <a:moveTo>
                    <a:pt x="60" y="136"/>
                  </a:moveTo>
                  <a:cubicBezTo>
                    <a:pt x="59" y="136"/>
                    <a:pt x="59" y="136"/>
                    <a:pt x="59" y="136"/>
                  </a:cubicBezTo>
                  <a:cubicBezTo>
                    <a:pt x="59" y="125"/>
                    <a:pt x="57" y="113"/>
                    <a:pt x="56" y="102"/>
                  </a:cubicBezTo>
                  <a:cubicBezTo>
                    <a:pt x="55" y="87"/>
                    <a:pt x="52" y="72"/>
                    <a:pt x="48" y="57"/>
                  </a:cubicBezTo>
                  <a:cubicBezTo>
                    <a:pt x="42" y="32"/>
                    <a:pt x="28" y="7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28" y="13"/>
                    <a:pt x="40" y="38"/>
                    <a:pt x="47" y="65"/>
                  </a:cubicBezTo>
                  <a:cubicBezTo>
                    <a:pt x="50" y="79"/>
                    <a:pt x="52" y="93"/>
                    <a:pt x="53" y="107"/>
                  </a:cubicBezTo>
                  <a:cubicBezTo>
                    <a:pt x="54" y="116"/>
                    <a:pt x="53" y="127"/>
                    <a:pt x="55" y="136"/>
                  </a:cubicBezTo>
                  <a:cubicBezTo>
                    <a:pt x="52" y="147"/>
                    <a:pt x="50" y="158"/>
                    <a:pt x="53" y="168"/>
                  </a:cubicBezTo>
                  <a:cubicBezTo>
                    <a:pt x="54" y="170"/>
                    <a:pt x="56" y="176"/>
                    <a:pt x="59" y="177"/>
                  </a:cubicBezTo>
                  <a:cubicBezTo>
                    <a:pt x="64" y="177"/>
                    <a:pt x="68" y="176"/>
                    <a:pt x="72" y="174"/>
                  </a:cubicBezTo>
                  <a:cubicBezTo>
                    <a:pt x="88" y="167"/>
                    <a:pt x="66" y="142"/>
                    <a:pt x="60" y="136"/>
                  </a:cubicBezTo>
                  <a:close/>
                </a:path>
              </a:pathLst>
            </a:custGeom>
            <a:solidFill>
              <a:srgbClr val="198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0"/>
            <p:cNvSpPr/>
            <p:nvPr/>
          </p:nvSpPr>
          <p:spPr bwMode="auto">
            <a:xfrm>
              <a:off x="525463" y="418732"/>
              <a:ext cx="166688" cy="382588"/>
            </a:xfrm>
            <a:custGeom>
              <a:avLst/>
              <a:gdLst>
                <a:gd name="T0" fmla="*/ 48 w 61"/>
                <a:gd name="T1" fmla="*/ 3 h 139"/>
                <a:gd name="T2" fmla="*/ 49 w 61"/>
                <a:gd name="T3" fmla="*/ 1 h 139"/>
                <a:gd name="T4" fmla="*/ 48 w 61"/>
                <a:gd name="T5" fmla="*/ 1 h 139"/>
                <a:gd name="T6" fmla="*/ 47 w 61"/>
                <a:gd name="T7" fmla="*/ 3 h 139"/>
                <a:gd name="T8" fmla="*/ 47 w 61"/>
                <a:gd name="T9" fmla="*/ 3 h 139"/>
                <a:gd name="T10" fmla="*/ 4 w 61"/>
                <a:gd name="T11" fmla="*/ 138 h 139"/>
                <a:gd name="T12" fmla="*/ 6 w 61"/>
                <a:gd name="T13" fmla="*/ 139 h 139"/>
                <a:gd name="T14" fmla="*/ 7 w 61"/>
                <a:gd name="T15" fmla="*/ 139 h 139"/>
                <a:gd name="T16" fmla="*/ 50 w 61"/>
                <a:gd name="T17" fmla="*/ 79 h 139"/>
                <a:gd name="T18" fmla="*/ 48 w 61"/>
                <a:gd name="T1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139">
                  <a:moveTo>
                    <a:pt x="48" y="3"/>
                  </a:moveTo>
                  <a:cubicBezTo>
                    <a:pt x="49" y="2"/>
                    <a:pt x="49" y="2"/>
                    <a:pt x="49" y="1"/>
                  </a:cubicBezTo>
                  <a:cubicBezTo>
                    <a:pt x="49" y="1"/>
                    <a:pt x="49" y="0"/>
                    <a:pt x="48" y="1"/>
                  </a:cubicBezTo>
                  <a:cubicBezTo>
                    <a:pt x="48" y="1"/>
                    <a:pt x="48" y="2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22" y="43"/>
                    <a:pt x="0" y="89"/>
                    <a:pt x="4" y="138"/>
                  </a:cubicBezTo>
                  <a:cubicBezTo>
                    <a:pt x="4" y="139"/>
                    <a:pt x="5" y="139"/>
                    <a:pt x="6" y="139"/>
                  </a:cubicBezTo>
                  <a:cubicBezTo>
                    <a:pt x="6" y="139"/>
                    <a:pt x="7" y="139"/>
                    <a:pt x="7" y="139"/>
                  </a:cubicBezTo>
                  <a:cubicBezTo>
                    <a:pt x="29" y="126"/>
                    <a:pt x="42" y="102"/>
                    <a:pt x="50" y="79"/>
                  </a:cubicBezTo>
                  <a:cubicBezTo>
                    <a:pt x="58" y="55"/>
                    <a:pt x="61" y="26"/>
                    <a:pt x="48" y="3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1"/>
            <p:cNvSpPr/>
            <p:nvPr/>
          </p:nvSpPr>
          <p:spPr bwMode="auto">
            <a:xfrm>
              <a:off x="890588" y="374282"/>
              <a:ext cx="112713" cy="400050"/>
            </a:xfrm>
            <a:custGeom>
              <a:avLst/>
              <a:gdLst>
                <a:gd name="T0" fmla="*/ 36 w 41"/>
                <a:gd name="T1" fmla="*/ 61 h 145"/>
                <a:gd name="T2" fmla="*/ 1 w 41"/>
                <a:gd name="T3" fmla="*/ 0 h 145"/>
                <a:gd name="T4" fmla="*/ 0 w 41"/>
                <a:gd name="T5" fmla="*/ 0 h 145"/>
                <a:gd name="T6" fmla="*/ 34 w 41"/>
                <a:gd name="T7" fmla="*/ 68 h 145"/>
                <a:gd name="T8" fmla="*/ 37 w 41"/>
                <a:gd name="T9" fmla="*/ 143 h 145"/>
                <a:gd name="T10" fmla="*/ 40 w 41"/>
                <a:gd name="T11" fmla="*/ 143 h 145"/>
                <a:gd name="T12" fmla="*/ 36 w 41"/>
                <a:gd name="T13" fmla="*/ 6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5">
                  <a:moveTo>
                    <a:pt x="36" y="61"/>
                  </a:moveTo>
                  <a:cubicBezTo>
                    <a:pt x="32" y="39"/>
                    <a:pt x="24" y="9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16"/>
                    <a:pt x="30" y="42"/>
                    <a:pt x="34" y="68"/>
                  </a:cubicBezTo>
                  <a:cubicBezTo>
                    <a:pt x="38" y="92"/>
                    <a:pt x="38" y="118"/>
                    <a:pt x="37" y="143"/>
                  </a:cubicBezTo>
                  <a:cubicBezTo>
                    <a:pt x="37" y="145"/>
                    <a:pt x="40" y="145"/>
                    <a:pt x="40" y="143"/>
                  </a:cubicBezTo>
                  <a:cubicBezTo>
                    <a:pt x="41" y="116"/>
                    <a:pt x="41" y="88"/>
                    <a:pt x="36" y="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2"/>
            <p:cNvSpPr/>
            <p:nvPr/>
          </p:nvSpPr>
          <p:spPr bwMode="auto">
            <a:xfrm>
              <a:off x="882650" y="752107"/>
              <a:ext cx="223838" cy="219075"/>
            </a:xfrm>
            <a:custGeom>
              <a:avLst/>
              <a:gdLst>
                <a:gd name="T0" fmla="*/ 44 w 82"/>
                <a:gd name="T1" fmla="*/ 2 h 80"/>
                <a:gd name="T2" fmla="*/ 43 w 82"/>
                <a:gd name="T3" fmla="*/ 1 h 80"/>
                <a:gd name="T4" fmla="*/ 40 w 82"/>
                <a:gd name="T5" fmla="*/ 3 h 80"/>
                <a:gd name="T6" fmla="*/ 0 w 82"/>
                <a:gd name="T7" fmla="*/ 55 h 80"/>
                <a:gd name="T8" fmla="*/ 7 w 82"/>
                <a:gd name="T9" fmla="*/ 68 h 80"/>
                <a:gd name="T10" fmla="*/ 22 w 82"/>
                <a:gd name="T11" fmla="*/ 59 h 80"/>
                <a:gd name="T12" fmla="*/ 29 w 82"/>
                <a:gd name="T13" fmla="*/ 79 h 80"/>
                <a:gd name="T14" fmla="*/ 31 w 82"/>
                <a:gd name="T15" fmla="*/ 79 h 80"/>
                <a:gd name="T16" fmla="*/ 45 w 82"/>
                <a:gd name="T17" fmla="*/ 63 h 80"/>
                <a:gd name="T18" fmla="*/ 56 w 82"/>
                <a:gd name="T19" fmla="*/ 76 h 80"/>
                <a:gd name="T20" fmla="*/ 70 w 82"/>
                <a:gd name="T21" fmla="*/ 66 h 80"/>
                <a:gd name="T22" fmla="*/ 44 w 82"/>
                <a:gd name="T23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80">
                  <a:moveTo>
                    <a:pt x="44" y="2"/>
                  </a:moveTo>
                  <a:cubicBezTo>
                    <a:pt x="44" y="1"/>
                    <a:pt x="43" y="0"/>
                    <a:pt x="43" y="1"/>
                  </a:cubicBezTo>
                  <a:cubicBezTo>
                    <a:pt x="41" y="0"/>
                    <a:pt x="40" y="1"/>
                    <a:pt x="40" y="3"/>
                  </a:cubicBezTo>
                  <a:cubicBezTo>
                    <a:pt x="22" y="15"/>
                    <a:pt x="2" y="32"/>
                    <a:pt x="0" y="55"/>
                  </a:cubicBezTo>
                  <a:cubicBezTo>
                    <a:pt x="0" y="60"/>
                    <a:pt x="2" y="66"/>
                    <a:pt x="7" y="68"/>
                  </a:cubicBezTo>
                  <a:cubicBezTo>
                    <a:pt x="13" y="70"/>
                    <a:pt x="18" y="64"/>
                    <a:pt x="22" y="59"/>
                  </a:cubicBezTo>
                  <a:cubicBezTo>
                    <a:pt x="22" y="67"/>
                    <a:pt x="24" y="73"/>
                    <a:pt x="29" y="79"/>
                  </a:cubicBezTo>
                  <a:cubicBezTo>
                    <a:pt x="29" y="80"/>
                    <a:pt x="31" y="80"/>
                    <a:pt x="31" y="79"/>
                  </a:cubicBezTo>
                  <a:cubicBezTo>
                    <a:pt x="37" y="75"/>
                    <a:pt x="42" y="69"/>
                    <a:pt x="45" y="63"/>
                  </a:cubicBezTo>
                  <a:cubicBezTo>
                    <a:pt x="47" y="69"/>
                    <a:pt x="50" y="74"/>
                    <a:pt x="56" y="76"/>
                  </a:cubicBezTo>
                  <a:cubicBezTo>
                    <a:pt x="62" y="77"/>
                    <a:pt x="68" y="71"/>
                    <a:pt x="70" y="66"/>
                  </a:cubicBezTo>
                  <a:cubicBezTo>
                    <a:pt x="82" y="42"/>
                    <a:pt x="60" y="16"/>
                    <a:pt x="44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3"/>
            <p:cNvSpPr/>
            <p:nvPr/>
          </p:nvSpPr>
          <p:spPr bwMode="auto">
            <a:xfrm>
              <a:off x="1155700" y="528269"/>
              <a:ext cx="425450" cy="1038226"/>
            </a:xfrm>
            <a:custGeom>
              <a:avLst/>
              <a:gdLst>
                <a:gd name="T0" fmla="*/ 155 w 155"/>
                <a:gd name="T1" fmla="*/ 245 h 377"/>
                <a:gd name="T2" fmla="*/ 154 w 155"/>
                <a:gd name="T3" fmla="*/ 245 h 377"/>
                <a:gd name="T4" fmla="*/ 143 w 155"/>
                <a:gd name="T5" fmla="*/ 217 h 377"/>
                <a:gd name="T6" fmla="*/ 118 w 155"/>
                <a:gd name="T7" fmla="*/ 202 h 377"/>
                <a:gd name="T8" fmla="*/ 138 w 155"/>
                <a:gd name="T9" fmla="*/ 200 h 377"/>
                <a:gd name="T10" fmla="*/ 138 w 155"/>
                <a:gd name="T11" fmla="*/ 199 h 377"/>
                <a:gd name="T12" fmla="*/ 139 w 155"/>
                <a:gd name="T13" fmla="*/ 198 h 377"/>
                <a:gd name="T14" fmla="*/ 119 w 155"/>
                <a:gd name="T15" fmla="*/ 163 h 377"/>
                <a:gd name="T16" fmla="*/ 119 w 155"/>
                <a:gd name="T17" fmla="*/ 161 h 377"/>
                <a:gd name="T18" fmla="*/ 81 w 155"/>
                <a:gd name="T19" fmla="*/ 153 h 377"/>
                <a:gd name="T20" fmla="*/ 107 w 155"/>
                <a:gd name="T21" fmla="*/ 148 h 377"/>
                <a:gd name="T22" fmla="*/ 107 w 155"/>
                <a:gd name="T23" fmla="*/ 148 h 377"/>
                <a:gd name="T24" fmla="*/ 109 w 155"/>
                <a:gd name="T25" fmla="*/ 147 h 377"/>
                <a:gd name="T26" fmla="*/ 80 w 155"/>
                <a:gd name="T27" fmla="*/ 113 h 377"/>
                <a:gd name="T28" fmla="*/ 47 w 155"/>
                <a:gd name="T29" fmla="*/ 77 h 377"/>
                <a:gd name="T30" fmla="*/ 20 w 155"/>
                <a:gd name="T31" fmla="*/ 1 h 377"/>
                <a:gd name="T32" fmla="*/ 20 w 155"/>
                <a:gd name="T33" fmla="*/ 1 h 377"/>
                <a:gd name="T34" fmla="*/ 44 w 155"/>
                <a:gd name="T35" fmla="*/ 78 h 377"/>
                <a:gd name="T36" fmla="*/ 17 w 155"/>
                <a:gd name="T37" fmla="*/ 156 h 377"/>
                <a:gd name="T38" fmla="*/ 19 w 155"/>
                <a:gd name="T39" fmla="*/ 159 h 377"/>
                <a:gd name="T40" fmla="*/ 29 w 155"/>
                <a:gd name="T41" fmla="*/ 163 h 377"/>
                <a:gd name="T42" fmla="*/ 8 w 155"/>
                <a:gd name="T43" fmla="*/ 225 h 377"/>
                <a:gd name="T44" fmla="*/ 10 w 155"/>
                <a:gd name="T45" fmla="*/ 227 h 377"/>
                <a:gd name="T46" fmla="*/ 17 w 155"/>
                <a:gd name="T47" fmla="*/ 227 h 377"/>
                <a:gd name="T48" fmla="*/ 9 w 155"/>
                <a:gd name="T49" fmla="*/ 284 h 377"/>
                <a:gd name="T50" fmla="*/ 12 w 155"/>
                <a:gd name="T51" fmla="*/ 284 h 377"/>
                <a:gd name="T52" fmla="*/ 24 w 155"/>
                <a:gd name="T53" fmla="*/ 274 h 377"/>
                <a:gd name="T54" fmla="*/ 45 w 155"/>
                <a:gd name="T55" fmla="*/ 347 h 377"/>
                <a:gd name="T56" fmla="*/ 48 w 155"/>
                <a:gd name="T57" fmla="*/ 346 h 377"/>
                <a:gd name="T58" fmla="*/ 48 w 155"/>
                <a:gd name="T59" fmla="*/ 346 h 377"/>
                <a:gd name="T60" fmla="*/ 59 w 155"/>
                <a:gd name="T61" fmla="*/ 339 h 377"/>
                <a:gd name="T62" fmla="*/ 104 w 155"/>
                <a:gd name="T63" fmla="*/ 377 h 377"/>
                <a:gd name="T64" fmla="*/ 105 w 155"/>
                <a:gd name="T65" fmla="*/ 374 h 377"/>
                <a:gd name="T66" fmla="*/ 135 w 155"/>
                <a:gd name="T67" fmla="*/ 338 h 377"/>
                <a:gd name="T68" fmla="*/ 135 w 155"/>
                <a:gd name="T69" fmla="*/ 338 h 377"/>
                <a:gd name="T70" fmla="*/ 135 w 155"/>
                <a:gd name="T71" fmla="*/ 338 h 377"/>
                <a:gd name="T72" fmla="*/ 135 w 155"/>
                <a:gd name="T73" fmla="*/ 338 h 377"/>
                <a:gd name="T74" fmla="*/ 134 w 155"/>
                <a:gd name="T75" fmla="*/ 337 h 377"/>
                <a:gd name="T76" fmla="*/ 110 w 155"/>
                <a:gd name="T77" fmla="*/ 315 h 377"/>
                <a:gd name="T78" fmla="*/ 137 w 155"/>
                <a:gd name="T79" fmla="*/ 326 h 377"/>
                <a:gd name="T80" fmla="*/ 139 w 155"/>
                <a:gd name="T81" fmla="*/ 325 h 377"/>
                <a:gd name="T82" fmla="*/ 150 w 155"/>
                <a:gd name="T83" fmla="*/ 264 h 377"/>
                <a:gd name="T84" fmla="*/ 150 w 155"/>
                <a:gd name="T85" fmla="*/ 264 h 377"/>
                <a:gd name="T86" fmla="*/ 135 w 155"/>
                <a:gd name="T87" fmla="*/ 242 h 377"/>
                <a:gd name="T88" fmla="*/ 153 w 155"/>
                <a:gd name="T89" fmla="*/ 248 h 377"/>
                <a:gd name="T90" fmla="*/ 155 w 155"/>
                <a:gd name="T91" fmla="*/ 248 h 377"/>
                <a:gd name="T92" fmla="*/ 155 w 155"/>
                <a:gd name="T93" fmla="*/ 248 h 377"/>
                <a:gd name="T94" fmla="*/ 155 w 155"/>
                <a:gd name="T95" fmla="*/ 245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5" h="377">
                  <a:moveTo>
                    <a:pt x="155" y="245"/>
                  </a:moveTo>
                  <a:cubicBezTo>
                    <a:pt x="154" y="245"/>
                    <a:pt x="154" y="245"/>
                    <a:pt x="154" y="245"/>
                  </a:cubicBezTo>
                  <a:cubicBezTo>
                    <a:pt x="151" y="235"/>
                    <a:pt x="149" y="225"/>
                    <a:pt x="143" y="217"/>
                  </a:cubicBezTo>
                  <a:cubicBezTo>
                    <a:pt x="137" y="209"/>
                    <a:pt x="128" y="205"/>
                    <a:pt x="118" y="202"/>
                  </a:cubicBezTo>
                  <a:cubicBezTo>
                    <a:pt x="125" y="200"/>
                    <a:pt x="131" y="200"/>
                    <a:pt x="138" y="200"/>
                  </a:cubicBezTo>
                  <a:cubicBezTo>
                    <a:pt x="138" y="200"/>
                    <a:pt x="138" y="200"/>
                    <a:pt x="138" y="199"/>
                  </a:cubicBezTo>
                  <a:cubicBezTo>
                    <a:pt x="139" y="199"/>
                    <a:pt x="139" y="199"/>
                    <a:pt x="139" y="198"/>
                  </a:cubicBezTo>
                  <a:cubicBezTo>
                    <a:pt x="135" y="185"/>
                    <a:pt x="129" y="172"/>
                    <a:pt x="119" y="163"/>
                  </a:cubicBezTo>
                  <a:cubicBezTo>
                    <a:pt x="120" y="163"/>
                    <a:pt x="120" y="162"/>
                    <a:pt x="119" y="161"/>
                  </a:cubicBezTo>
                  <a:cubicBezTo>
                    <a:pt x="108" y="156"/>
                    <a:pt x="94" y="154"/>
                    <a:pt x="81" y="153"/>
                  </a:cubicBezTo>
                  <a:cubicBezTo>
                    <a:pt x="89" y="150"/>
                    <a:pt x="98" y="150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9"/>
                    <a:pt x="110" y="148"/>
                    <a:pt x="109" y="147"/>
                  </a:cubicBezTo>
                  <a:cubicBezTo>
                    <a:pt x="100" y="135"/>
                    <a:pt x="90" y="124"/>
                    <a:pt x="80" y="113"/>
                  </a:cubicBezTo>
                  <a:cubicBezTo>
                    <a:pt x="70" y="100"/>
                    <a:pt x="60" y="87"/>
                    <a:pt x="47" y="77"/>
                  </a:cubicBezTo>
                  <a:cubicBezTo>
                    <a:pt x="46" y="53"/>
                    <a:pt x="44" y="13"/>
                    <a:pt x="20" y="1"/>
                  </a:cubicBezTo>
                  <a:cubicBezTo>
                    <a:pt x="20" y="0"/>
                    <a:pt x="20" y="1"/>
                    <a:pt x="20" y="1"/>
                  </a:cubicBezTo>
                  <a:cubicBezTo>
                    <a:pt x="41" y="21"/>
                    <a:pt x="40" y="51"/>
                    <a:pt x="44" y="78"/>
                  </a:cubicBezTo>
                  <a:cubicBezTo>
                    <a:pt x="46" y="106"/>
                    <a:pt x="31" y="132"/>
                    <a:pt x="17" y="156"/>
                  </a:cubicBezTo>
                  <a:cubicBezTo>
                    <a:pt x="17" y="157"/>
                    <a:pt x="17" y="158"/>
                    <a:pt x="19" y="159"/>
                  </a:cubicBezTo>
                  <a:cubicBezTo>
                    <a:pt x="22" y="160"/>
                    <a:pt x="25" y="162"/>
                    <a:pt x="29" y="163"/>
                  </a:cubicBezTo>
                  <a:cubicBezTo>
                    <a:pt x="11" y="179"/>
                    <a:pt x="8" y="202"/>
                    <a:pt x="8" y="225"/>
                  </a:cubicBezTo>
                  <a:cubicBezTo>
                    <a:pt x="8" y="226"/>
                    <a:pt x="8" y="226"/>
                    <a:pt x="10" y="227"/>
                  </a:cubicBezTo>
                  <a:cubicBezTo>
                    <a:pt x="12" y="227"/>
                    <a:pt x="15" y="227"/>
                    <a:pt x="17" y="227"/>
                  </a:cubicBezTo>
                  <a:cubicBezTo>
                    <a:pt x="0" y="238"/>
                    <a:pt x="2" y="266"/>
                    <a:pt x="9" y="284"/>
                  </a:cubicBezTo>
                  <a:cubicBezTo>
                    <a:pt x="10" y="284"/>
                    <a:pt x="11" y="284"/>
                    <a:pt x="12" y="284"/>
                  </a:cubicBezTo>
                  <a:cubicBezTo>
                    <a:pt x="15" y="280"/>
                    <a:pt x="20" y="277"/>
                    <a:pt x="24" y="274"/>
                  </a:cubicBezTo>
                  <a:cubicBezTo>
                    <a:pt x="15" y="302"/>
                    <a:pt x="25" y="325"/>
                    <a:pt x="45" y="347"/>
                  </a:cubicBezTo>
                  <a:cubicBezTo>
                    <a:pt x="46" y="347"/>
                    <a:pt x="47" y="347"/>
                    <a:pt x="48" y="346"/>
                  </a:cubicBezTo>
                  <a:cubicBezTo>
                    <a:pt x="48" y="346"/>
                    <a:pt x="48" y="346"/>
                    <a:pt x="48" y="346"/>
                  </a:cubicBezTo>
                  <a:cubicBezTo>
                    <a:pt x="52" y="344"/>
                    <a:pt x="56" y="342"/>
                    <a:pt x="59" y="339"/>
                  </a:cubicBezTo>
                  <a:cubicBezTo>
                    <a:pt x="58" y="363"/>
                    <a:pt x="83" y="375"/>
                    <a:pt x="104" y="377"/>
                  </a:cubicBezTo>
                  <a:cubicBezTo>
                    <a:pt x="105" y="377"/>
                    <a:pt x="106" y="375"/>
                    <a:pt x="105" y="374"/>
                  </a:cubicBezTo>
                  <a:cubicBezTo>
                    <a:pt x="119" y="367"/>
                    <a:pt x="130" y="353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7"/>
                    <a:pt x="135" y="337"/>
                    <a:pt x="134" y="337"/>
                  </a:cubicBezTo>
                  <a:cubicBezTo>
                    <a:pt x="129" y="328"/>
                    <a:pt x="120" y="321"/>
                    <a:pt x="110" y="315"/>
                  </a:cubicBezTo>
                  <a:cubicBezTo>
                    <a:pt x="120" y="317"/>
                    <a:pt x="128" y="320"/>
                    <a:pt x="137" y="326"/>
                  </a:cubicBezTo>
                  <a:cubicBezTo>
                    <a:pt x="138" y="326"/>
                    <a:pt x="139" y="326"/>
                    <a:pt x="139" y="325"/>
                  </a:cubicBezTo>
                  <a:cubicBezTo>
                    <a:pt x="148" y="307"/>
                    <a:pt x="154" y="284"/>
                    <a:pt x="150" y="264"/>
                  </a:cubicBezTo>
                  <a:cubicBezTo>
                    <a:pt x="150" y="264"/>
                    <a:pt x="150" y="264"/>
                    <a:pt x="150" y="264"/>
                  </a:cubicBezTo>
                  <a:cubicBezTo>
                    <a:pt x="149" y="255"/>
                    <a:pt x="142" y="247"/>
                    <a:pt x="135" y="242"/>
                  </a:cubicBezTo>
                  <a:cubicBezTo>
                    <a:pt x="141" y="243"/>
                    <a:pt x="147" y="245"/>
                    <a:pt x="153" y="248"/>
                  </a:cubicBezTo>
                  <a:cubicBezTo>
                    <a:pt x="153" y="249"/>
                    <a:pt x="154" y="249"/>
                    <a:pt x="155" y="248"/>
                  </a:cubicBezTo>
                  <a:cubicBezTo>
                    <a:pt x="155" y="248"/>
                    <a:pt x="155" y="248"/>
                    <a:pt x="155" y="248"/>
                  </a:cubicBezTo>
                  <a:cubicBezTo>
                    <a:pt x="155" y="247"/>
                    <a:pt x="155" y="246"/>
                    <a:pt x="155" y="245"/>
                  </a:cubicBezTo>
                  <a:close/>
                </a:path>
              </a:pathLst>
            </a:custGeom>
            <a:solidFill>
              <a:srgbClr val="0C6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4"/>
            <p:cNvSpPr/>
            <p:nvPr/>
          </p:nvSpPr>
          <p:spPr bwMode="auto">
            <a:xfrm>
              <a:off x="84138" y="369519"/>
              <a:ext cx="173038" cy="382588"/>
            </a:xfrm>
            <a:custGeom>
              <a:avLst/>
              <a:gdLst>
                <a:gd name="T0" fmla="*/ 61 w 63"/>
                <a:gd name="T1" fmla="*/ 135 h 139"/>
                <a:gd name="T2" fmla="*/ 3 w 63"/>
                <a:gd name="T3" fmla="*/ 6 h 139"/>
                <a:gd name="T4" fmla="*/ 3 w 63"/>
                <a:gd name="T5" fmla="*/ 7 h 139"/>
                <a:gd name="T6" fmla="*/ 2 w 63"/>
                <a:gd name="T7" fmla="*/ 8 h 139"/>
                <a:gd name="T8" fmla="*/ 58 w 63"/>
                <a:gd name="T9" fmla="*/ 137 h 139"/>
                <a:gd name="T10" fmla="*/ 58 w 63"/>
                <a:gd name="T11" fmla="*/ 137 h 139"/>
                <a:gd name="T12" fmla="*/ 61 w 63"/>
                <a:gd name="T13" fmla="*/ 137 h 139"/>
                <a:gd name="T14" fmla="*/ 61 w 63"/>
                <a:gd name="T15" fmla="*/ 136 h 139"/>
                <a:gd name="T16" fmla="*/ 61 w 63"/>
                <a:gd name="T17" fmla="*/ 13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39">
                  <a:moveTo>
                    <a:pt x="61" y="135"/>
                  </a:moveTo>
                  <a:cubicBezTo>
                    <a:pt x="63" y="96"/>
                    <a:pt x="62" y="0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0" y="56"/>
                    <a:pt x="22" y="104"/>
                    <a:pt x="58" y="137"/>
                  </a:cubicBezTo>
                  <a:cubicBezTo>
                    <a:pt x="58" y="137"/>
                    <a:pt x="58" y="137"/>
                    <a:pt x="58" y="137"/>
                  </a:cubicBezTo>
                  <a:cubicBezTo>
                    <a:pt x="58" y="139"/>
                    <a:pt x="61" y="139"/>
                    <a:pt x="61" y="137"/>
                  </a:cubicBezTo>
                  <a:cubicBezTo>
                    <a:pt x="61" y="137"/>
                    <a:pt x="61" y="136"/>
                    <a:pt x="61" y="136"/>
                  </a:cubicBezTo>
                  <a:cubicBezTo>
                    <a:pt x="61" y="136"/>
                    <a:pt x="61" y="136"/>
                    <a:pt x="61" y="13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5"/>
            <p:cNvSpPr/>
            <p:nvPr/>
          </p:nvSpPr>
          <p:spPr bwMode="auto">
            <a:xfrm>
              <a:off x="1038225" y="-59106"/>
              <a:ext cx="954088" cy="541338"/>
            </a:xfrm>
            <a:custGeom>
              <a:avLst/>
              <a:gdLst>
                <a:gd name="T0" fmla="*/ 323 w 348"/>
                <a:gd name="T1" fmla="*/ 51 h 197"/>
                <a:gd name="T2" fmla="*/ 323 w 348"/>
                <a:gd name="T3" fmla="*/ 52 h 197"/>
                <a:gd name="T4" fmla="*/ 289 w 348"/>
                <a:gd name="T5" fmla="*/ 55 h 197"/>
                <a:gd name="T6" fmla="*/ 327 w 348"/>
                <a:gd name="T7" fmla="*/ 27 h 197"/>
                <a:gd name="T8" fmla="*/ 318 w 348"/>
                <a:gd name="T9" fmla="*/ 5 h 197"/>
                <a:gd name="T10" fmla="*/ 314 w 348"/>
                <a:gd name="T11" fmla="*/ 15 h 197"/>
                <a:gd name="T12" fmla="*/ 257 w 348"/>
                <a:gd name="T13" fmla="*/ 71 h 197"/>
                <a:gd name="T14" fmla="*/ 276 w 348"/>
                <a:gd name="T15" fmla="*/ 25 h 197"/>
                <a:gd name="T16" fmla="*/ 249 w 348"/>
                <a:gd name="T17" fmla="*/ 25 h 197"/>
                <a:gd name="T18" fmla="*/ 261 w 348"/>
                <a:gd name="T19" fmla="*/ 36 h 197"/>
                <a:gd name="T20" fmla="*/ 255 w 348"/>
                <a:gd name="T21" fmla="*/ 73 h 197"/>
                <a:gd name="T22" fmla="*/ 178 w 348"/>
                <a:gd name="T23" fmla="*/ 117 h 197"/>
                <a:gd name="T24" fmla="*/ 218 w 348"/>
                <a:gd name="T25" fmla="*/ 64 h 197"/>
                <a:gd name="T26" fmla="*/ 200 w 348"/>
                <a:gd name="T27" fmla="*/ 44 h 197"/>
                <a:gd name="T28" fmla="*/ 200 w 348"/>
                <a:gd name="T29" fmla="*/ 61 h 197"/>
                <a:gd name="T30" fmla="*/ 175 w 348"/>
                <a:gd name="T31" fmla="*/ 118 h 197"/>
                <a:gd name="T32" fmla="*/ 95 w 348"/>
                <a:gd name="T33" fmla="*/ 152 h 197"/>
                <a:gd name="T34" fmla="*/ 156 w 348"/>
                <a:gd name="T35" fmla="*/ 103 h 197"/>
                <a:gd name="T36" fmla="*/ 136 w 348"/>
                <a:gd name="T37" fmla="*/ 87 h 197"/>
                <a:gd name="T38" fmla="*/ 134 w 348"/>
                <a:gd name="T39" fmla="*/ 102 h 197"/>
                <a:gd name="T40" fmla="*/ 50 w 348"/>
                <a:gd name="T41" fmla="*/ 168 h 197"/>
                <a:gd name="T42" fmla="*/ 38 w 348"/>
                <a:gd name="T43" fmla="*/ 154 h 197"/>
                <a:gd name="T44" fmla="*/ 61 w 348"/>
                <a:gd name="T45" fmla="*/ 134 h 197"/>
                <a:gd name="T46" fmla="*/ 43 w 348"/>
                <a:gd name="T47" fmla="*/ 115 h 197"/>
                <a:gd name="T48" fmla="*/ 46 w 348"/>
                <a:gd name="T49" fmla="*/ 134 h 197"/>
                <a:gd name="T50" fmla="*/ 0 w 348"/>
                <a:gd name="T51" fmla="*/ 181 h 197"/>
                <a:gd name="T52" fmla="*/ 44 w 348"/>
                <a:gd name="T53" fmla="*/ 174 h 197"/>
                <a:gd name="T54" fmla="*/ 104 w 348"/>
                <a:gd name="T55" fmla="*/ 181 h 197"/>
                <a:gd name="T56" fmla="*/ 121 w 348"/>
                <a:gd name="T57" fmla="*/ 196 h 197"/>
                <a:gd name="T58" fmla="*/ 112 w 348"/>
                <a:gd name="T59" fmla="*/ 169 h 197"/>
                <a:gd name="T60" fmla="*/ 106 w 348"/>
                <a:gd name="T61" fmla="*/ 177 h 197"/>
                <a:gd name="T62" fmla="*/ 58 w 348"/>
                <a:gd name="T63" fmla="*/ 170 h 197"/>
                <a:gd name="T64" fmla="*/ 143 w 348"/>
                <a:gd name="T65" fmla="*/ 138 h 197"/>
                <a:gd name="T66" fmla="*/ 188 w 348"/>
                <a:gd name="T67" fmla="*/ 170 h 197"/>
                <a:gd name="T68" fmla="*/ 203 w 348"/>
                <a:gd name="T69" fmla="*/ 179 h 197"/>
                <a:gd name="T70" fmla="*/ 198 w 348"/>
                <a:gd name="T71" fmla="*/ 154 h 197"/>
                <a:gd name="T72" fmla="*/ 145 w 348"/>
                <a:gd name="T73" fmla="*/ 137 h 197"/>
                <a:gd name="T74" fmla="*/ 221 w 348"/>
                <a:gd name="T75" fmla="*/ 100 h 197"/>
                <a:gd name="T76" fmla="*/ 256 w 348"/>
                <a:gd name="T77" fmla="*/ 123 h 197"/>
                <a:gd name="T78" fmla="*/ 277 w 348"/>
                <a:gd name="T79" fmla="*/ 113 h 197"/>
                <a:gd name="T80" fmla="*/ 267 w 348"/>
                <a:gd name="T81" fmla="*/ 107 h 197"/>
                <a:gd name="T82" fmla="*/ 262 w 348"/>
                <a:gd name="T83" fmla="*/ 108 h 197"/>
                <a:gd name="T84" fmla="*/ 259 w 348"/>
                <a:gd name="T85" fmla="*/ 111 h 197"/>
                <a:gd name="T86" fmla="*/ 288 w 348"/>
                <a:gd name="T87" fmla="*/ 57 h 197"/>
                <a:gd name="T88" fmla="*/ 324 w 348"/>
                <a:gd name="T89" fmla="*/ 57 h 197"/>
                <a:gd name="T90" fmla="*/ 347 w 348"/>
                <a:gd name="T91" fmla="*/ 5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8" h="197">
                  <a:moveTo>
                    <a:pt x="336" y="40"/>
                  </a:moveTo>
                  <a:cubicBezTo>
                    <a:pt x="330" y="41"/>
                    <a:pt x="325" y="46"/>
                    <a:pt x="323" y="51"/>
                  </a:cubicBezTo>
                  <a:cubicBezTo>
                    <a:pt x="323" y="51"/>
                    <a:pt x="323" y="51"/>
                    <a:pt x="323" y="52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3" y="53"/>
                    <a:pt x="322" y="54"/>
                    <a:pt x="322" y="54"/>
                  </a:cubicBezTo>
                  <a:cubicBezTo>
                    <a:pt x="311" y="54"/>
                    <a:pt x="300" y="54"/>
                    <a:pt x="289" y="55"/>
                  </a:cubicBezTo>
                  <a:cubicBezTo>
                    <a:pt x="300" y="46"/>
                    <a:pt x="310" y="37"/>
                    <a:pt x="319" y="26"/>
                  </a:cubicBezTo>
                  <a:cubicBezTo>
                    <a:pt x="321" y="28"/>
                    <a:pt x="324" y="28"/>
                    <a:pt x="327" y="27"/>
                  </a:cubicBezTo>
                  <a:cubicBezTo>
                    <a:pt x="333" y="25"/>
                    <a:pt x="338" y="19"/>
                    <a:pt x="336" y="12"/>
                  </a:cubicBezTo>
                  <a:cubicBezTo>
                    <a:pt x="335" y="5"/>
                    <a:pt x="324" y="0"/>
                    <a:pt x="318" y="5"/>
                  </a:cubicBezTo>
                  <a:cubicBezTo>
                    <a:pt x="316" y="7"/>
                    <a:pt x="314" y="10"/>
                    <a:pt x="315" y="14"/>
                  </a:cubicBezTo>
                  <a:cubicBezTo>
                    <a:pt x="314" y="14"/>
                    <a:pt x="314" y="14"/>
                    <a:pt x="314" y="15"/>
                  </a:cubicBezTo>
                  <a:cubicBezTo>
                    <a:pt x="314" y="18"/>
                    <a:pt x="315" y="21"/>
                    <a:pt x="317" y="24"/>
                  </a:cubicBezTo>
                  <a:cubicBezTo>
                    <a:pt x="298" y="41"/>
                    <a:pt x="278" y="57"/>
                    <a:pt x="257" y="71"/>
                  </a:cubicBezTo>
                  <a:cubicBezTo>
                    <a:pt x="261" y="60"/>
                    <a:pt x="263" y="48"/>
                    <a:pt x="264" y="36"/>
                  </a:cubicBezTo>
                  <a:cubicBezTo>
                    <a:pt x="270" y="36"/>
                    <a:pt x="275" y="31"/>
                    <a:pt x="276" y="25"/>
                  </a:cubicBezTo>
                  <a:cubicBezTo>
                    <a:pt x="277" y="18"/>
                    <a:pt x="272" y="13"/>
                    <a:pt x="266" y="12"/>
                  </a:cubicBezTo>
                  <a:cubicBezTo>
                    <a:pt x="259" y="11"/>
                    <a:pt x="247" y="16"/>
                    <a:pt x="249" y="25"/>
                  </a:cubicBezTo>
                  <a:cubicBezTo>
                    <a:pt x="250" y="30"/>
                    <a:pt x="255" y="34"/>
                    <a:pt x="260" y="35"/>
                  </a:cubicBezTo>
                  <a:cubicBezTo>
                    <a:pt x="260" y="35"/>
                    <a:pt x="260" y="36"/>
                    <a:pt x="261" y="36"/>
                  </a:cubicBezTo>
                  <a:cubicBezTo>
                    <a:pt x="261" y="36"/>
                    <a:pt x="261" y="36"/>
                    <a:pt x="261" y="36"/>
                  </a:cubicBezTo>
                  <a:cubicBezTo>
                    <a:pt x="260" y="49"/>
                    <a:pt x="257" y="61"/>
                    <a:pt x="255" y="73"/>
                  </a:cubicBezTo>
                  <a:cubicBezTo>
                    <a:pt x="231" y="89"/>
                    <a:pt x="206" y="104"/>
                    <a:pt x="179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85" y="99"/>
                    <a:pt x="195" y="83"/>
                    <a:pt x="205" y="67"/>
                  </a:cubicBezTo>
                  <a:cubicBezTo>
                    <a:pt x="209" y="69"/>
                    <a:pt x="215" y="69"/>
                    <a:pt x="218" y="64"/>
                  </a:cubicBezTo>
                  <a:cubicBezTo>
                    <a:pt x="223" y="59"/>
                    <a:pt x="225" y="49"/>
                    <a:pt x="221" y="43"/>
                  </a:cubicBezTo>
                  <a:cubicBezTo>
                    <a:pt x="216" y="36"/>
                    <a:pt x="205" y="37"/>
                    <a:pt x="200" y="44"/>
                  </a:cubicBezTo>
                  <a:cubicBezTo>
                    <a:pt x="197" y="48"/>
                    <a:pt x="197" y="55"/>
                    <a:pt x="200" y="60"/>
                  </a:cubicBezTo>
                  <a:cubicBezTo>
                    <a:pt x="200" y="60"/>
                    <a:pt x="200" y="60"/>
                    <a:pt x="200" y="61"/>
                  </a:cubicBezTo>
                  <a:cubicBezTo>
                    <a:pt x="201" y="63"/>
                    <a:pt x="202" y="64"/>
                    <a:pt x="203" y="65"/>
                  </a:cubicBezTo>
                  <a:cubicBezTo>
                    <a:pt x="193" y="82"/>
                    <a:pt x="181" y="99"/>
                    <a:pt x="175" y="118"/>
                  </a:cubicBezTo>
                  <a:cubicBezTo>
                    <a:pt x="150" y="130"/>
                    <a:pt x="125" y="141"/>
                    <a:pt x="99" y="151"/>
                  </a:cubicBezTo>
                  <a:cubicBezTo>
                    <a:pt x="97" y="151"/>
                    <a:pt x="96" y="152"/>
                    <a:pt x="95" y="152"/>
                  </a:cubicBezTo>
                  <a:cubicBezTo>
                    <a:pt x="107" y="134"/>
                    <a:pt x="121" y="119"/>
                    <a:pt x="135" y="104"/>
                  </a:cubicBezTo>
                  <a:cubicBezTo>
                    <a:pt x="141" y="109"/>
                    <a:pt x="151" y="109"/>
                    <a:pt x="156" y="103"/>
                  </a:cubicBezTo>
                  <a:cubicBezTo>
                    <a:pt x="160" y="98"/>
                    <a:pt x="160" y="89"/>
                    <a:pt x="156" y="84"/>
                  </a:cubicBezTo>
                  <a:cubicBezTo>
                    <a:pt x="151" y="77"/>
                    <a:pt x="141" y="81"/>
                    <a:pt x="136" y="87"/>
                  </a:cubicBezTo>
                  <a:cubicBezTo>
                    <a:pt x="136" y="87"/>
                    <a:pt x="136" y="87"/>
                    <a:pt x="136" y="88"/>
                  </a:cubicBezTo>
                  <a:cubicBezTo>
                    <a:pt x="133" y="92"/>
                    <a:pt x="131" y="97"/>
                    <a:pt x="134" y="102"/>
                  </a:cubicBezTo>
                  <a:cubicBezTo>
                    <a:pt x="117" y="116"/>
                    <a:pt x="103" y="133"/>
                    <a:pt x="93" y="153"/>
                  </a:cubicBezTo>
                  <a:cubicBezTo>
                    <a:pt x="79" y="158"/>
                    <a:pt x="65" y="163"/>
                    <a:pt x="50" y="168"/>
                  </a:cubicBezTo>
                  <a:cubicBezTo>
                    <a:pt x="43" y="170"/>
                    <a:pt x="36" y="171"/>
                    <a:pt x="29" y="173"/>
                  </a:cubicBezTo>
                  <a:cubicBezTo>
                    <a:pt x="32" y="167"/>
                    <a:pt x="35" y="160"/>
                    <a:pt x="38" y="154"/>
                  </a:cubicBezTo>
                  <a:cubicBezTo>
                    <a:pt x="42" y="148"/>
                    <a:pt x="45" y="142"/>
                    <a:pt x="49" y="136"/>
                  </a:cubicBezTo>
                  <a:cubicBezTo>
                    <a:pt x="53" y="138"/>
                    <a:pt x="57" y="137"/>
                    <a:pt x="61" y="134"/>
                  </a:cubicBezTo>
                  <a:cubicBezTo>
                    <a:pt x="67" y="130"/>
                    <a:pt x="69" y="120"/>
                    <a:pt x="64" y="114"/>
                  </a:cubicBezTo>
                  <a:cubicBezTo>
                    <a:pt x="58" y="107"/>
                    <a:pt x="48" y="107"/>
                    <a:pt x="43" y="115"/>
                  </a:cubicBezTo>
                  <a:cubicBezTo>
                    <a:pt x="40" y="119"/>
                    <a:pt x="40" y="127"/>
                    <a:pt x="44" y="130"/>
                  </a:cubicBezTo>
                  <a:cubicBezTo>
                    <a:pt x="44" y="132"/>
                    <a:pt x="45" y="133"/>
                    <a:pt x="46" y="134"/>
                  </a:cubicBezTo>
                  <a:cubicBezTo>
                    <a:pt x="37" y="145"/>
                    <a:pt x="31" y="160"/>
                    <a:pt x="26" y="174"/>
                  </a:cubicBezTo>
                  <a:cubicBezTo>
                    <a:pt x="17" y="175"/>
                    <a:pt x="8" y="177"/>
                    <a:pt x="0" y="181"/>
                  </a:cubicBezTo>
                  <a:cubicBezTo>
                    <a:pt x="0" y="181"/>
                    <a:pt x="0" y="181"/>
                    <a:pt x="0" y="182"/>
                  </a:cubicBezTo>
                  <a:cubicBezTo>
                    <a:pt x="14" y="183"/>
                    <a:pt x="30" y="178"/>
                    <a:pt x="44" y="174"/>
                  </a:cubicBezTo>
                  <a:cubicBezTo>
                    <a:pt x="47" y="173"/>
                    <a:pt x="51" y="172"/>
                    <a:pt x="55" y="171"/>
                  </a:cubicBezTo>
                  <a:cubicBezTo>
                    <a:pt x="70" y="177"/>
                    <a:pt x="88" y="181"/>
                    <a:pt x="104" y="181"/>
                  </a:cubicBezTo>
                  <a:cubicBezTo>
                    <a:pt x="104" y="182"/>
                    <a:pt x="104" y="183"/>
                    <a:pt x="104" y="185"/>
                  </a:cubicBezTo>
                  <a:cubicBezTo>
                    <a:pt x="104" y="194"/>
                    <a:pt x="113" y="197"/>
                    <a:pt x="121" y="196"/>
                  </a:cubicBezTo>
                  <a:cubicBezTo>
                    <a:pt x="128" y="195"/>
                    <a:pt x="132" y="189"/>
                    <a:pt x="131" y="181"/>
                  </a:cubicBezTo>
                  <a:cubicBezTo>
                    <a:pt x="129" y="174"/>
                    <a:pt x="120" y="166"/>
                    <a:pt x="112" y="169"/>
                  </a:cubicBezTo>
                  <a:cubicBezTo>
                    <a:pt x="112" y="169"/>
                    <a:pt x="111" y="170"/>
                    <a:pt x="112" y="171"/>
                  </a:cubicBezTo>
                  <a:cubicBezTo>
                    <a:pt x="109" y="172"/>
                    <a:pt x="107" y="174"/>
                    <a:pt x="106" y="177"/>
                  </a:cubicBezTo>
                  <a:cubicBezTo>
                    <a:pt x="98" y="176"/>
                    <a:pt x="90" y="176"/>
                    <a:pt x="82" y="175"/>
                  </a:cubicBezTo>
                  <a:cubicBezTo>
                    <a:pt x="74" y="174"/>
                    <a:pt x="66" y="172"/>
                    <a:pt x="58" y="170"/>
                  </a:cubicBezTo>
                  <a:cubicBezTo>
                    <a:pt x="71" y="166"/>
                    <a:pt x="83" y="161"/>
                    <a:pt x="96" y="157"/>
                  </a:cubicBezTo>
                  <a:cubicBezTo>
                    <a:pt x="112" y="151"/>
                    <a:pt x="128" y="145"/>
                    <a:pt x="143" y="138"/>
                  </a:cubicBezTo>
                  <a:cubicBezTo>
                    <a:pt x="157" y="148"/>
                    <a:pt x="171" y="157"/>
                    <a:pt x="188" y="162"/>
                  </a:cubicBezTo>
                  <a:cubicBezTo>
                    <a:pt x="187" y="165"/>
                    <a:pt x="187" y="167"/>
                    <a:pt x="188" y="170"/>
                  </a:cubicBezTo>
                  <a:cubicBezTo>
                    <a:pt x="188" y="170"/>
                    <a:pt x="188" y="171"/>
                    <a:pt x="189" y="171"/>
                  </a:cubicBezTo>
                  <a:cubicBezTo>
                    <a:pt x="191" y="176"/>
                    <a:pt x="197" y="180"/>
                    <a:pt x="203" y="179"/>
                  </a:cubicBezTo>
                  <a:cubicBezTo>
                    <a:pt x="211" y="178"/>
                    <a:pt x="219" y="170"/>
                    <a:pt x="216" y="161"/>
                  </a:cubicBezTo>
                  <a:cubicBezTo>
                    <a:pt x="213" y="155"/>
                    <a:pt x="204" y="153"/>
                    <a:pt x="198" y="154"/>
                  </a:cubicBezTo>
                  <a:cubicBezTo>
                    <a:pt x="194" y="154"/>
                    <a:pt x="191" y="156"/>
                    <a:pt x="189" y="159"/>
                  </a:cubicBezTo>
                  <a:cubicBezTo>
                    <a:pt x="173" y="154"/>
                    <a:pt x="159" y="146"/>
                    <a:pt x="145" y="137"/>
                  </a:cubicBezTo>
                  <a:cubicBezTo>
                    <a:pt x="155" y="133"/>
                    <a:pt x="165" y="128"/>
                    <a:pt x="175" y="123"/>
                  </a:cubicBezTo>
                  <a:cubicBezTo>
                    <a:pt x="190" y="116"/>
                    <a:pt x="206" y="109"/>
                    <a:pt x="221" y="100"/>
                  </a:cubicBezTo>
                  <a:cubicBezTo>
                    <a:pt x="231" y="108"/>
                    <a:pt x="244" y="112"/>
                    <a:pt x="257" y="114"/>
                  </a:cubicBezTo>
                  <a:cubicBezTo>
                    <a:pt x="256" y="117"/>
                    <a:pt x="255" y="120"/>
                    <a:pt x="256" y="123"/>
                  </a:cubicBezTo>
                  <a:cubicBezTo>
                    <a:pt x="258" y="130"/>
                    <a:pt x="269" y="134"/>
                    <a:pt x="275" y="129"/>
                  </a:cubicBezTo>
                  <a:cubicBezTo>
                    <a:pt x="279" y="125"/>
                    <a:pt x="280" y="118"/>
                    <a:pt x="277" y="113"/>
                  </a:cubicBezTo>
                  <a:cubicBezTo>
                    <a:pt x="275" y="109"/>
                    <a:pt x="271" y="107"/>
                    <a:pt x="266" y="107"/>
                  </a:cubicBezTo>
                  <a:cubicBezTo>
                    <a:pt x="266" y="107"/>
                    <a:pt x="267" y="107"/>
                    <a:pt x="267" y="107"/>
                  </a:cubicBezTo>
                  <a:cubicBezTo>
                    <a:pt x="267" y="107"/>
                    <a:pt x="267" y="106"/>
                    <a:pt x="266" y="107"/>
                  </a:cubicBezTo>
                  <a:cubicBezTo>
                    <a:pt x="265" y="107"/>
                    <a:pt x="264" y="108"/>
                    <a:pt x="262" y="108"/>
                  </a:cubicBezTo>
                  <a:cubicBezTo>
                    <a:pt x="261" y="109"/>
                    <a:pt x="260" y="109"/>
                    <a:pt x="259" y="110"/>
                  </a:cubicBezTo>
                  <a:cubicBezTo>
                    <a:pt x="259" y="110"/>
                    <a:pt x="259" y="111"/>
                    <a:pt x="259" y="111"/>
                  </a:cubicBezTo>
                  <a:cubicBezTo>
                    <a:pt x="246" y="108"/>
                    <a:pt x="235" y="105"/>
                    <a:pt x="223" y="99"/>
                  </a:cubicBezTo>
                  <a:cubicBezTo>
                    <a:pt x="246" y="87"/>
                    <a:pt x="268" y="73"/>
                    <a:pt x="288" y="57"/>
                  </a:cubicBezTo>
                  <a:cubicBezTo>
                    <a:pt x="300" y="57"/>
                    <a:pt x="312" y="58"/>
                    <a:pt x="324" y="57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6" y="61"/>
                    <a:pt x="330" y="64"/>
                    <a:pt x="334" y="65"/>
                  </a:cubicBezTo>
                  <a:cubicBezTo>
                    <a:pt x="340" y="65"/>
                    <a:pt x="346" y="62"/>
                    <a:pt x="347" y="55"/>
                  </a:cubicBezTo>
                  <a:cubicBezTo>
                    <a:pt x="348" y="48"/>
                    <a:pt x="344" y="39"/>
                    <a:pt x="336" y="40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1309688" y="185369"/>
              <a:ext cx="1027113" cy="657225"/>
            </a:xfrm>
            <a:custGeom>
              <a:avLst/>
              <a:gdLst>
                <a:gd name="T0" fmla="*/ 372 w 375"/>
                <a:gd name="T1" fmla="*/ 33 h 239"/>
                <a:gd name="T2" fmla="*/ 331 w 375"/>
                <a:gd name="T3" fmla="*/ 50 h 239"/>
                <a:gd name="T4" fmla="*/ 291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7 w 375"/>
                <a:gd name="T11" fmla="*/ 138 h 239"/>
                <a:gd name="T12" fmla="*/ 162 w 375"/>
                <a:gd name="T13" fmla="*/ 117 h 239"/>
                <a:gd name="T14" fmla="*/ 171 w 375"/>
                <a:gd name="T15" fmla="*/ 108 h 239"/>
                <a:gd name="T16" fmla="*/ 241 w 375"/>
                <a:gd name="T17" fmla="*/ 5 h 239"/>
                <a:gd name="T18" fmla="*/ 243 w 375"/>
                <a:gd name="T19" fmla="*/ 3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1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90 w 375"/>
                <a:gd name="T35" fmla="*/ 146 h 239"/>
                <a:gd name="T36" fmla="*/ 90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8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5 h 239"/>
                <a:gd name="T56" fmla="*/ 296 w 375"/>
                <a:gd name="T57" fmla="*/ 184 h 239"/>
                <a:gd name="T58" fmla="*/ 297 w 375"/>
                <a:gd name="T59" fmla="*/ 184 h 239"/>
                <a:gd name="T60" fmla="*/ 297 w 375"/>
                <a:gd name="T61" fmla="*/ 181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9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3"/>
                  </a:moveTo>
                  <a:cubicBezTo>
                    <a:pt x="359" y="39"/>
                    <a:pt x="346" y="45"/>
                    <a:pt x="331" y="50"/>
                  </a:cubicBezTo>
                  <a:cubicBezTo>
                    <a:pt x="317" y="54"/>
                    <a:pt x="304" y="58"/>
                    <a:pt x="291" y="64"/>
                  </a:cubicBezTo>
                  <a:cubicBezTo>
                    <a:pt x="267" y="74"/>
                    <a:pt x="249" y="93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9"/>
                    <a:pt x="162" y="134"/>
                    <a:pt x="137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8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3"/>
                  </a:cubicBezTo>
                  <a:cubicBezTo>
                    <a:pt x="244" y="1"/>
                    <a:pt x="242" y="0"/>
                    <a:pt x="241" y="1"/>
                  </a:cubicBezTo>
                  <a:cubicBezTo>
                    <a:pt x="233" y="10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1"/>
                  </a:cubicBezTo>
                  <a:cubicBezTo>
                    <a:pt x="176" y="65"/>
                    <a:pt x="164" y="85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4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2"/>
                    <a:pt x="103" y="144"/>
                    <a:pt x="90" y="146"/>
                  </a:cubicBezTo>
                  <a:cubicBezTo>
                    <a:pt x="90" y="146"/>
                    <a:pt x="90" y="146"/>
                    <a:pt x="90" y="146"/>
                  </a:cubicBezTo>
                  <a:cubicBezTo>
                    <a:pt x="89" y="145"/>
                    <a:pt x="89" y="146"/>
                    <a:pt x="89" y="146"/>
                  </a:cubicBezTo>
                  <a:cubicBezTo>
                    <a:pt x="82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8"/>
                  </a:cubicBezTo>
                  <a:cubicBezTo>
                    <a:pt x="1" y="147"/>
                    <a:pt x="0" y="148"/>
                    <a:pt x="1" y="149"/>
                  </a:cubicBezTo>
                  <a:cubicBezTo>
                    <a:pt x="17" y="159"/>
                    <a:pt x="41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3"/>
                    <a:pt x="296" y="185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9" y="183"/>
                    <a:pt x="299" y="180"/>
                    <a:pt x="297" y="181"/>
                  </a:cubicBezTo>
                  <a:cubicBezTo>
                    <a:pt x="263" y="184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8"/>
                    <a:pt x="106" y="167"/>
                    <a:pt x="92" y="149"/>
                  </a:cubicBezTo>
                  <a:cubicBezTo>
                    <a:pt x="104" y="148"/>
                    <a:pt x="115" y="146"/>
                    <a:pt x="127" y="144"/>
                  </a:cubicBezTo>
                  <a:cubicBezTo>
                    <a:pt x="162" y="138"/>
                    <a:pt x="200" y="131"/>
                    <a:pt x="235" y="119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53" y="141"/>
                    <a:pt x="291" y="133"/>
                    <a:pt x="313" y="123"/>
                  </a:cubicBezTo>
                  <a:cubicBezTo>
                    <a:pt x="329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3" y="36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3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1731963" y="861645"/>
              <a:ext cx="241300" cy="544513"/>
            </a:xfrm>
            <a:custGeom>
              <a:avLst/>
              <a:gdLst>
                <a:gd name="T0" fmla="*/ 87 w 88"/>
                <a:gd name="T1" fmla="*/ 183 h 198"/>
                <a:gd name="T2" fmla="*/ 79 w 88"/>
                <a:gd name="T3" fmla="*/ 177 h 198"/>
                <a:gd name="T4" fmla="*/ 68 w 88"/>
                <a:gd name="T5" fmla="*/ 170 h 198"/>
                <a:gd name="T6" fmla="*/ 68 w 88"/>
                <a:gd name="T7" fmla="*/ 170 h 198"/>
                <a:gd name="T8" fmla="*/ 54 w 88"/>
                <a:gd name="T9" fmla="*/ 80 h 198"/>
                <a:gd name="T10" fmla="*/ 33 w 88"/>
                <a:gd name="T11" fmla="*/ 29 h 198"/>
                <a:gd name="T12" fmla="*/ 1 w 88"/>
                <a:gd name="T13" fmla="*/ 0 h 198"/>
                <a:gd name="T14" fmla="*/ 0 w 88"/>
                <a:gd name="T15" fmla="*/ 1 h 198"/>
                <a:gd name="T16" fmla="*/ 32 w 88"/>
                <a:gd name="T17" fmla="*/ 35 h 198"/>
                <a:gd name="T18" fmla="*/ 51 w 88"/>
                <a:gd name="T19" fmla="*/ 86 h 198"/>
                <a:gd name="T20" fmla="*/ 63 w 88"/>
                <a:gd name="T21" fmla="*/ 171 h 198"/>
                <a:gd name="T22" fmla="*/ 49 w 88"/>
                <a:gd name="T23" fmla="*/ 187 h 198"/>
                <a:gd name="T24" fmla="*/ 49 w 88"/>
                <a:gd name="T25" fmla="*/ 190 h 198"/>
                <a:gd name="T26" fmla="*/ 70 w 88"/>
                <a:gd name="T27" fmla="*/ 197 h 198"/>
                <a:gd name="T28" fmla="*/ 86 w 88"/>
                <a:gd name="T29" fmla="*/ 186 h 198"/>
                <a:gd name="T30" fmla="*/ 87 w 88"/>
                <a:gd name="T31" fmla="*/ 18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8" h="198">
                  <a:moveTo>
                    <a:pt x="87" y="183"/>
                  </a:moveTo>
                  <a:cubicBezTo>
                    <a:pt x="85" y="181"/>
                    <a:pt x="82" y="179"/>
                    <a:pt x="79" y="177"/>
                  </a:cubicBezTo>
                  <a:cubicBezTo>
                    <a:pt x="75" y="175"/>
                    <a:pt x="72" y="172"/>
                    <a:pt x="68" y="170"/>
                  </a:cubicBezTo>
                  <a:cubicBezTo>
                    <a:pt x="68" y="170"/>
                    <a:pt x="68" y="170"/>
                    <a:pt x="68" y="170"/>
                  </a:cubicBezTo>
                  <a:cubicBezTo>
                    <a:pt x="68" y="140"/>
                    <a:pt x="62" y="108"/>
                    <a:pt x="54" y="80"/>
                  </a:cubicBezTo>
                  <a:cubicBezTo>
                    <a:pt x="50" y="62"/>
                    <a:pt x="43" y="45"/>
                    <a:pt x="33" y="29"/>
                  </a:cubicBezTo>
                  <a:cubicBezTo>
                    <a:pt x="26" y="18"/>
                    <a:pt x="15" y="4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3" y="12"/>
                    <a:pt x="23" y="20"/>
                    <a:pt x="32" y="35"/>
                  </a:cubicBezTo>
                  <a:cubicBezTo>
                    <a:pt x="41" y="51"/>
                    <a:pt x="47" y="69"/>
                    <a:pt x="51" y="86"/>
                  </a:cubicBezTo>
                  <a:cubicBezTo>
                    <a:pt x="58" y="114"/>
                    <a:pt x="60" y="142"/>
                    <a:pt x="63" y="171"/>
                  </a:cubicBezTo>
                  <a:cubicBezTo>
                    <a:pt x="58" y="176"/>
                    <a:pt x="54" y="182"/>
                    <a:pt x="49" y="187"/>
                  </a:cubicBezTo>
                  <a:cubicBezTo>
                    <a:pt x="49" y="188"/>
                    <a:pt x="49" y="189"/>
                    <a:pt x="49" y="190"/>
                  </a:cubicBezTo>
                  <a:cubicBezTo>
                    <a:pt x="55" y="196"/>
                    <a:pt x="62" y="198"/>
                    <a:pt x="70" y="197"/>
                  </a:cubicBezTo>
                  <a:cubicBezTo>
                    <a:pt x="77" y="196"/>
                    <a:pt x="84" y="192"/>
                    <a:pt x="86" y="186"/>
                  </a:cubicBezTo>
                  <a:cubicBezTo>
                    <a:pt x="87" y="185"/>
                    <a:pt x="88" y="184"/>
                    <a:pt x="87" y="18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8"/>
            <p:cNvSpPr/>
            <p:nvPr/>
          </p:nvSpPr>
          <p:spPr bwMode="auto">
            <a:xfrm>
              <a:off x="2008188" y="985470"/>
              <a:ext cx="417513" cy="446088"/>
            </a:xfrm>
            <a:custGeom>
              <a:avLst/>
              <a:gdLst>
                <a:gd name="T0" fmla="*/ 142 w 152"/>
                <a:gd name="T1" fmla="*/ 103 h 162"/>
                <a:gd name="T2" fmla="*/ 129 w 152"/>
                <a:gd name="T3" fmla="*/ 105 h 162"/>
                <a:gd name="T4" fmla="*/ 88 w 152"/>
                <a:gd name="T5" fmla="*/ 89 h 162"/>
                <a:gd name="T6" fmla="*/ 88 w 152"/>
                <a:gd name="T7" fmla="*/ 89 h 162"/>
                <a:gd name="T8" fmla="*/ 60 w 152"/>
                <a:gd name="T9" fmla="*/ 45 h 162"/>
                <a:gd name="T10" fmla="*/ 102 w 152"/>
                <a:gd name="T11" fmla="*/ 55 h 162"/>
                <a:gd name="T12" fmla="*/ 101 w 152"/>
                <a:gd name="T13" fmla="*/ 63 h 162"/>
                <a:gd name="T14" fmla="*/ 120 w 152"/>
                <a:gd name="T15" fmla="*/ 69 h 162"/>
                <a:gd name="T16" fmla="*/ 125 w 152"/>
                <a:gd name="T17" fmla="*/ 49 h 162"/>
                <a:gd name="T18" fmla="*/ 106 w 152"/>
                <a:gd name="T19" fmla="*/ 45 h 162"/>
                <a:gd name="T20" fmla="*/ 106 w 152"/>
                <a:gd name="T21" fmla="*/ 46 h 162"/>
                <a:gd name="T22" fmla="*/ 103 w 152"/>
                <a:gd name="T23" fmla="*/ 51 h 162"/>
                <a:gd name="T24" fmla="*/ 82 w 152"/>
                <a:gd name="T25" fmla="*/ 49 h 162"/>
                <a:gd name="T26" fmla="*/ 56 w 152"/>
                <a:gd name="T27" fmla="*/ 39 h 162"/>
                <a:gd name="T28" fmla="*/ 20 w 152"/>
                <a:gd name="T29" fmla="*/ 1 h 162"/>
                <a:gd name="T30" fmla="*/ 19 w 152"/>
                <a:gd name="T31" fmla="*/ 2 h 162"/>
                <a:gd name="T32" fmla="*/ 36 w 152"/>
                <a:gd name="T33" fmla="*/ 22 h 162"/>
                <a:gd name="T34" fmla="*/ 19 w 152"/>
                <a:gd name="T35" fmla="*/ 77 h 162"/>
                <a:gd name="T36" fmla="*/ 5 w 152"/>
                <a:gd name="T37" fmla="*/ 78 h 162"/>
                <a:gd name="T38" fmla="*/ 6 w 152"/>
                <a:gd name="T39" fmla="*/ 96 h 162"/>
                <a:gd name="T40" fmla="*/ 20 w 152"/>
                <a:gd name="T41" fmla="*/ 96 h 162"/>
                <a:gd name="T42" fmla="*/ 22 w 152"/>
                <a:gd name="T43" fmla="*/ 80 h 162"/>
                <a:gd name="T44" fmla="*/ 38 w 152"/>
                <a:gd name="T45" fmla="*/ 24 h 162"/>
                <a:gd name="T46" fmla="*/ 70 w 152"/>
                <a:gd name="T47" fmla="*/ 66 h 162"/>
                <a:gd name="T48" fmla="*/ 54 w 152"/>
                <a:gd name="T49" fmla="*/ 115 h 162"/>
                <a:gd name="T50" fmla="*/ 52 w 152"/>
                <a:gd name="T51" fmla="*/ 114 h 162"/>
                <a:gd name="T52" fmla="*/ 50 w 152"/>
                <a:gd name="T53" fmla="*/ 115 h 162"/>
                <a:gd name="T54" fmla="*/ 37 w 152"/>
                <a:gd name="T55" fmla="*/ 118 h 162"/>
                <a:gd name="T56" fmla="*/ 41 w 152"/>
                <a:gd name="T57" fmla="*/ 135 h 162"/>
                <a:gd name="T58" fmla="*/ 57 w 152"/>
                <a:gd name="T59" fmla="*/ 132 h 162"/>
                <a:gd name="T60" fmla="*/ 56 w 152"/>
                <a:gd name="T61" fmla="*/ 118 h 162"/>
                <a:gd name="T62" fmla="*/ 72 w 152"/>
                <a:gd name="T63" fmla="*/ 69 h 162"/>
                <a:gd name="T64" fmla="*/ 94 w 152"/>
                <a:gd name="T65" fmla="*/ 115 h 162"/>
                <a:gd name="T66" fmla="*/ 85 w 152"/>
                <a:gd name="T67" fmla="*/ 136 h 162"/>
                <a:gd name="T68" fmla="*/ 84 w 152"/>
                <a:gd name="T69" fmla="*/ 135 h 162"/>
                <a:gd name="T70" fmla="*/ 72 w 152"/>
                <a:gd name="T71" fmla="*/ 144 h 162"/>
                <a:gd name="T72" fmla="*/ 79 w 152"/>
                <a:gd name="T73" fmla="*/ 157 h 162"/>
                <a:gd name="T74" fmla="*/ 89 w 152"/>
                <a:gd name="T75" fmla="*/ 150 h 162"/>
                <a:gd name="T76" fmla="*/ 87 w 152"/>
                <a:gd name="T77" fmla="*/ 138 h 162"/>
                <a:gd name="T78" fmla="*/ 96 w 152"/>
                <a:gd name="T79" fmla="*/ 118 h 162"/>
                <a:gd name="T80" fmla="*/ 105 w 152"/>
                <a:gd name="T81" fmla="*/ 144 h 162"/>
                <a:gd name="T82" fmla="*/ 104 w 152"/>
                <a:gd name="T83" fmla="*/ 155 h 162"/>
                <a:gd name="T84" fmla="*/ 118 w 152"/>
                <a:gd name="T85" fmla="*/ 158 h 162"/>
                <a:gd name="T86" fmla="*/ 122 w 152"/>
                <a:gd name="T87" fmla="*/ 146 h 162"/>
                <a:gd name="T88" fmla="*/ 108 w 152"/>
                <a:gd name="T89" fmla="*/ 141 h 162"/>
                <a:gd name="T90" fmla="*/ 90 w 152"/>
                <a:gd name="T91" fmla="*/ 94 h 162"/>
                <a:gd name="T92" fmla="*/ 126 w 152"/>
                <a:gd name="T93" fmla="*/ 110 h 162"/>
                <a:gd name="T94" fmla="*/ 125 w 152"/>
                <a:gd name="T95" fmla="*/ 111 h 162"/>
                <a:gd name="T96" fmla="*/ 125 w 152"/>
                <a:gd name="T97" fmla="*/ 112 h 162"/>
                <a:gd name="T98" fmla="*/ 132 w 152"/>
                <a:gd name="T99" fmla="*/ 126 h 162"/>
                <a:gd name="T100" fmla="*/ 151 w 152"/>
                <a:gd name="T101" fmla="*/ 117 h 162"/>
                <a:gd name="T102" fmla="*/ 142 w 152"/>
                <a:gd name="T103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42" y="103"/>
                  </a:moveTo>
                  <a:cubicBezTo>
                    <a:pt x="137" y="101"/>
                    <a:pt x="132" y="102"/>
                    <a:pt x="129" y="105"/>
                  </a:cubicBezTo>
                  <a:cubicBezTo>
                    <a:pt x="114" y="102"/>
                    <a:pt x="101" y="99"/>
                    <a:pt x="88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0" y="74"/>
                    <a:pt x="71" y="59"/>
                    <a:pt x="60" y="45"/>
                  </a:cubicBezTo>
                  <a:cubicBezTo>
                    <a:pt x="72" y="52"/>
                    <a:pt x="88" y="55"/>
                    <a:pt x="102" y="55"/>
                  </a:cubicBezTo>
                  <a:cubicBezTo>
                    <a:pt x="101" y="58"/>
                    <a:pt x="101" y="61"/>
                    <a:pt x="101" y="63"/>
                  </a:cubicBezTo>
                  <a:cubicBezTo>
                    <a:pt x="103" y="72"/>
                    <a:pt x="114" y="74"/>
                    <a:pt x="120" y="69"/>
                  </a:cubicBezTo>
                  <a:cubicBezTo>
                    <a:pt x="126" y="65"/>
                    <a:pt x="127" y="55"/>
                    <a:pt x="125" y="49"/>
                  </a:cubicBezTo>
                  <a:cubicBezTo>
                    <a:pt x="122" y="41"/>
                    <a:pt x="113" y="39"/>
                    <a:pt x="106" y="45"/>
                  </a:cubicBezTo>
                  <a:cubicBezTo>
                    <a:pt x="106" y="45"/>
                    <a:pt x="106" y="46"/>
                    <a:pt x="106" y="46"/>
                  </a:cubicBezTo>
                  <a:cubicBezTo>
                    <a:pt x="105" y="48"/>
                    <a:pt x="104" y="49"/>
                    <a:pt x="103" y="51"/>
                  </a:cubicBezTo>
                  <a:cubicBezTo>
                    <a:pt x="96" y="50"/>
                    <a:pt x="89" y="50"/>
                    <a:pt x="82" y="49"/>
                  </a:cubicBezTo>
                  <a:cubicBezTo>
                    <a:pt x="72" y="47"/>
                    <a:pt x="64" y="44"/>
                    <a:pt x="56" y="39"/>
                  </a:cubicBezTo>
                  <a:cubicBezTo>
                    <a:pt x="45" y="25"/>
                    <a:pt x="33" y="12"/>
                    <a:pt x="20" y="1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25" y="9"/>
                    <a:pt x="30" y="15"/>
                    <a:pt x="36" y="22"/>
                  </a:cubicBezTo>
                  <a:cubicBezTo>
                    <a:pt x="36" y="42"/>
                    <a:pt x="26" y="59"/>
                    <a:pt x="19" y="77"/>
                  </a:cubicBezTo>
                  <a:cubicBezTo>
                    <a:pt x="15" y="74"/>
                    <a:pt x="9" y="74"/>
                    <a:pt x="5" y="78"/>
                  </a:cubicBezTo>
                  <a:cubicBezTo>
                    <a:pt x="1" y="83"/>
                    <a:pt x="0" y="92"/>
                    <a:pt x="6" y="96"/>
                  </a:cubicBezTo>
                  <a:cubicBezTo>
                    <a:pt x="10" y="99"/>
                    <a:pt x="16" y="99"/>
                    <a:pt x="20" y="96"/>
                  </a:cubicBezTo>
                  <a:cubicBezTo>
                    <a:pt x="24" y="92"/>
                    <a:pt x="25" y="84"/>
                    <a:pt x="22" y="80"/>
                  </a:cubicBezTo>
                  <a:cubicBezTo>
                    <a:pt x="31" y="64"/>
                    <a:pt x="39" y="42"/>
                    <a:pt x="38" y="24"/>
                  </a:cubicBezTo>
                  <a:cubicBezTo>
                    <a:pt x="49" y="37"/>
                    <a:pt x="60" y="51"/>
                    <a:pt x="70" y="66"/>
                  </a:cubicBezTo>
                  <a:cubicBezTo>
                    <a:pt x="71" y="85"/>
                    <a:pt x="62" y="100"/>
                    <a:pt x="54" y="115"/>
                  </a:cubicBezTo>
                  <a:cubicBezTo>
                    <a:pt x="53" y="115"/>
                    <a:pt x="53" y="115"/>
                    <a:pt x="52" y="114"/>
                  </a:cubicBezTo>
                  <a:cubicBezTo>
                    <a:pt x="51" y="114"/>
                    <a:pt x="51" y="114"/>
                    <a:pt x="50" y="115"/>
                  </a:cubicBezTo>
                  <a:cubicBezTo>
                    <a:pt x="46" y="114"/>
                    <a:pt x="40" y="115"/>
                    <a:pt x="37" y="118"/>
                  </a:cubicBezTo>
                  <a:cubicBezTo>
                    <a:pt x="32" y="123"/>
                    <a:pt x="37" y="131"/>
                    <a:pt x="41" y="135"/>
                  </a:cubicBezTo>
                  <a:cubicBezTo>
                    <a:pt x="46" y="138"/>
                    <a:pt x="53" y="136"/>
                    <a:pt x="57" y="132"/>
                  </a:cubicBezTo>
                  <a:cubicBezTo>
                    <a:pt x="60" y="127"/>
                    <a:pt x="59" y="122"/>
                    <a:pt x="56" y="118"/>
                  </a:cubicBezTo>
                  <a:cubicBezTo>
                    <a:pt x="66" y="104"/>
                    <a:pt x="74" y="86"/>
                    <a:pt x="72" y="69"/>
                  </a:cubicBezTo>
                  <a:cubicBezTo>
                    <a:pt x="81" y="84"/>
                    <a:pt x="88" y="99"/>
                    <a:pt x="94" y="115"/>
                  </a:cubicBezTo>
                  <a:cubicBezTo>
                    <a:pt x="92" y="122"/>
                    <a:pt x="88" y="129"/>
                    <a:pt x="85" y="136"/>
                  </a:cubicBezTo>
                  <a:cubicBezTo>
                    <a:pt x="85" y="136"/>
                    <a:pt x="85" y="135"/>
                    <a:pt x="84" y="135"/>
                  </a:cubicBezTo>
                  <a:cubicBezTo>
                    <a:pt x="79" y="135"/>
                    <a:pt x="73" y="139"/>
                    <a:pt x="72" y="144"/>
                  </a:cubicBezTo>
                  <a:cubicBezTo>
                    <a:pt x="72" y="149"/>
                    <a:pt x="74" y="156"/>
                    <a:pt x="79" y="157"/>
                  </a:cubicBezTo>
                  <a:cubicBezTo>
                    <a:pt x="83" y="157"/>
                    <a:pt x="87" y="154"/>
                    <a:pt x="89" y="150"/>
                  </a:cubicBezTo>
                  <a:cubicBezTo>
                    <a:pt x="91" y="146"/>
                    <a:pt x="90" y="141"/>
                    <a:pt x="87" y="138"/>
                  </a:cubicBezTo>
                  <a:cubicBezTo>
                    <a:pt x="91" y="132"/>
                    <a:pt x="94" y="125"/>
                    <a:pt x="96" y="118"/>
                  </a:cubicBezTo>
                  <a:cubicBezTo>
                    <a:pt x="99" y="126"/>
                    <a:pt x="102" y="135"/>
                    <a:pt x="105" y="144"/>
                  </a:cubicBezTo>
                  <a:cubicBezTo>
                    <a:pt x="102" y="147"/>
                    <a:pt x="101" y="151"/>
                    <a:pt x="104" y="155"/>
                  </a:cubicBezTo>
                  <a:cubicBezTo>
                    <a:pt x="108" y="160"/>
                    <a:pt x="113" y="162"/>
                    <a:pt x="118" y="158"/>
                  </a:cubicBezTo>
                  <a:cubicBezTo>
                    <a:pt x="121" y="155"/>
                    <a:pt x="123" y="150"/>
                    <a:pt x="122" y="146"/>
                  </a:cubicBezTo>
                  <a:cubicBezTo>
                    <a:pt x="120" y="140"/>
                    <a:pt x="113" y="140"/>
                    <a:pt x="108" y="141"/>
                  </a:cubicBezTo>
                  <a:cubicBezTo>
                    <a:pt x="103" y="125"/>
                    <a:pt x="97" y="109"/>
                    <a:pt x="90" y="94"/>
                  </a:cubicBezTo>
                  <a:cubicBezTo>
                    <a:pt x="100" y="102"/>
                    <a:pt x="113" y="108"/>
                    <a:pt x="126" y="110"/>
                  </a:cubicBezTo>
                  <a:cubicBezTo>
                    <a:pt x="126" y="110"/>
                    <a:pt x="125" y="111"/>
                    <a:pt x="125" y="111"/>
                  </a:cubicBezTo>
                  <a:cubicBezTo>
                    <a:pt x="125" y="111"/>
                    <a:pt x="125" y="112"/>
                    <a:pt x="125" y="112"/>
                  </a:cubicBezTo>
                  <a:cubicBezTo>
                    <a:pt x="124" y="118"/>
                    <a:pt x="126" y="124"/>
                    <a:pt x="132" y="126"/>
                  </a:cubicBezTo>
                  <a:cubicBezTo>
                    <a:pt x="139" y="128"/>
                    <a:pt x="150" y="125"/>
                    <a:pt x="151" y="117"/>
                  </a:cubicBezTo>
                  <a:cubicBezTo>
                    <a:pt x="152" y="111"/>
                    <a:pt x="147" y="105"/>
                    <a:pt x="142" y="10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1985963" y="437782"/>
              <a:ext cx="655638" cy="533400"/>
            </a:xfrm>
            <a:custGeom>
              <a:avLst/>
              <a:gdLst>
                <a:gd name="T0" fmla="*/ 237 w 239"/>
                <a:gd name="T1" fmla="*/ 42 h 194"/>
                <a:gd name="T2" fmla="*/ 188 w 239"/>
                <a:gd name="T3" fmla="*/ 43 h 194"/>
                <a:gd name="T4" fmla="*/ 153 w 239"/>
                <a:gd name="T5" fmla="*/ 64 h 194"/>
                <a:gd name="T6" fmla="*/ 140 w 239"/>
                <a:gd name="T7" fmla="*/ 1 h 194"/>
                <a:gd name="T8" fmla="*/ 137 w 239"/>
                <a:gd name="T9" fmla="*/ 1 h 194"/>
                <a:gd name="T10" fmla="*/ 143 w 239"/>
                <a:gd name="T11" fmla="*/ 79 h 194"/>
                <a:gd name="T12" fmla="*/ 143 w 239"/>
                <a:gd name="T13" fmla="*/ 81 h 194"/>
                <a:gd name="T14" fmla="*/ 142 w 239"/>
                <a:gd name="T15" fmla="*/ 82 h 194"/>
                <a:gd name="T16" fmla="*/ 115 w 239"/>
                <a:gd name="T17" fmla="*/ 115 h 194"/>
                <a:gd name="T18" fmla="*/ 83 w 239"/>
                <a:gd name="T19" fmla="*/ 147 h 194"/>
                <a:gd name="T20" fmla="*/ 1 w 239"/>
                <a:gd name="T21" fmla="*/ 192 h 194"/>
                <a:gd name="T22" fmla="*/ 1 w 239"/>
                <a:gd name="T23" fmla="*/ 194 h 194"/>
                <a:gd name="T24" fmla="*/ 81 w 239"/>
                <a:gd name="T25" fmla="*/ 155 h 194"/>
                <a:gd name="T26" fmla="*/ 116 w 239"/>
                <a:gd name="T27" fmla="*/ 120 h 194"/>
                <a:gd name="T28" fmla="*/ 145 w 239"/>
                <a:gd name="T29" fmla="*/ 83 h 194"/>
                <a:gd name="T30" fmla="*/ 146 w 239"/>
                <a:gd name="T31" fmla="*/ 83 h 194"/>
                <a:gd name="T32" fmla="*/ 146 w 239"/>
                <a:gd name="T33" fmla="*/ 83 h 194"/>
                <a:gd name="T34" fmla="*/ 147 w 239"/>
                <a:gd name="T35" fmla="*/ 81 h 194"/>
                <a:gd name="T36" fmla="*/ 200 w 239"/>
                <a:gd name="T37" fmla="*/ 79 h 194"/>
                <a:gd name="T38" fmla="*/ 239 w 239"/>
                <a:gd name="T39" fmla="*/ 44 h 194"/>
                <a:gd name="T40" fmla="*/ 237 w 239"/>
                <a:gd name="T41" fmla="*/ 4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194">
                  <a:moveTo>
                    <a:pt x="237" y="42"/>
                  </a:moveTo>
                  <a:cubicBezTo>
                    <a:pt x="223" y="34"/>
                    <a:pt x="202" y="38"/>
                    <a:pt x="188" y="43"/>
                  </a:cubicBezTo>
                  <a:cubicBezTo>
                    <a:pt x="175" y="47"/>
                    <a:pt x="163" y="55"/>
                    <a:pt x="153" y="64"/>
                  </a:cubicBezTo>
                  <a:cubicBezTo>
                    <a:pt x="158" y="42"/>
                    <a:pt x="154" y="15"/>
                    <a:pt x="140" y="1"/>
                  </a:cubicBezTo>
                  <a:cubicBezTo>
                    <a:pt x="139" y="0"/>
                    <a:pt x="138" y="0"/>
                    <a:pt x="137" y="1"/>
                  </a:cubicBezTo>
                  <a:cubicBezTo>
                    <a:pt x="123" y="22"/>
                    <a:pt x="123" y="62"/>
                    <a:pt x="143" y="79"/>
                  </a:cubicBezTo>
                  <a:cubicBezTo>
                    <a:pt x="143" y="80"/>
                    <a:pt x="143" y="80"/>
                    <a:pt x="143" y="81"/>
                  </a:cubicBezTo>
                  <a:cubicBezTo>
                    <a:pt x="142" y="81"/>
                    <a:pt x="142" y="82"/>
                    <a:pt x="142" y="82"/>
                  </a:cubicBezTo>
                  <a:cubicBezTo>
                    <a:pt x="133" y="93"/>
                    <a:pt x="125" y="104"/>
                    <a:pt x="115" y="115"/>
                  </a:cubicBezTo>
                  <a:cubicBezTo>
                    <a:pt x="105" y="126"/>
                    <a:pt x="94" y="137"/>
                    <a:pt x="83" y="147"/>
                  </a:cubicBezTo>
                  <a:cubicBezTo>
                    <a:pt x="58" y="169"/>
                    <a:pt x="32" y="183"/>
                    <a:pt x="1" y="192"/>
                  </a:cubicBezTo>
                  <a:cubicBezTo>
                    <a:pt x="0" y="192"/>
                    <a:pt x="0" y="194"/>
                    <a:pt x="1" y="194"/>
                  </a:cubicBezTo>
                  <a:cubicBezTo>
                    <a:pt x="31" y="192"/>
                    <a:pt x="59" y="173"/>
                    <a:pt x="81" y="155"/>
                  </a:cubicBezTo>
                  <a:cubicBezTo>
                    <a:pt x="93" y="144"/>
                    <a:pt x="105" y="132"/>
                    <a:pt x="116" y="120"/>
                  </a:cubicBezTo>
                  <a:cubicBezTo>
                    <a:pt x="126" y="109"/>
                    <a:pt x="137" y="97"/>
                    <a:pt x="145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2"/>
                    <a:pt x="146" y="81"/>
                    <a:pt x="147" y="81"/>
                  </a:cubicBezTo>
                  <a:cubicBezTo>
                    <a:pt x="164" y="87"/>
                    <a:pt x="183" y="86"/>
                    <a:pt x="200" y="79"/>
                  </a:cubicBezTo>
                  <a:cubicBezTo>
                    <a:pt x="215" y="73"/>
                    <a:pt x="233" y="60"/>
                    <a:pt x="239" y="44"/>
                  </a:cubicBezTo>
                  <a:cubicBezTo>
                    <a:pt x="239" y="43"/>
                    <a:pt x="238" y="42"/>
                    <a:pt x="237" y="4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0"/>
            <p:cNvSpPr/>
            <p:nvPr/>
          </p:nvSpPr>
          <p:spPr bwMode="auto">
            <a:xfrm>
              <a:off x="2566988" y="-17831"/>
              <a:ext cx="693738" cy="965200"/>
            </a:xfrm>
            <a:custGeom>
              <a:avLst/>
              <a:gdLst>
                <a:gd name="T0" fmla="*/ 236 w 253"/>
                <a:gd name="T1" fmla="*/ 151 h 351"/>
                <a:gd name="T2" fmla="*/ 169 w 253"/>
                <a:gd name="T3" fmla="*/ 159 h 351"/>
                <a:gd name="T4" fmla="*/ 128 w 253"/>
                <a:gd name="T5" fmla="*/ 189 h 351"/>
                <a:gd name="T6" fmla="*/ 116 w 253"/>
                <a:gd name="T7" fmla="*/ 202 h 351"/>
                <a:gd name="T8" fmla="*/ 128 w 253"/>
                <a:gd name="T9" fmla="*/ 165 h 351"/>
                <a:gd name="T10" fmla="*/ 128 w 253"/>
                <a:gd name="T11" fmla="*/ 165 h 351"/>
                <a:gd name="T12" fmla="*/ 129 w 253"/>
                <a:gd name="T13" fmla="*/ 165 h 351"/>
                <a:gd name="T14" fmla="*/ 130 w 253"/>
                <a:gd name="T15" fmla="*/ 165 h 351"/>
                <a:gd name="T16" fmla="*/ 213 w 253"/>
                <a:gd name="T17" fmla="*/ 62 h 351"/>
                <a:gd name="T18" fmla="*/ 208 w 253"/>
                <a:gd name="T19" fmla="*/ 16 h 351"/>
                <a:gd name="T20" fmla="*/ 167 w 253"/>
                <a:gd name="T21" fmla="*/ 3 h 351"/>
                <a:gd name="T22" fmla="*/ 112 w 253"/>
                <a:gd name="T23" fmla="*/ 72 h 351"/>
                <a:gd name="T24" fmla="*/ 127 w 253"/>
                <a:gd name="T25" fmla="*/ 164 h 351"/>
                <a:gd name="T26" fmla="*/ 126 w 253"/>
                <a:gd name="T27" fmla="*/ 164 h 351"/>
                <a:gd name="T28" fmla="*/ 105 w 253"/>
                <a:gd name="T29" fmla="*/ 213 h 351"/>
                <a:gd name="T30" fmla="*/ 80 w 253"/>
                <a:gd name="T31" fmla="*/ 266 h 351"/>
                <a:gd name="T32" fmla="*/ 1 w 253"/>
                <a:gd name="T33" fmla="*/ 350 h 351"/>
                <a:gd name="T34" fmla="*/ 1 w 253"/>
                <a:gd name="T35" fmla="*/ 351 h 351"/>
                <a:gd name="T36" fmla="*/ 81 w 253"/>
                <a:gd name="T37" fmla="*/ 273 h 351"/>
                <a:gd name="T38" fmla="*/ 107 w 253"/>
                <a:gd name="T39" fmla="*/ 221 h 351"/>
                <a:gd name="T40" fmla="*/ 110 w 253"/>
                <a:gd name="T41" fmla="*/ 214 h 351"/>
                <a:gd name="T42" fmla="*/ 204 w 253"/>
                <a:gd name="T43" fmla="*/ 221 h 351"/>
                <a:gd name="T44" fmla="*/ 236 w 253"/>
                <a:gd name="T45" fmla="*/ 1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36" y="151"/>
                  </a:moveTo>
                  <a:cubicBezTo>
                    <a:pt x="222" y="129"/>
                    <a:pt x="184" y="150"/>
                    <a:pt x="169" y="159"/>
                  </a:cubicBezTo>
                  <a:cubicBezTo>
                    <a:pt x="154" y="167"/>
                    <a:pt x="140" y="177"/>
                    <a:pt x="128" y="189"/>
                  </a:cubicBezTo>
                  <a:cubicBezTo>
                    <a:pt x="124" y="193"/>
                    <a:pt x="119" y="197"/>
                    <a:pt x="116" y="202"/>
                  </a:cubicBezTo>
                  <a:cubicBezTo>
                    <a:pt x="121" y="190"/>
                    <a:pt x="125" y="178"/>
                    <a:pt x="128" y="165"/>
                  </a:cubicBezTo>
                  <a:cubicBezTo>
                    <a:pt x="128" y="165"/>
                    <a:pt x="128" y="165"/>
                    <a:pt x="128" y="165"/>
                  </a:cubicBezTo>
                  <a:cubicBezTo>
                    <a:pt x="128" y="165"/>
                    <a:pt x="129" y="165"/>
                    <a:pt x="129" y="165"/>
                  </a:cubicBezTo>
                  <a:cubicBezTo>
                    <a:pt x="129" y="165"/>
                    <a:pt x="130" y="165"/>
                    <a:pt x="130" y="165"/>
                  </a:cubicBezTo>
                  <a:cubicBezTo>
                    <a:pt x="168" y="139"/>
                    <a:pt x="203" y="108"/>
                    <a:pt x="213" y="62"/>
                  </a:cubicBezTo>
                  <a:cubicBezTo>
                    <a:pt x="216" y="47"/>
                    <a:pt x="216" y="30"/>
                    <a:pt x="208" y="16"/>
                  </a:cubicBezTo>
                  <a:cubicBezTo>
                    <a:pt x="199" y="2"/>
                    <a:pt x="182" y="0"/>
                    <a:pt x="167" y="3"/>
                  </a:cubicBezTo>
                  <a:cubicBezTo>
                    <a:pt x="133" y="8"/>
                    <a:pt x="117" y="42"/>
                    <a:pt x="112" y="72"/>
                  </a:cubicBezTo>
                  <a:cubicBezTo>
                    <a:pt x="107" y="101"/>
                    <a:pt x="108" y="139"/>
                    <a:pt x="127" y="164"/>
                  </a:cubicBezTo>
                  <a:cubicBezTo>
                    <a:pt x="126" y="164"/>
                    <a:pt x="126" y="164"/>
                    <a:pt x="126" y="164"/>
                  </a:cubicBezTo>
                  <a:cubicBezTo>
                    <a:pt x="118" y="180"/>
                    <a:pt x="112" y="197"/>
                    <a:pt x="105" y="213"/>
                  </a:cubicBezTo>
                  <a:cubicBezTo>
                    <a:pt x="98" y="231"/>
                    <a:pt x="90" y="249"/>
                    <a:pt x="80" y="266"/>
                  </a:cubicBezTo>
                  <a:cubicBezTo>
                    <a:pt x="61" y="301"/>
                    <a:pt x="34" y="328"/>
                    <a:pt x="1" y="350"/>
                  </a:cubicBezTo>
                  <a:cubicBezTo>
                    <a:pt x="0" y="350"/>
                    <a:pt x="1" y="351"/>
                    <a:pt x="1" y="351"/>
                  </a:cubicBezTo>
                  <a:cubicBezTo>
                    <a:pt x="36" y="335"/>
                    <a:pt x="62" y="305"/>
                    <a:pt x="81" y="273"/>
                  </a:cubicBezTo>
                  <a:cubicBezTo>
                    <a:pt x="91" y="257"/>
                    <a:pt x="100" y="239"/>
                    <a:pt x="107" y="221"/>
                  </a:cubicBezTo>
                  <a:cubicBezTo>
                    <a:pt x="108" y="219"/>
                    <a:pt x="109" y="216"/>
                    <a:pt x="110" y="214"/>
                  </a:cubicBezTo>
                  <a:cubicBezTo>
                    <a:pt x="136" y="233"/>
                    <a:pt x="176" y="233"/>
                    <a:pt x="204" y="221"/>
                  </a:cubicBezTo>
                  <a:cubicBezTo>
                    <a:pt x="229" y="211"/>
                    <a:pt x="253" y="178"/>
                    <a:pt x="236" y="15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2644775" y="1041032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2792413" y="1063257"/>
              <a:ext cx="406400" cy="466725"/>
            </a:xfrm>
            <a:custGeom>
              <a:avLst/>
              <a:gdLst>
                <a:gd name="T0" fmla="*/ 129 w 148"/>
                <a:gd name="T1" fmla="*/ 39 h 170"/>
                <a:gd name="T2" fmla="*/ 140 w 148"/>
                <a:gd name="T3" fmla="*/ 9 h 170"/>
                <a:gd name="T4" fmla="*/ 116 w 148"/>
                <a:gd name="T5" fmla="*/ 1 h 170"/>
                <a:gd name="T6" fmla="*/ 75 w 148"/>
                <a:gd name="T7" fmla="*/ 20 h 170"/>
                <a:gd name="T8" fmla="*/ 31 w 148"/>
                <a:gd name="T9" fmla="*/ 60 h 170"/>
                <a:gd name="T10" fmla="*/ 31 w 148"/>
                <a:gd name="T11" fmla="*/ 60 h 170"/>
                <a:gd name="T12" fmla="*/ 32 w 148"/>
                <a:gd name="T13" fmla="*/ 60 h 170"/>
                <a:gd name="T14" fmla="*/ 38 w 148"/>
                <a:gd name="T15" fmla="*/ 164 h 170"/>
                <a:gd name="T16" fmla="*/ 67 w 148"/>
                <a:gd name="T17" fmla="*/ 149 h 170"/>
                <a:gd name="T18" fmla="*/ 76 w 148"/>
                <a:gd name="T19" fmla="*/ 146 h 170"/>
                <a:gd name="T20" fmla="*/ 88 w 148"/>
                <a:gd name="T21" fmla="*/ 142 h 170"/>
                <a:gd name="T22" fmla="*/ 99 w 148"/>
                <a:gd name="T23" fmla="*/ 121 h 170"/>
                <a:gd name="T24" fmla="*/ 99 w 148"/>
                <a:gd name="T25" fmla="*/ 121 h 170"/>
                <a:gd name="T26" fmla="*/ 120 w 148"/>
                <a:gd name="T27" fmla="*/ 88 h 170"/>
                <a:gd name="T28" fmla="*/ 144 w 148"/>
                <a:gd name="T29" fmla="*/ 69 h 170"/>
                <a:gd name="T30" fmla="*/ 129 w 148"/>
                <a:gd name="T31" fmla="*/ 3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8" h="170">
                  <a:moveTo>
                    <a:pt x="129" y="39"/>
                  </a:moveTo>
                  <a:cubicBezTo>
                    <a:pt x="135" y="31"/>
                    <a:pt x="144" y="20"/>
                    <a:pt x="140" y="9"/>
                  </a:cubicBezTo>
                  <a:cubicBezTo>
                    <a:pt x="137" y="0"/>
                    <a:pt x="124" y="0"/>
                    <a:pt x="116" y="1"/>
                  </a:cubicBezTo>
                  <a:cubicBezTo>
                    <a:pt x="101" y="3"/>
                    <a:pt x="87" y="11"/>
                    <a:pt x="75" y="20"/>
                  </a:cubicBezTo>
                  <a:cubicBezTo>
                    <a:pt x="60" y="33"/>
                    <a:pt x="48" y="50"/>
                    <a:pt x="31" y="60"/>
                  </a:cubicBezTo>
                  <a:cubicBezTo>
                    <a:pt x="30" y="60"/>
                    <a:pt x="31" y="61"/>
                    <a:pt x="31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14" y="86"/>
                    <a:pt x="0" y="147"/>
                    <a:pt x="38" y="164"/>
                  </a:cubicBezTo>
                  <a:cubicBezTo>
                    <a:pt x="51" y="170"/>
                    <a:pt x="61" y="161"/>
                    <a:pt x="67" y="149"/>
                  </a:cubicBezTo>
                  <a:cubicBezTo>
                    <a:pt x="69" y="144"/>
                    <a:pt x="71" y="146"/>
                    <a:pt x="76" y="146"/>
                  </a:cubicBezTo>
                  <a:cubicBezTo>
                    <a:pt x="80" y="146"/>
                    <a:pt x="84" y="144"/>
                    <a:pt x="88" y="142"/>
                  </a:cubicBezTo>
                  <a:cubicBezTo>
                    <a:pt x="94" y="138"/>
                    <a:pt x="100" y="129"/>
                    <a:pt x="99" y="121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112" y="120"/>
                    <a:pt x="127" y="100"/>
                    <a:pt x="120" y="88"/>
                  </a:cubicBezTo>
                  <a:cubicBezTo>
                    <a:pt x="131" y="88"/>
                    <a:pt x="141" y="80"/>
                    <a:pt x="144" y="69"/>
                  </a:cubicBezTo>
                  <a:cubicBezTo>
                    <a:pt x="148" y="56"/>
                    <a:pt x="140" y="44"/>
                    <a:pt x="129" y="3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2479675" y="971182"/>
              <a:ext cx="573088" cy="442913"/>
            </a:xfrm>
            <a:custGeom>
              <a:avLst/>
              <a:gdLst>
                <a:gd name="T0" fmla="*/ 186 w 209"/>
                <a:gd name="T1" fmla="*/ 57 h 161"/>
                <a:gd name="T2" fmla="*/ 162 w 209"/>
                <a:gd name="T3" fmla="*/ 69 h 161"/>
                <a:gd name="T4" fmla="*/ 144 w 209"/>
                <a:gd name="T5" fmla="*/ 86 h 161"/>
                <a:gd name="T6" fmla="*/ 82 w 209"/>
                <a:gd name="T7" fmla="*/ 35 h 161"/>
                <a:gd name="T8" fmla="*/ 2 w 209"/>
                <a:gd name="T9" fmla="*/ 0 h 161"/>
                <a:gd name="T10" fmla="*/ 1 w 209"/>
                <a:gd name="T11" fmla="*/ 2 h 161"/>
                <a:gd name="T12" fmla="*/ 29 w 209"/>
                <a:gd name="T13" fmla="*/ 17 h 161"/>
                <a:gd name="T14" fmla="*/ 71 w 209"/>
                <a:gd name="T15" fmla="*/ 34 h 161"/>
                <a:gd name="T16" fmla="*/ 110 w 209"/>
                <a:gd name="T17" fmla="*/ 59 h 161"/>
                <a:gd name="T18" fmla="*/ 142 w 209"/>
                <a:gd name="T19" fmla="*/ 89 h 161"/>
                <a:gd name="T20" fmla="*/ 142 w 209"/>
                <a:gd name="T21" fmla="*/ 89 h 161"/>
                <a:gd name="T22" fmla="*/ 141 w 209"/>
                <a:gd name="T23" fmla="*/ 91 h 161"/>
                <a:gd name="T24" fmla="*/ 140 w 209"/>
                <a:gd name="T25" fmla="*/ 148 h 161"/>
                <a:gd name="T26" fmla="*/ 166 w 209"/>
                <a:gd name="T27" fmla="*/ 131 h 161"/>
                <a:gd name="T28" fmla="*/ 187 w 209"/>
                <a:gd name="T29" fmla="*/ 118 h 161"/>
                <a:gd name="T30" fmla="*/ 187 w 209"/>
                <a:gd name="T31" fmla="*/ 92 h 161"/>
                <a:gd name="T32" fmla="*/ 186 w 209"/>
                <a:gd name="T33" fmla="*/ 5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61">
                  <a:moveTo>
                    <a:pt x="186" y="57"/>
                  </a:moveTo>
                  <a:cubicBezTo>
                    <a:pt x="177" y="57"/>
                    <a:pt x="168" y="64"/>
                    <a:pt x="162" y="69"/>
                  </a:cubicBezTo>
                  <a:cubicBezTo>
                    <a:pt x="156" y="74"/>
                    <a:pt x="149" y="80"/>
                    <a:pt x="144" y="86"/>
                  </a:cubicBezTo>
                  <a:cubicBezTo>
                    <a:pt x="129" y="65"/>
                    <a:pt x="105" y="48"/>
                    <a:pt x="82" y="35"/>
                  </a:cubicBezTo>
                  <a:cubicBezTo>
                    <a:pt x="57" y="21"/>
                    <a:pt x="28" y="14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9" y="9"/>
                    <a:pt x="19" y="13"/>
                    <a:pt x="29" y="17"/>
                  </a:cubicBezTo>
                  <a:cubicBezTo>
                    <a:pt x="43" y="22"/>
                    <a:pt x="58" y="27"/>
                    <a:pt x="71" y="34"/>
                  </a:cubicBezTo>
                  <a:cubicBezTo>
                    <a:pt x="85" y="41"/>
                    <a:pt x="98" y="49"/>
                    <a:pt x="110" y="59"/>
                  </a:cubicBezTo>
                  <a:cubicBezTo>
                    <a:pt x="122" y="68"/>
                    <a:pt x="131" y="79"/>
                    <a:pt x="142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1" y="90"/>
                    <a:pt x="141" y="90"/>
                    <a:pt x="141" y="91"/>
                  </a:cubicBezTo>
                  <a:cubicBezTo>
                    <a:pt x="133" y="109"/>
                    <a:pt x="125" y="132"/>
                    <a:pt x="140" y="148"/>
                  </a:cubicBezTo>
                  <a:cubicBezTo>
                    <a:pt x="152" y="161"/>
                    <a:pt x="166" y="144"/>
                    <a:pt x="166" y="131"/>
                  </a:cubicBezTo>
                  <a:cubicBezTo>
                    <a:pt x="175" y="131"/>
                    <a:pt x="182" y="125"/>
                    <a:pt x="187" y="118"/>
                  </a:cubicBezTo>
                  <a:cubicBezTo>
                    <a:pt x="192" y="111"/>
                    <a:pt x="194" y="99"/>
                    <a:pt x="187" y="92"/>
                  </a:cubicBezTo>
                  <a:cubicBezTo>
                    <a:pt x="197" y="83"/>
                    <a:pt x="209" y="57"/>
                    <a:pt x="186" y="5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2557463" y="1041032"/>
              <a:ext cx="139700" cy="341313"/>
            </a:xfrm>
            <a:custGeom>
              <a:avLst/>
              <a:gdLst>
                <a:gd name="T0" fmla="*/ 35 w 51"/>
                <a:gd name="T1" fmla="*/ 2 h 124"/>
                <a:gd name="T2" fmla="*/ 34 w 51"/>
                <a:gd name="T3" fmla="*/ 0 h 124"/>
                <a:gd name="T4" fmla="*/ 32 w 51"/>
                <a:gd name="T5" fmla="*/ 2 h 124"/>
                <a:gd name="T6" fmla="*/ 2 w 51"/>
                <a:gd name="T7" fmla="*/ 58 h 124"/>
                <a:gd name="T8" fmla="*/ 13 w 51"/>
                <a:gd name="T9" fmla="*/ 122 h 124"/>
                <a:gd name="T10" fmla="*/ 16 w 51"/>
                <a:gd name="T11" fmla="*/ 121 h 124"/>
                <a:gd name="T12" fmla="*/ 48 w 51"/>
                <a:gd name="T13" fmla="*/ 65 h 124"/>
                <a:gd name="T14" fmla="*/ 35 w 51"/>
                <a:gd name="T15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124">
                  <a:moveTo>
                    <a:pt x="35" y="2"/>
                  </a:moveTo>
                  <a:cubicBezTo>
                    <a:pt x="35" y="1"/>
                    <a:pt x="35" y="0"/>
                    <a:pt x="34" y="0"/>
                  </a:cubicBezTo>
                  <a:cubicBezTo>
                    <a:pt x="32" y="0"/>
                    <a:pt x="32" y="1"/>
                    <a:pt x="32" y="2"/>
                  </a:cubicBezTo>
                  <a:cubicBezTo>
                    <a:pt x="13" y="14"/>
                    <a:pt x="5" y="37"/>
                    <a:pt x="2" y="58"/>
                  </a:cubicBezTo>
                  <a:cubicBezTo>
                    <a:pt x="0" y="79"/>
                    <a:pt x="1" y="105"/>
                    <a:pt x="13" y="122"/>
                  </a:cubicBezTo>
                  <a:cubicBezTo>
                    <a:pt x="14" y="124"/>
                    <a:pt x="17" y="122"/>
                    <a:pt x="16" y="121"/>
                  </a:cubicBezTo>
                  <a:cubicBezTo>
                    <a:pt x="34" y="109"/>
                    <a:pt x="44" y="85"/>
                    <a:pt x="48" y="65"/>
                  </a:cubicBezTo>
                  <a:cubicBezTo>
                    <a:pt x="51" y="46"/>
                    <a:pt x="50" y="17"/>
                    <a:pt x="35" y="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2716213" y="917207"/>
              <a:ext cx="309563" cy="195263"/>
            </a:xfrm>
            <a:custGeom>
              <a:avLst/>
              <a:gdLst>
                <a:gd name="T0" fmla="*/ 110 w 113"/>
                <a:gd name="T1" fmla="*/ 3 h 71"/>
                <a:gd name="T2" fmla="*/ 108 w 113"/>
                <a:gd name="T3" fmla="*/ 1 h 71"/>
                <a:gd name="T4" fmla="*/ 1 w 113"/>
                <a:gd name="T5" fmla="*/ 58 h 71"/>
                <a:gd name="T6" fmla="*/ 1 w 113"/>
                <a:gd name="T7" fmla="*/ 58 h 71"/>
                <a:gd name="T8" fmla="*/ 0 w 113"/>
                <a:gd name="T9" fmla="*/ 59 h 71"/>
                <a:gd name="T10" fmla="*/ 2 w 113"/>
                <a:gd name="T11" fmla="*/ 60 h 71"/>
                <a:gd name="T12" fmla="*/ 2 w 113"/>
                <a:gd name="T13" fmla="*/ 59 h 71"/>
                <a:gd name="T14" fmla="*/ 61 w 113"/>
                <a:gd name="T15" fmla="*/ 52 h 71"/>
                <a:gd name="T16" fmla="*/ 112 w 113"/>
                <a:gd name="T17" fmla="*/ 6 h 71"/>
                <a:gd name="T18" fmla="*/ 110 w 113"/>
                <a:gd name="T19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71">
                  <a:moveTo>
                    <a:pt x="110" y="3"/>
                  </a:moveTo>
                  <a:cubicBezTo>
                    <a:pt x="110" y="2"/>
                    <a:pt x="109" y="1"/>
                    <a:pt x="108" y="1"/>
                  </a:cubicBezTo>
                  <a:cubicBezTo>
                    <a:pt x="66" y="0"/>
                    <a:pt x="18" y="16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9"/>
                    <a:pt x="0" y="59"/>
                  </a:cubicBezTo>
                  <a:cubicBezTo>
                    <a:pt x="0" y="60"/>
                    <a:pt x="1" y="60"/>
                    <a:pt x="2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9" y="71"/>
                    <a:pt x="45" y="60"/>
                    <a:pt x="61" y="52"/>
                  </a:cubicBezTo>
                  <a:cubicBezTo>
                    <a:pt x="81" y="42"/>
                    <a:pt x="101" y="26"/>
                    <a:pt x="112" y="6"/>
                  </a:cubicBezTo>
                  <a:cubicBezTo>
                    <a:pt x="113" y="4"/>
                    <a:pt x="111" y="3"/>
                    <a:pt x="110" y="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3349625" y="113932"/>
              <a:ext cx="239713" cy="363538"/>
            </a:xfrm>
            <a:custGeom>
              <a:avLst/>
              <a:gdLst>
                <a:gd name="T0" fmla="*/ 83 w 88"/>
                <a:gd name="T1" fmla="*/ 29 h 132"/>
                <a:gd name="T2" fmla="*/ 68 w 88"/>
                <a:gd name="T3" fmla="*/ 29 h 132"/>
                <a:gd name="T4" fmla="*/ 70 w 88"/>
                <a:gd name="T5" fmla="*/ 14 h 132"/>
                <a:gd name="T6" fmla="*/ 68 w 88"/>
                <a:gd name="T7" fmla="*/ 12 h 132"/>
                <a:gd name="T8" fmla="*/ 47 w 88"/>
                <a:gd name="T9" fmla="*/ 20 h 132"/>
                <a:gd name="T10" fmla="*/ 28 w 88"/>
                <a:gd name="T11" fmla="*/ 9 h 132"/>
                <a:gd name="T12" fmla="*/ 32 w 88"/>
                <a:gd name="T13" fmla="*/ 46 h 132"/>
                <a:gd name="T14" fmla="*/ 32 w 88"/>
                <a:gd name="T15" fmla="*/ 48 h 132"/>
                <a:gd name="T16" fmla="*/ 15 w 88"/>
                <a:gd name="T17" fmla="*/ 84 h 132"/>
                <a:gd name="T18" fmla="*/ 0 w 88"/>
                <a:gd name="T19" fmla="*/ 131 h 132"/>
                <a:gd name="T20" fmla="*/ 2 w 88"/>
                <a:gd name="T21" fmla="*/ 131 h 132"/>
                <a:gd name="T22" fmla="*/ 17 w 88"/>
                <a:gd name="T23" fmla="*/ 89 h 132"/>
                <a:gd name="T24" fmla="*/ 34 w 88"/>
                <a:gd name="T25" fmla="*/ 51 h 132"/>
                <a:gd name="T26" fmla="*/ 85 w 88"/>
                <a:gd name="T27" fmla="*/ 44 h 132"/>
                <a:gd name="T28" fmla="*/ 83 w 88"/>
                <a:gd name="T29" fmla="*/ 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3" y="29"/>
                  </a:moveTo>
                  <a:cubicBezTo>
                    <a:pt x="78" y="26"/>
                    <a:pt x="73" y="27"/>
                    <a:pt x="68" y="29"/>
                  </a:cubicBezTo>
                  <a:cubicBezTo>
                    <a:pt x="70" y="24"/>
                    <a:pt x="70" y="20"/>
                    <a:pt x="70" y="14"/>
                  </a:cubicBezTo>
                  <a:cubicBezTo>
                    <a:pt x="71" y="13"/>
                    <a:pt x="69" y="12"/>
                    <a:pt x="68" y="12"/>
                  </a:cubicBezTo>
                  <a:cubicBezTo>
                    <a:pt x="59" y="11"/>
                    <a:pt x="52" y="14"/>
                    <a:pt x="47" y="20"/>
                  </a:cubicBezTo>
                  <a:cubicBezTo>
                    <a:pt x="45" y="11"/>
                    <a:pt x="38" y="0"/>
                    <a:pt x="28" y="9"/>
                  </a:cubicBezTo>
                  <a:cubicBezTo>
                    <a:pt x="17" y="19"/>
                    <a:pt x="21" y="37"/>
                    <a:pt x="32" y="46"/>
                  </a:cubicBezTo>
                  <a:cubicBezTo>
                    <a:pt x="31" y="47"/>
                    <a:pt x="31" y="48"/>
                    <a:pt x="32" y="48"/>
                  </a:cubicBezTo>
                  <a:cubicBezTo>
                    <a:pt x="25" y="60"/>
                    <a:pt x="20" y="72"/>
                    <a:pt x="15" y="84"/>
                  </a:cubicBezTo>
                  <a:cubicBezTo>
                    <a:pt x="9" y="99"/>
                    <a:pt x="3" y="115"/>
                    <a:pt x="0" y="131"/>
                  </a:cubicBezTo>
                  <a:cubicBezTo>
                    <a:pt x="0" y="132"/>
                    <a:pt x="2" y="132"/>
                    <a:pt x="2" y="131"/>
                  </a:cubicBezTo>
                  <a:cubicBezTo>
                    <a:pt x="7" y="117"/>
                    <a:pt x="11" y="103"/>
                    <a:pt x="17" y="89"/>
                  </a:cubicBezTo>
                  <a:cubicBezTo>
                    <a:pt x="22" y="76"/>
                    <a:pt x="29" y="64"/>
                    <a:pt x="34" y="51"/>
                  </a:cubicBezTo>
                  <a:cubicBezTo>
                    <a:pt x="48" y="65"/>
                    <a:pt x="74" y="62"/>
                    <a:pt x="85" y="44"/>
                  </a:cubicBezTo>
                  <a:cubicBezTo>
                    <a:pt x="88" y="40"/>
                    <a:pt x="88" y="32"/>
                    <a:pt x="83" y="2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4021138" y="380632"/>
              <a:ext cx="690563" cy="965200"/>
            </a:xfrm>
            <a:custGeom>
              <a:avLst/>
              <a:gdLst>
                <a:gd name="T0" fmla="*/ 204 w 252"/>
                <a:gd name="T1" fmla="*/ 131 h 351"/>
                <a:gd name="T2" fmla="*/ 110 w 252"/>
                <a:gd name="T3" fmla="*/ 138 h 351"/>
                <a:gd name="T4" fmla="*/ 107 w 252"/>
                <a:gd name="T5" fmla="*/ 131 h 351"/>
                <a:gd name="T6" fmla="*/ 81 w 252"/>
                <a:gd name="T7" fmla="*/ 78 h 351"/>
                <a:gd name="T8" fmla="*/ 1 w 252"/>
                <a:gd name="T9" fmla="*/ 1 h 351"/>
                <a:gd name="T10" fmla="*/ 1 w 252"/>
                <a:gd name="T11" fmla="*/ 2 h 351"/>
                <a:gd name="T12" fmla="*/ 80 w 252"/>
                <a:gd name="T13" fmla="*/ 86 h 351"/>
                <a:gd name="T14" fmla="*/ 105 w 252"/>
                <a:gd name="T15" fmla="*/ 138 h 351"/>
                <a:gd name="T16" fmla="*/ 126 w 252"/>
                <a:gd name="T17" fmla="*/ 187 h 351"/>
                <a:gd name="T18" fmla="*/ 127 w 252"/>
                <a:gd name="T19" fmla="*/ 188 h 351"/>
                <a:gd name="T20" fmla="*/ 112 w 252"/>
                <a:gd name="T21" fmla="*/ 279 h 351"/>
                <a:gd name="T22" fmla="*/ 167 w 252"/>
                <a:gd name="T23" fmla="*/ 349 h 351"/>
                <a:gd name="T24" fmla="*/ 208 w 252"/>
                <a:gd name="T25" fmla="*/ 336 h 351"/>
                <a:gd name="T26" fmla="*/ 213 w 252"/>
                <a:gd name="T27" fmla="*/ 290 h 351"/>
                <a:gd name="T28" fmla="*/ 130 w 252"/>
                <a:gd name="T29" fmla="*/ 187 h 351"/>
                <a:gd name="T30" fmla="*/ 129 w 252"/>
                <a:gd name="T31" fmla="*/ 187 h 351"/>
                <a:gd name="T32" fmla="*/ 128 w 252"/>
                <a:gd name="T33" fmla="*/ 187 h 351"/>
                <a:gd name="T34" fmla="*/ 128 w 252"/>
                <a:gd name="T35" fmla="*/ 186 h 351"/>
                <a:gd name="T36" fmla="*/ 115 w 252"/>
                <a:gd name="T37" fmla="*/ 150 h 351"/>
                <a:gd name="T38" fmla="*/ 128 w 252"/>
                <a:gd name="T39" fmla="*/ 163 h 351"/>
                <a:gd name="T40" fmla="*/ 168 w 252"/>
                <a:gd name="T41" fmla="*/ 193 h 351"/>
                <a:gd name="T42" fmla="*/ 236 w 252"/>
                <a:gd name="T43" fmla="*/ 200 h 351"/>
                <a:gd name="T44" fmla="*/ 204 w 252"/>
                <a:gd name="T45" fmla="*/ 13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2" h="351">
                  <a:moveTo>
                    <a:pt x="204" y="131"/>
                  </a:moveTo>
                  <a:cubicBezTo>
                    <a:pt x="175" y="119"/>
                    <a:pt x="136" y="119"/>
                    <a:pt x="110" y="138"/>
                  </a:cubicBezTo>
                  <a:cubicBezTo>
                    <a:pt x="109" y="135"/>
                    <a:pt x="108" y="133"/>
                    <a:pt x="107" y="131"/>
                  </a:cubicBezTo>
                  <a:cubicBezTo>
                    <a:pt x="100" y="113"/>
                    <a:pt x="91" y="95"/>
                    <a:pt x="81" y="78"/>
                  </a:cubicBezTo>
                  <a:cubicBezTo>
                    <a:pt x="62" y="46"/>
                    <a:pt x="36" y="17"/>
                    <a:pt x="1" y="1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34" y="24"/>
                    <a:pt x="60" y="51"/>
                    <a:pt x="80" y="86"/>
                  </a:cubicBezTo>
                  <a:cubicBezTo>
                    <a:pt x="90" y="103"/>
                    <a:pt x="98" y="120"/>
                    <a:pt x="105" y="138"/>
                  </a:cubicBezTo>
                  <a:cubicBezTo>
                    <a:pt x="112" y="155"/>
                    <a:pt x="118" y="172"/>
                    <a:pt x="126" y="187"/>
                  </a:cubicBezTo>
                  <a:cubicBezTo>
                    <a:pt x="126" y="188"/>
                    <a:pt x="126" y="188"/>
                    <a:pt x="127" y="188"/>
                  </a:cubicBezTo>
                  <a:cubicBezTo>
                    <a:pt x="108" y="212"/>
                    <a:pt x="107" y="251"/>
                    <a:pt x="112" y="279"/>
                  </a:cubicBezTo>
                  <a:cubicBezTo>
                    <a:pt x="117" y="309"/>
                    <a:pt x="133" y="343"/>
                    <a:pt x="167" y="349"/>
                  </a:cubicBezTo>
                  <a:cubicBezTo>
                    <a:pt x="181" y="351"/>
                    <a:pt x="199" y="350"/>
                    <a:pt x="208" y="336"/>
                  </a:cubicBezTo>
                  <a:cubicBezTo>
                    <a:pt x="216" y="322"/>
                    <a:pt x="216" y="305"/>
                    <a:pt x="213" y="290"/>
                  </a:cubicBezTo>
                  <a:cubicBezTo>
                    <a:pt x="203" y="244"/>
                    <a:pt x="168" y="212"/>
                    <a:pt x="130" y="187"/>
                  </a:cubicBezTo>
                  <a:cubicBezTo>
                    <a:pt x="130" y="187"/>
                    <a:pt x="129" y="187"/>
                    <a:pt x="129" y="187"/>
                  </a:cubicBezTo>
                  <a:cubicBezTo>
                    <a:pt x="128" y="187"/>
                    <a:pt x="128" y="187"/>
                    <a:pt x="128" y="187"/>
                  </a:cubicBezTo>
                  <a:cubicBezTo>
                    <a:pt x="128" y="187"/>
                    <a:pt x="128" y="186"/>
                    <a:pt x="128" y="186"/>
                  </a:cubicBezTo>
                  <a:cubicBezTo>
                    <a:pt x="125" y="174"/>
                    <a:pt x="120" y="162"/>
                    <a:pt x="115" y="150"/>
                  </a:cubicBezTo>
                  <a:cubicBezTo>
                    <a:pt x="119" y="155"/>
                    <a:pt x="124" y="159"/>
                    <a:pt x="128" y="163"/>
                  </a:cubicBezTo>
                  <a:cubicBezTo>
                    <a:pt x="140" y="174"/>
                    <a:pt x="154" y="185"/>
                    <a:pt x="168" y="193"/>
                  </a:cubicBezTo>
                  <a:cubicBezTo>
                    <a:pt x="184" y="202"/>
                    <a:pt x="222" y="223"/>
                    <a:pt x="236" y="200"/>
                  </a:cubicBezTo>
                  <a:cubicBezTo>
                    <a:pt x="252" y="173"/>
                    <a:pt x="229" y="141"/>
                    <a:pt x="204" y="131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4773613" y="894982"/>
              <a:ext cx="349250" cy="338138"/>
            </a:xfrm>
            <a:custGeom>
              <a:avLst/>
              <a:gdLst>
                <a:gd name="T0" fmla="*/ 109 w 127"/>
                <a:gd name="T1" fmla="*/ 24 h 123"/>
                <a:gd name="T2" fmla="*/ 57 w 127"/>
                <a:gd name="T3" fmla="*/ 2 h 123"/>
                <a:gd name="T4" fmla="*/ 18 w 127"/>
                <a:gd name="T5" fmla="*/ 18 h 123"/>
                <a:gd name="T6" fmla="*/ 3 w 127"/>
                <a:gd name="T7" fmla="*/ 54 h 123"/>
                <a:gd name="T8" fmla="*/ 11 w 127"/>
                <a:gd name="T9" fmla="*/ 97 h 123"/>
                <a:gd name="T10" fmla="*/ 43 w 127"/>
                <a:gd name="T11" fmla="*/ 121 h 123"/>
                <a:gd name="T12" fmla="*/ 64 w 127"/>
                <a:gd name="T13" fmla="*/ 101 h 123"/>
                <a:gd name="T14" fmla="*/ 95 w 127"/>
                <a:gd name="T15" fmla="*/ 75 h 123"/>
                <a:gd name="T16" fmla="*/ 124 w 127"/>
                <a:gd name="T17" fmla="*/ 69 h 123"/>
                <a:gd name="T18" fmla="*/ 109 w 127"/>
                <a:gd name="T19" fmla="*/ 2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23">
                  <a:moveTo>
                    <a:pt x="109" y="24"/>
                  </a:moveTo>
                  <a:cubicBezTo>
                    <a:pt x="96" y="11"/>
                    <a:pt x="75" y="4"/>
                    <a:pt x="57" y="2"/>
                  </a:cubicBezTo>
                  <a:cubicBezTo>
                    <a:pt x="44" y="0"/>
                    <a:pt x="23" y="2"/>
                    <a:pt x="18" y="18"/>
                  </a:cubicBezTo>
                  <a:cubicBezTo>
                    <a:pt x="9" y="25"/>
                    <a:pt x="4" y="46"/>
                    <a:pt x="3" y="54"/>
                  </a:cubicBezTo>
                  <a:cubicBezTo>
                    <a:pt x="0" y="70"/>
                    <a:pt x="2" y="84"/>
                    <a:pt x="11" y="97"/>
                  </a:cubicBezTo>
                  <a:cubicBezTo>
                    <a:pt x="19" y="108"/>
                    <a:pt x="30" y="119"/>
                    <a:pt x="43" y="121"/>
                  </a:cubicBezTo>
                  <a:cubicBezTo>
                    <a:pt x="56" y="123"/>
                    <a:pt x="62" y="112"/>
                    <a:pt x="64" y="101"/>
                  </a:cubicBezTo>
                  <a:cubicBezTo>
                    <a:pt x="81" y="111"/>
                    <a:pt x="97" y="94"/>
                    <a:pt x="95" y="75"/>
                  </a:cubicBezTo>
                  <a:cubicBezTo>
                    <a:pt x="105" y="83"/>
                    <a:pt x="121" y="85"/>
                    <a:pt x="124" y="69"/>
                  </a:cubicBezTo>
                  <a:cubicBezTo>
                    <a:pt x="127" y="54"/>
                    <a:pt x="119" y="35"/>
                    <a:pt x="109" y="24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5297488" y="267919"/>
              <a:ext cx="858838" cy="676275"/>
            </a:xfrm>
            <a:custGeom>
              <a:avLst/>
              <a:gdLst>
                <a:gd name="T0" fmla="*/ 289 w 313"/>
                <a:gd name="T1" fmla="*/ 50 h 246"/>
                <a:gd name="T2" fmla="*/ 289 w 313"/>
                <a:gd name="T3" fmla="*/ 51 h 246"/>
                <a:gd name="T4" fmla="*/ 257 w 313"/>
                <a:gd name="T5" fmla="*/ 61 h 246"/>
                <a:gd name="T6" fmla="*/ 288 w 313"/>
                <a:gd name="T7" fmla="*/ 26 h 246"/>
                <a:gd name="T8" fmla="*/ 274 w 313"/>
                <a:gd name="T9" fmla="*/ 6 h 246"/>
                <a:gd name="T10" fmla="*/ 272 w 313"/>
                <a:gd name="T11" fmla="*/ 17 h 246"/>
                <a:gd name="T12" fmla="*/ 229 w 313"/>
                <a:gd name="T13" fmla="*/ 84 h 246"/>
                <a:gd name="T14" fmla="*/ 237 w 313"/>
                <a:gd name="T15" fmla="*/ 35 h 246"/>
                <a:gd name="T16" fmla="*/ 210 w 313"/>
                <a:gd name="T17" fmla="*/ 40 h 246"/>
                <a:gd name="T18" fmla="*/ 225 w 313"/>
                <a:gd name="T19" fmla="*/ 49 h 246"/>
                <a:gd name="T20" fmla="*/ 227 w 313"/>
                <a:gd name="T21" fmla="*/ 86 h 246"/>
                <a:gd name="T22" fmla="*/ 160 w 313"/>
                <a:gd name="T23" fmla="*/ 145 h 246"/>
                <a:gd name="T24" fmla="*/ 189 w 313"/>
                <a:gd name="T25" fmla="*/ 85 h 246"/>
                <a:gd name="T26" fmla="*/ 167 w 313"/>
                <a:gd name="T27" fmla="*/ 69 h 246"/>
                <a:gd name="T28" fmla="*/ 170 w 313"/>
                <a:gd name="T29" fmla="*/ 86 h 246"/>
                <a:gd name="T30" fmla="*/ 158 w 313"/>
                <a:gd name="T31" fmla="*/ 147 h 246"/>
                <a:gd name="T32" fmla="*/ 87 w 313"/>
                <a:gd name="T33" fmla="*/ 197 h 246"/>
                <a:gd name="T34" fmla="*/ 136 w 313"/>
                <a:gd name="T35" fmla="*/ 137 h 246"/>
                <a:gd name="T36" fmla="*/ 113 w 313"/>
                <a:gd name="T37" fmla="*/ 124 h 246"/>
                <a:gd name="T38" fmla="*/ 114 w 313"/>
                <a:gd name="T39" fmla="*/ 139 h 246"/>
                <a:gd name="T40" fmla="*/ 46 w 313"/>
                <a:gd name="T41" fmla="*/ 222 h 246"/>
                <a:gd name="T42" fmla="*/ 32 w 313"/>
                <a:gd name="T43" fmla="*/ 211 h 246"/>
                <a:gd name="T44" fmla="*/ 50 w 313"/>
                <a:gd name="T45" fmla="*/ 187 h 246"/>
                <a:gd name="T46" fmla="*/ 28 w 313"/>
                <a:gd name="T47" fmla="*/ 171 h 246"/>
                <a:gd name="T48" fmla="*/ 35 w 313"/>
                <a:gd name="T49" fmla="*/ 189 h 246"/>
                <a:gd name="T50" fmla="*/ 0 w 313"/>
                <a:gd name="T51" fmla="*/ 245 h 246"/>
                <a:gd name="T52" fmla="*/ 41 w 313"/>
                <a:gd name="T53" fmla="*/ 230 h 246"/>
                <a:gd name="T54" fmla="*/ 102 w 313"/>
                <a:gd name="T55" fmla="*/ 224 h 246"/>
                <a:gd name="T56" fmla="*/ 121 w 313"/>
                <a:gd name="T57" fmla="*/ 235 h 246"/>
                <a:gd name="T58" fmla="*/ 107 w 313"/>
                <a:gd name="T59" fmla="*/ 210 h 246"/>
                <a:gd name="T60" fmla="*/ 103 w 313"/>
                <a:gd name="T61" fmla="*/ 219 h 246"/>
                <a:gd name="T62" fmla="*/ 54 w 313"/>
                <a:gd name="T63" fmla="*/ 223 h 246"/>
                <a:gd name="T64" fmla="*/ 131 w 313"/>
                <a:gd name="T65" fmla="*/ 173 h 246"/>
                <a:gd name="T66" fmla="*/ 182 w 313"/>
                <a:gd name="T67" fmla="*/ 195 h 246"/>
                <a:gd name="T68" fmla="*/ 199 w 313"/>
                <a:gd name="T69" fmla="*/ 201 h 246"/>
                <a:gd name="T70" fmla="*/ 188 w 313"/>
                <a:gd name="T71" fmla="*/ 177 h 246"/>
                <a:gd name="T72" fmla="*/ 133 w 313"/>
                <a:gd name="T73" fmla="*/ 172 h 246"/>
                <a:gd name="T74" fmla="*/ 199 w 313"/>
                <a:gd name="T75" fmla="*/ 120 h 246"/>
                <a:gd name="T76" fmla="*/ 238 w 313"/>
                <a:gd name="T77" fmla="*/ 135 h 246"/>
                <a:gd name="T78" fmla="*/ 257 w 313"/>
                <a:gd name="T79" fmla="*/ 121 h 246"/>
                <a:gd name="T80" fmla="*/ 245 w 313"/>
                <a:gd name="T81" fmla="*/ 117 h 246"/>
                <a:gd name="T82" fmla="*/ 241 w 313"/>
                <a:gd name="T83" fmla="*/ 119 h 246"/>
                <a:gd name="T84" fmla="*/ 238 w 313"/>
                <a:gd name="T85" fmla="*/ 122 h 246"/>
                <a:gd name="T86" fmla="*/ 255 w 313"/>
                <a:gd name="T87" fmla="*/ 63 h 246"/>
                <a:gd name="T88" fmla="*/ 291 w 313"/>
                <a:gd name="T89" fmla="*/ 56 h 246"/>
                <a:gd name="T90" fmla="*/ 313 w 313"/>
                <a:gd name="T91" fmla="*/ 4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3" h="246">
                  <a:moveTo>
                    <a:pt x="299" y="37"/>
                  </a:moveTo>
                  <a:cubicBezTo>
                    <a:pt x="294" y="39"/>
                    <a:pt x="290" y="45"/>
                    <a:pt x="289" y="50"/>
                  </a:cubicBezTo>
                  <a:cubicBezTo>
                    <a:pt x="289" y="50"/>
                    <a:pt x="288" y="51"/>
                    <a:pt x="288" y="51"/>
                  </a:cubicBezTo>
                  <a:cubicBezTo>
                    <a:pt x="288" y="51"/>
                    <a:pt x="289" y="51"/>
                    <a:pt x="289" y="51"/>
                  </a:cubicBezTo>
                  <a:cubicBezTo>
                    <a:pt x="288" y="52"/>
                    <a:pt x="288" y="53"/>
                    <a:pt x="288" y="54"/>
                  </a:cubicBezTo>
                  <a:cubicBezTo>
                    <a:pt x="278" y="55"/>
                    <a:pt x="267" y="58"/>
                    <a:pt x="257" y="61"/>
                  </a:cubicBezTo>
                  <a:cubicBezTo>
                    <a:pt x="265" y="50"/>
                    <a:pt x="273" y="39"/>
                    <a:pt x="279" y="27"/>
                  </a:cubicBezTo>
                  <a:cubicBezTo>
                    <a:pt x="282" y="28"/>
                    <a:pt x="285" y="28"/>
                    <a:pt x="288" y="26"/>
                  </a:cubicBezTo>
                  <a:cubicBezTo>
                    <a:pt x="293" y="23"/>
                    <a:pt x="296" y="16"/>
                    <a:pt x="293" y="10"/>
                  </a:cubicBezTo>
                  <a:cubicBezTo>
                    <a:pt x="290" y="3"/>
                    <a:pt x="279" y="0"/>
                    <a:pt x="274" y="6"/>
                  </a:cubicBezTo>
                  <a:cubicBezTo>
                    <a:pt x="272" y="9"/>
                    <a:pt x="272" y="12"/>
                    <a:pt x="273" y="16"/>
                  </a:cubicBezTo>
                  <a:cubicBezTo>
                    <a:pt x="272" y="16"/>
                    <a:pt x="272" y="16"/>
                    <a:pt x="272" y="17"/>
                  </a:cubicBezTo>
                  <a:cubicBezTo>
                    <a:pt x="273" y="20"/>
                    <a:pt x="274" y="23"/>
                    <a:pt x="277" y="25"/>
                  </a:cubicBezTo>
                  <a:cubicBezTo>
                    <a:pt x="262" y="46"/>
                    <a:pt x="246" y="66"/>
                    <a:pt x="229" y="84"/>
                  </a:cubicBezTo>
                  <a:cubicBezTo>
                    <a:pt x="229" y="72"/>
                    <a:pt x="229" y="60"/>
                    <a:pt x="228" y="48"/>
                  </a:cubicBezTo>
                  <a:cubicBezTo>
                    <a:pt x="234" y="46"/>
                    <a:pt x="238" y="41"/>
                    <a:pt x="237" y="35"/>
                  </a:cubicBezTo>
                  <a:cubicBezTo>
                    <a:pt x="237" y="28"/>
                    <a:pt x="231" y="24"/>
                    <a:pt x="224" y="24"/>
                  </a:cubicBezTo>
                  <a:cubicBezTo>
                    <a:pt x="217" y="25"/>
                    <a:pt x="207" y="32"/>
                    <a:pt x="210" y="40"/>
                  </a:cubicBezTo>
                  <a:cubicBezTo>
                    <a:pt x="212" y="45"/>
                    <a:pt x="218" y="48"/>
                    <a:pt x="223" y="48"/>
                  </a:cubicBezTo>
                  <a:cubicBezTo>
                    <a:pt x="223" y="48"/>
                    <a:pt x="224" y="49"/>
                    <a:pt x="225" y="49"/>
                  </a:cubicBezTo>
                  <a:cubicBezTo>
                    <a:pt x="225" y="49"/>
                    <a:pt x="225" y="49"/>
                    <a:pt x="225" y="49"/>
                  </a:cubicBezTo>
                  <a:cubicBezTo>
                    <a:pt x="226" y="61"/>
                    <a:pt x="226" y="73"/>
                    <a:pt x="227" y="86"/>
                  </a:cubicBezTo>
                  <a:cubicBezTo>
                    <a:pt x="207" y="107"/>
                    <a:pt x="185" y="126"/>
                    <a:pt x="161" y="145"/>
                  </a:cubicBezTo>
                  <a:cubicBezTo>
                    <a:pt x="161" y="145"/>
                    <a:pt x="161" y="145"/>
                    <a:pt x="160" y="145"/>
                  </a:cubicBezTo>
                  <a:cubicBezTo>
                    <a:pt x="164" y="126"/>
                    <a:pt x="170" y="109"/>
                    <a:pt x="176" y="90"/>
                  </a:cubicBezTo>
                  <a:cubicBezTo>
                    <a:pt x="181" y="92"/>
                    <a:pt x="186" y="90"/>
                    <a:pt x="189" y="85"/>
                  </a:cubicBezTo>
                  <a:cubicBezTo>
                    <a:pt x="193" y="79"/>
                    <a:pt x="192" y="69"/>
                    <a:pt x="187" y="64"/>
                  </a:cubicBezTo>
                  <a:cubicBezTo>
                    <a:pt x="181" y="58"/>
                    <a:pt x="170" y="62"/>
                    <a:pt x="167" y="69"/>
                  </a:cubicBezTo>
                  <a:cubicBezTo>
                    <a:pt x="165" y="74"/>
                    <a:pt x="166" y="80"/>
                    <a:pt x="170" y="85"/>
                  </a:cubicBezTo>
                  <a:cubicBezTo>
                    <a:pt x="170" y="85"/>
                    <a:pt x="170" y="85"/>
                    <a:pt x="170" y="86"/>
                  </a:cubicBezTo>
                  <a:cubicBezTo>
                    <a:pt x="171" y="87"/>
                    <a:pt x="173" y="89"/>
                    <a:pt x="174" y="89"/>
                  </a:cubicBezTo>
                  <a:cubicBezTo>
                    <a:pt x="168" y="108"/>
                    <a:pt x="160" y="127"/>
                    <a:pt x="158" y="147"/>
                  </a:cubicBezTo>
                  <a:cubicBezTo>
                    <a:pt x="136" y="164"/>
                    <a:pt x="113" y="180"/>
                    <a:pt x="90" y="195"/>
                  </a:cubicBezTo>
                  <a:cubicBezTo>
                    <a:pt x="89" y="196"/>
                    <a:pt x="88" y="196"/>
                    <a:pt x="87" y="197"/>
                  </a:cubicBezTo>
                  <a:cubicBezTo>
                    <a:pt x="95" y="177"/>
                    <a:pt x="105" y="159"/>
                    <a:pt x="116" y="142"/>
                  </a:cubicBezTo>
                  <a:cubicBezTo>
                    <a:pt x="123" y="146"/>
                    <a:pt x="133" y="143"/>
                    <a:pt x="136" y="137"/>
                  </a:cubicBezTo>
                  <a:cubicBezTo>
                    <a:pt x="139" y="131"/>
                    <a:pt x="138" y="122"/>
                    <a:pt x="133" y="118"/>
                  </a:cubicBezTo>
                  <a:cubicBezTo>
                    <a:pt x="126" y="111"/>
                    <a:pt x="117" y="118"/>
                    <a:pt x="113" y="124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11" y="130"/>
                    <a:pt x="111" y="135"/>
                    <a:pt x="114" y="139"/>
                  </a:cubicBezTo>
                  <a:cubicBezTo>
                    <a:pt x="101" y="157"/>
                    <a:pt x="90" y="177"/>
                    <a:pt x="85" y="198"/>
                  </a:cubicBezTo>
                  <a:cubicBezTo>
                    <a:pt x="72" y="206"/>
                    <a:pt x="59" y="214"/>
                    <a:pt x="46" y="222"/>
                  </a:cubicBezTo>
                  <a:cubicBezTo>
                    <a:pt x="40" y="225"/>
                    <a:pt x="33" y="228"/>
                    <a:pt x="27" y="231"/>
                  </a:cubicBezTo>
                  <a:cubicBezTo>
                    <a:pt x="29" y="225"/>
                    <a:pt x="30" y="218"/>
                    <a:pt x="32" y="211"/>
                  </a:cubicBezTo>
                  <a:cubicBezTo>
                    <a:pt x="34" y="204"/>
                    <a:pt x="36" y="197"/>
                    <a:pt x="38" y="191"/>
                  </a:cubicBezTo>
                  <a:cubicBezTo>
                    <a:pt x="42" y="192"/>
                    <a:pt x="47" y="191"/>
                    <a:pt x="50" y="187"/>
                  </a:cubicBezTo>
                  <a:cubicBezTo>
                    <a:pt x="55" y="181"/>
                    <a:pt x="55" y="171"/>
                    <a:pt x="49" y="166"/>
                  </a:cubicBezTo>
                  <a:cubicBezTo>
                    <a:pt x="41" y="160"/>
                    <a:pt x="31" y="163"/>
                    <a:pt x="28" y="171"/>
                  </a:cubicBezTo>
                  <a:cubicBezTo>
                    <a:pt x="26" y="176"/>
                    <a:pt x="28" y="184"/>
                    <a:pt x="32" y="186"/>
                  </a:cubicBezTo>
                  <a:cubicBezTo>
                    <a:pt x="33" y="188"/>
                    <a:pt x="34" y="189"/>
                    <a:pt x="35" y="189"/>
                  </a:cubicBezTo>
                  <a:cubicBezTo>
                    <a:pt x="28" y="202"/>
                    <a:pt x="26" y="219"/>
                    <a:pt x="23" y="233"/>
                  </a:cubicBezTo>
                  <a:cubicBezTo>
                    <a:pt x="15" y="236"/>
                    <a:pt x="7" y="240"/>
                    <a:pt x="0" y="245"/>
                  </a:cubicBezTo>
                  <a:cubicBezTo>
                    <a:pt x="0" y="245"/>
                    <a:pt x="0" y="246"/>
                    <a:pt x="0" y="246"/>
                  </a:cubicBezTo>
                  <a:cubicBezTo>
                    <a:pt x="14" y="245"/>
                    <a:pt x="29" y="236"/>
                    <a:pt x="41" y="230"/>
                  </a:cubicBezTo>
                  <a:cubicBezTo>
                    <a:pt x="45" y="228"/>
                    <a:pt x="48" y="226"/>
                    <a:pt x="51" y="224"/>
                  </a:cubicBezTo>
                  <a:cubicBezTo>
                    <a:pt x="67" y="226"/>
                    <a:pt x="86" y="227"/>
                    <a:pt x="102" y="224"/>
                  </a:cubicBezTo>
                  <a:cubicBezTo>
                    <a:pt x="102" y="225"/>
                    <a:pt x="102" y="226"/>
                    <a:pt x="102" y="227"/>
                  </a:cubicBezTo>
                  <a:cubicBezTo>
                    <a:pt x="104" y="236"/>
                    <a:pt x="114" y="237"/>
                    <a:pt x="121" y="235"/>
                  </a:cubicBezTo>
                  <a:cubicBezTo>
                    <a:pt x="128" y="232"/>
                    <a:pt x="131" y="225"/>
                    <a:pt x="128" y="218"/>
                  </a:cubicBezTo>
                  <a:cubicBezTo>
                    <a:pt x="125" y="211"/>
                    <a:pt x="114" y="206"/>
                    <a:pt x="107" y="210"/>
                  </a:cubicBezTo>
                  <a:cubicBezTo>
                    <a:pt x="107" y="210"/>
                    <a:pt x="106" y="211"/>
                    <a:pt x="107" y="212"/>
                  </a:cubicBezTo>
                  <a:cubicBezTo>
                    <a:pt x="105" y="214"/>
                    <a:pt x="103" y="216"/>
                    <a:pt x="103" y="219"/>
                  </a:cubicBezTo>
                  <a:cubicBezTo>
                    <a:pt x="95" y="220"/>
                    <a:pt x="87" y="222"/>
                    <a:pt x="79" y="222"/>
                  </a:cubicBezTo>
                  <a:cubicBezTo>
                    <a:pt x="71" y="223"/>
                    <a:pt x="62" y="223"/>
                    <a:pt x="54" y="223"/>
                  </a:cubicBezTo>
                  <a:cubicBezTo>
                    <a:pt x="66" y="216"/>
                    <a:pt x="77" y="209"/>
                    <a:pt x="89" y="201"/>
                  </a:cubicBezTo>
                  <a:cubicBezTo>
                    <a:pt x="103" y="192"/>
                    <a:pt x="117" y="183"/>
                    <a:pt x="131" y="173"/>
                  </a:cubicBezTo>
                  <a:cubicBezTo>
                    <a:pt x="146" y="180"/>
                    <a:pt x="163" y="186"/>
                    <a:pt x="180" y="188"/>
                  </a:cubicBezTo>
                  <a:cubicBezTo>
                    <a:pt x="179" y="190"/>
                    <a:pt x="180" y="193"/>
                    <a:pt x="182" y="195"/>
                  </a:cubicBezTo>
                  <a:cubicBezTo>
                    <a:pt x="182" y="195"/>
                    <a:pt x="182" y="195"/>
                    <a:pt x="182" y="195"/>
                  </a:cubicBezTo>
                  <a:cubicBezTo>
                    <a:pt x="185" y="200"/>
                    <a:pt x="192" y="203"/>
                    <a:pt x="199" y="201"/>
                  </a:cubicBezTo>
                  <a:cubicBezTo>
                    <a:pt x="206" y="198"/>
                    <a:pt x="212" y="188"/>
                    <a:pt x="207" y="181"/>
                  </a:cubicBezTo>
                  <a:cubicBezTo>
                    <a:pt x="203" y="175"/>
                    <a:pt x="194" y="175"/>
                    <a:pt x="188" y="177"/>
                  </a:cubicBezTo>
                  <a:cubicBezTo>
                    <a:pt x="184" y="178"/>
                    <a:pt x="182" y="181"/>
                    <a:pt x="180" y="184"/>
                  </a:cubicBezTo>
                  <a:cubicBezTo>
                    <a:pt x="164" y="182"/>
                    <a:pt x="148" y="178"/>
                    <a:pt x="133" y="172"/>
                  </a:cubicBezTo>
                  <a:cubicBezTo>
                    <a:pt x="142" y="165"/>
                    <a:pt x="150" y="159"/>
                    <a:pt x="159" y="152"/>
                  </a:cubicBezTo>
                  <a:cubicBezTo>
                    <a:pt x="172" y="142"/>
                    <a:pt x="186" y="131"/>
                    <a:pt x="199" y="120"/>
                  </a:cubicBezTo>
                  <a:cubicBezTo>
                    <a:pt x="211" y="125"/>
                    <a:pt x="224" y="126"/>
                    <a:pt x="237" y="126"/>
                  </a:cubicBezTo>
                  <a:cubicBezTo>
                    <a:pt x="236" y="129"/>
                    <a:pt x="237" y="132"/>
                    <a:pt x="238" y="135"/>
                  </a:cubicBezTo>
                  <a:cubicBezTo>
                    <a:pt x="242" y="141"/>
                    <a:pt x="253" y="142"/>
                    <a:pt x="258" y="137"/>
                  </a:cubicBezTo>
                  <a:cubicBezTo>
                    <a:pt x="262" y="132"/>
                    <a:pt x="261" y="125"/>
                    <a:pt x="257" y="121"/>
                  </a:cubicBezTo>
                  <a:cubicBezTo>
                    <a:pt x="254" y="117"/>
                    <a:pt x="249" y="116"/>
                    <a:pt x="245" y="117"/>
                  </a:cubicBezTo>
                  <a:cubicBezTo>
                    <a:pt x="245" y="117"/>
                    <a:pt x="245" y="117"/>
                    <a:pt x="245" y="117"/>
                  </a:cubicBezTo>
                  <a:cubicBezTo>
                    <a:pt x="246" y="117"/>
                    <a:pt x="245" y="116"/>
                    <a:pt x="245" y="117"/>
                  </a:cubicBezTo>
                  <a:cubicBezTo>
                    <a:pt x="243" y="117"/>
                    <a:pt x="242" y="118"/>
                    <a:pt x="241" y="119"/>
                  </a:cubicBezTo>
                  <a:cubicBezTo>
                    <a:pt x="240" y="120"/>
                    <a:pt x="239" y="121"/>
                    <a:pt x="238" y="121"/>
                  </a:cubicBezTo>
                  <a:cubicBezTo>
                    <a:pt x="238" y="122"/>
                    <a:pt x="238" y="122"/>
                    <a:pt x="238" y="122"/>
                  </a:cubicBezTo>
                  <a:cubicBezTo>
                    <a:pt x="226" y="122"/>
                    <a:pt x="213" y="122"/>
                    <a:pt x="201" y="119"/>
                  </a:cubicBezTo>
                  <a:cubicBezTo>
                    <a:pt x="220" y="102"/>
                    <a:pt x="239" y="83"/>
                    <a:pt x="255" y="63"/>
                  </a:cubicBezTo>
                  <a:cubicBezTo>
                    <a:pt x="267" y="62"/>
                    <a:pt x="279" y="60"/>
                    <a:pt x="291" y="57"/>
                  </a:cubicBezTo>
                  <a:cubicBezTo>
                    <a:pt x="291" y="57"/>
                    <a:pt x="291" y="56"/>
                    <a:pt x="291" y="56"/>
                  </a:cubicBezTo>
                  <a:cubicBezTo>
                    <a:pt x="293" y="60"/>
                    <a:pt x="298" y="62"/>
                    <a:pt x="302" y="61"/>
                  </a:cubicBezTo>
                  <a:cubicBezTo>
                    <a:pt x="308" y="61"/>
                    <a:pt x="313" y="56"/>
                    <a:pt x="313" y="49"/>
                  </a:cubicBezTo>
                  <a:cubicBezTo>
                    <a:pt x="313" y="42"/>
                    <a:pt x="306" y="34"/>
                    <a:pt x="299" y="37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4519613" y="159969"/>
              <a:ext cx="1027113" cy="657225"/>
            </a:xfrm>
            <a:custGeom>
              <a:avLst/>
              <a:gdLst>
                <a:gd name="T0" fmla="*/ 372 w 375"/>
                <a:gd name="T1" fmla="*/ 32 h 239"/>
                <a:gd name="T2" fmla="*/ 331 w 375"/>
                <a:gd name="T3" fmla="*/ 50 h 239"/>
                <a:gd name="T4" fmla="*/ 290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6 w 375"/>
                <a:gd name="T11" fmla="*/ 138 h 239"/>
                <a:gd name="T12" fmla="*/ 162 w 375"/>
                <a:gd name="T13" fmla="*/ 117 h 239"/>
                <a:gd name="T14" fmla="*/ 171 w 375"/>
                <a:gd name="T15" fmla="*/ 107 h 239"/>
                <a:gd name="T16" fmla="*/ 241 w 375"/>
                <a:gd name="T17" fmla="*/ 5 h 239"/>
                <a:gd name="T18" fmla="*/ 243 w 375"/>
                <a:gd name="T19" fmla="*/ 2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0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89 w 375"/>
                <a:gd name="T35" fmla="*/ 146 h 239"/>
                <a:gd name="T36" fmla="*/ 89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7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4 h 239"/>
                <a:gd name="T56" fmla="*/ 296 w 375"/>
                <a:gd name="T57" fmla="*/ 184 h 239"/>
                <a:gd name="T58" fmla="*/ 297 w 375"/>
                <a:gd name="T59" fmla="*/ 183 h 239"/>
                <a:gd name="T60" fmla="*/ 297 w 375"/>
                <a:gd name="T61" fmla="*/ 180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8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2"/>
                  </a:moveTo>
                  <a:cubicBezTo>
                    <a:pt x="359" y="39"/>
                    <a:pt x="345" y="45"/>
                    <a:pt x="331" y="50"/>
                  </a:cubicBezTo>
                  <a:cubicBezTo>
                    <a:pt x="317" y="54"/>
                    <a:pt x="304" y="58"/>
                    <a:pt x="290" y="64"/>
                  </a:cubicBezTo>
                  <a:cubicBezTo>
                    <a:pt x="267" y="74"/>
                    <a:pt x="249" y="92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8"/>
                    <a:pt x="162" y="134"/>
                    <a:pt x="136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7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2"/>
                  </a:cubicBezTo>
                  <a:cubicBezTo>
                    <a:pt x="243" y="1"/>
                    <a:pt x="242" y="0"/>
                    <a:pt x="241" y="1"/>
                  </a:cubicBezTo>
                  <a:cubicBezTo>
                    <a:pt x="233" y="9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0"/>
                  </a:cubicBezTo>
                  <a:cubicBezTo>
                    <a:pt x="176" y="65"/>
                    <a:pt x="163" y="84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3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1"/>
                    <a:pt x="103" y="144"/>
                    <a:pt x="89" y="146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89" y="145"/>
                    <a:pt x="88" y="145"/>
                    <a:pt x="89" y="146"/>
                  </a:cubicBezTo>
                  <a:cubicBezTo>
                    <a:pt x="81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7"/>
                  </a:cubicBezTo>
                  <a:cubicBezTo>
                    <a:pt x="0" y="147"/>
                    <a:pt x="0" y="148"/>
                    <a:pt x="1" y="149"/>
                  </a:cubicBezTo>
                  <a:cubicBezTo>
                    <a:pt x="17" y="159"/>
                    <a:pt x="40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2"/>
                    <a:pt x="296" y="184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6" y="184"/>
                    <a:pt x="297" y="184"/>
                    <a:pt x="297" y="183"/>
                  </a:cubicBezTo>
                  <a:cubicBezTo>
                    <a:pt x="299" y="183"/>
                    <a:pt x="298" y="180"/>
                    <a:pt x="297" y="180"/>
                  </a:cubicBezTo>
                  <a:cubicBezTo>
                    <a:pt x="262" y="183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7"/>
                    <a:pt x="106" y="167"/>
                    <a:pt x="92" y="149"/>
                  </a:cubicBezTo>
                  <a:cubicBezTo>
                    <a:pt x="104" y="147"/>
                    <a:pt x="115" y="145"/>
                    <a:pt x="127" y="144"/>
                  </a:cubicBezTo>
                  <a:cubicBezTo>
                    <a:pt x="162" y="138"/>
                    <a:pt x="200" y="131"/>
                    <a:pt x="235" y="118"/>
                  </a:cubicBezTo>
                  <a:cubicBezTo>
                    <a:pt x="235" y="118"/>
                    <a:pt x="235" y="118"/>
                    <a:pt x="235" y="119"/>
                  </a:cubicBezTo>
                  <a:cubicBezTo>
                    <a:pt x="252" y="141"/>
                    <a:pt x="291" y="133"/>
                    <a:pt x="313" y="123"/>
                  </a:cubicBezTo>
                  <a:cubicBezTo>
                    <a:pt x="328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2" y="35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2"/>
                  </a:cubicBezTo>
                  <a:close/>
                </a:path>
              </a:pathLst>
            </a:custGeom>
            <a:solidFill>
              <a:srgbClr val="3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6183313" y="-24181"/>
              <a:ext cx="695325" cy="396875"/>
            </a:xfrm>
            <a:custGeom>
              <a:avLst/>
              <a:gdLst>
                <a:gd name="T0" fmla="*/ 228 w 254"/>
                <a:gd name="T1" fmla="*/ 93 h 144"/>
                <a:gd name="T2" fmla="*/ 224 w 254"/>
                <a:gd name="T3" fmla="*/ 69 h 144"/>
                <a:gd name="T4" fmla="*/ 197 w 254"/>
                <a:gd name="T5" fmla="*/ 71 h 144"/>
                <a:gd name="T6" fmla="*/ 167 w 254"/>
                <a:gd name="T7" fmla="*/ 37 h 144"/>
                <a:gd name="T8" fmla="*/ 156 w 254"/>
                <a:gd name="T9" fmla="*/ 13 h 144"/>
                <a:gd name="T10" fmla="*/ 128 w 254"/>
                <a:gd name="T11" fmla="*/ 23 h 144"/>
                <a:gd name="T12" fmla="*/ 85 w 254"/>
                <a:gd name="T13" fmla="*/ 16 h 144"/>
                <a:gd name="T14" fmla="*/ 62 w 254"/>
                <a:gd name="T15" fmla="*/ 3 h 144"/>
                <a:gd name="T16" fmla="*/ 45 w 254"/>
                <a:gd name="T17" fmla="*/ 19 h 144"/>
                <a:gd name="T18" fmla="*/ 45 w 254"/>
                <a:gd name="T19" fmla="*/ 19 h 144"/>
                <a:gd name="T20" fmla="*/ 9 w 254"/>
                <a:gd name="T21" fmla="*/ 19 h 144"/>
                <a:gd name="T22" fmla="*/ 7 w 254"/>
                <a:gd name="T23" fmla="*/ 58 h 144"/>
                <a:gd name="T24" fmla="*/ 36 w 254"/>
                <a:gd name="T25" fmla="*/ 103 h 144"/>
                <a:gd name="T26" fmla="*/ 86 w 254"/>
                <a:gd name="T27" fmla="*/ 133 h 144"/>
                <a:gd name="T28" fmla="*/ 88 w 254"/>
                <a:gd name="T29" fmla="*/ 132 h 144"/>
                <a:gd name="T30" fmla="*/ 112 w 254"/>
                <a:gd name="T31" fmla="*/ 138 h 144"/>
                <a:gd name="T32" fmla="*/ 153 w 254"/>
                <a:gd name="T33" fmla="*/ 143 h 144"/>
                <a:gd name="T34" fmla="*/ 218 w 254"/>
                <a:gd name="T35" fmla="*/ 138 h 144"/>
                <a:gd name="T36" fmla="*/ 254 w 254"/>
                <a:gd name="T37" fmla="*/ 105 h 144"/>
                <a:gd name="T38" fmla="*/ 228 w 254"/>
                <a:gd name="T39" fmla="*/ 9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4" h="144">
                  <a:moveTo>
                    <a:pt x="228" y="93"/>
                  </a:moveTo>
                  <a:cubicBezTo>
                    <a:pt x="231" y="84"/>
                    <a:pt x="232" y="75"/>
                    <a:pt x="224" y="69"/>
                  </a:cubicBezTo>
                  <a:cubicBezTo>
                    <a:pt x="216" y="64"/>
                    <a:pt x="205" y="67"/>
                    <a:pt x="197" y="71"/>
                  </a:cubicBezTo>
                  <a:cubicBezTo>
                    <a:pt x="201" y="51"/>
                    <a:pt x="187" y="20"/>
                    <a:pt x="167" y="37"/>
                  </a:cubicBezTo>
                  <a:cubicBezTo>
                    <a:pt x="169" y="27"/>
                    <a:pt x="167" y="16"/>
                    <a:pt x="156" y="13"/>
                  </a:cubicBezTo>
                  <a:cubicBezTo>
                    <a:pt x="146" y="10"/>
                    <a:pt x="135" y="16"/>
                    <a:pt x="128" y="23"/>
                  </a:cubicBezTo>
                  <a:cubicBezTo>
                    <a:pt x="124" y="0"/>
                    <a:pt x="98" y="0"/>
                    <a:pt x="85" y="16"/>
                  </a:cubicBezTo>
                  <a:cubicBezTo>
                    <a:pt x="80" y="9"/>
                    <a:pt x="72" y="2"/>
                    <a:pt x="62" y="3"/>
                  </a:cubicBezTo>
                  <a:cubicBezTo>
                    <a:pt x="53" y="3"/>
                    <a:pt x="45" y="9"/>
                    <a:pt x="45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34" y="13"/>
                    <a:pt x="19" y="8"/>
                    <a:pt x="9" y="19"/>
                  </a:cubicBezTo>
                  <a:cubicBezTo>
                    <a:pt x="0" y="29"/>
                    <a:pt x="4" y="47"/>
                    <a:pt x="7" y="58"/>
                  </a:cubicBezTo>
                  <a:cubicBezTo>
                    <a:pt x="12" y="75"/>
                    <a:pt x="24" y="90"/>
                    <a:pt x="36" y="103"/>
                  </a:cubicBezTo>
                  <a:cubicBezTo>
                    <a:pt x="50" y="115"/>
                    <a:pt x="67" y="130"/>
                    <a:pt x="86" y="133"/>
                  </a:cubicBezTo>
                  <a:cubicBezTo>
                    <a:pt x="87" y="133"/>
                    <a:pt x="88" y="132"/>
                    <a:pt x="88" y="132"/>
                  </a:cubicBezTo>
                  <a:cubicBezTo>
                    <a:pt x="94" y="136"/>
                    <a:pt x="105" y="137"/>
                    <a:pt x="112" y="138"/>
                  </a:cubicBezTo>
                  <a:cubicBezTo>
                    <a:pt x="125" y="141"/>
                    <a:pt x="139" y="142"/>
                    <a:pt x="153" y="143"/>
                  </a:cubicBezTo>
                  <a:cubicBezTo>
                    <a:pt x="174" y="144"/>
                    <a:pt x="197" y="144"/>
                    <a:pt x="218" y="138"/>
                  </a:cubicBezTo>
                  <a:cubicBezTo>
                    <a:pt x="233" y="134"/>
                    <a:pt x="254" y="124"/>
                    <a:pt x="254" y="105"/>
                  </a:cubicBezTo>
                  <a:cubicBezTo>
                    <a:pt x="254" y="92"/>
                    <a:pt x="238" y="89"/>
                    <a:pt x="228" y="93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6248400" y="91707"/>
              <a:ext cx="485775" cy="292100"/>
            </a:xfrm>
            <a:custGeom>
              <a:avLst/>
              <a:gdLst>
                <a:gd name="T0" fmla="*/ 170 w 177"/>
                <a:gd name="T1" fmla="*/ 71 h 106"/>
                <a:gd name="T2" fmla="*/ 150 w 177"/>
                <a:gd name="T3" fmla="*/ 68 h 106"/>
                <a:gd name="T4" fmla="*/ 131 w 177"/>
                <a:gd name="T5" fmla="*/ 52 h 106"/>
                <a:gd name="T6" fmla="*/ 106 w 177"/>
                <a:gd name="T7" fmla="*/ 34 h 106"/>
                <a:gd name="T8" fmla="*/ 68 w 177"/>
                <a:gd name="T9" fmla="*/ 24 h 106"/>
                <a:gd name="T10" fmla="*/ 38 w 177"/>
                <a:gd name="T11" fmla="*/ 17 h 106"/>
                <a:gd name="T12" fmla="*/ 12 w 177"/>
                <a:gd name="T13" fmla="*/ 6 h 106"/>
                <a:gd name="T14" fmla="*/ 3 w 177"/>
                <a:gd name="T15" fmla="*/ 29 h 106"/>
                <a:gd name="T16" fmla="*/ 60 w 177"/>
                <a:gd name="T17" fmla="*/ 94 h 106"/>
                <a:gd name="T18" fmla="*/ 61 w 177"/>
                <a:gd name="T19" fmla="*/ 96 h 106"/>
                <a:gd name="T20" fmla="*/ 161 w 177"/>
                <a:gd name="T21" fmla="*/ 91 h 106"/>
                <a:gd name="T22" fmla="*/ 170 w 177"/>
                <a:gd name="T23" fmla="*/ 7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7" h="106">
                  <a:moveTo>
                    <a:pt x="170" y="71"/>
                  </a:moveTo>
                  <a:cubicBezTo>
                    <a:pt x="165" y="66"/>
                    <a:pt x="157" y="66"/>
                    <a:pt x="150" y="68"/>
                  </a:cubicBezTo>
                  <a:cubicBezTo>
                    <a:pt x="155" y="57"/>
                    <a:pt x="142" y="47"/>
                    <a:pt x="131" y="52"/>
                  </a:cubicBezTo>
                  <a:cubicBezTo>
                    <a:pt x="136" y="39"/>
                    <a:pt x="119" y="25"/>
                    <a:pt x="106" y="34"/>
                  </a:cubicBezTo>
                  <a:cubicBezTo>
                    <a:pt x="108" y="12"/>
                    <a:pt x="82" y="9"/>
                    <a:pt x="68" y="24"/>
                  </a:cubicBezTo>
                  <a:cubicBezTo>
                    <a:pt x="61" y="12"/>
                    <a:pt x="45" y="0"/>
                    <a:pt x="38" y="17"/>
                  </a:cubicBezTo>
                  <a:cubicBezTo>
                    <a:pt x="31" y="10"/>
                    <a:pt x="21" y="3"/>
                    <a:pt x="12" y="6"/>
                  </a:cubicBezTo>
                  <a:cubicBezTo>
                    <a:pt x="2" y="10"/>
                    <a:pt x="0" y="20"/>
                    <a:pt x="3" y="29"/>
                  </a:cubicBezTo>
                  <a:cubicBezTo>
                    <a:pt x="9" y="59"/>
                    <a:pt x="35" y="79"/>
                    <a:pt x="60" y="94"/>
                  </a:cubicBezTo>
                  <a:cubicBezTo>
                    <a:pt x="59" y="95"/>
                    <a:pt x="60" y="96"/>
                    <a:pt x="61" y="96"/>
                  </a:cubicBezTo>
                  <a:cubicBezTo>
                    <a:pt x="94" y="99"/>
                    <a:pt x="130" y="106"/>
                    <a:pt x="161" y="91"/>
                  </a:cubicBezTo>
                  <a:cubicBezTo>
                    <a:pt x="167" y="88"/>
                    <a:pt x="177" y="78"/>
                    <a:pt x="170" y="7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4595813" y="-162293"/>
              <a:ext cx="392113" cy="484188"/>
            </a:xfrm>
            <a:custGeom>
              <a:avLst/>
              <a:gdLst>
                <a:gd name="T0" fmla="*/ 43 w 143"/>
                <a:gd name="T1" fmla="*/ 20 h 176"/>
                <a:gd name="T2" fmla="*/ 18 w 143"/>
                <a:gd name="T3" fmla="*/ 1 h 176"/>
                <a:gd name="T4" fmla="*/ 3 w 143"/>
                <a:gd name="T5" fmla="*/ 21 h 176"/>
                <a:gd name="T6" fmla="*/ 8 w 143"/>
                <a:gd name="T7" fmla="*/ 66 h 176"/>
                <a:gd name="T8" fmla="*/ 32 w 143"/>
                <a:gd name="T9" fmla="*/ 120 h 176"/>
                <a:gd name="T10" fmla="*/ 33 w 143"/>
                <a:gd name="T11" fmla="*/ 120 h 176"/>
                <a:gd name="T12" fmla="*/ 33 w 143"/>
                <a:gd name="T13" fmla="*/ 118 h 176"/>
                <a:gd name="T14" fmla="*/ 134 w 143"/>
                <a:gd name="T15" fmla="*/ 145 h 176"/>
                <a:gd name="T16" fmla="*/ 129 w 143"/>
                <a:gd name="T17" fmla="*/ 113 h 176"/>
                <a:gd name="T18" fmla="*/ 129 w 143"/>
                <a:gd name="T19" fmla="*/ 103 h 176"/>
                <a:gd name="T20" fmla="*/ 128 w 143"/>
                <a:gd name="T21" fmla="*/ 91 h 176"/>
                <a:gd name="T22" fmla="*/ 112 w 143"/>
                <a:gd name="T23" fmla="*/ 73 h 176"/>
                <a:gd name="T24" fmla="*/ 112 w 143"/>
                <a:gd name="T25" fmla="*/ 73 h 176"/>
                <a:gd name="T26" fmla="*/ 86 w 143"/>
                <a:gd name="T27" fmla="*/ 44 h 176"/>
                <a:gd name="T28" fmla="*/ 76 w 143"/>
                <a:gd name="T29" fmla="*/ 15 h 176"/>
                <a:gd name="T30" fmla="*/ 43 w 143"/>
                <a:gd name="T31" fmla="*/ 2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176">
                  <a:moveTo>
                    <a:pt x="43" y="20"/>
                  </a:moveTo>
                  <a:cubicBezTo>
                    <a:pt x="37" y="12"/>
                    <a:pt x="29" y="0"/>
                    <a:pt x="18" y="1"/>
                  </a:cubicBezTo>
                  <a:cubicBezTo>
                    <a:pt x="8" y="1"/>
                    <a:pt x="4" y="13"/>
                    <a:pt x="3" y="21"/>
                  </a:cubicBezTo>
                  <a:cubicBezTo>
                    <a:pt x="0" y="36"/>
                    <a:pt x="3" y="52"/>
                    <a:pt x="8" y="66"/>
                  </a:cubicBezTo>
                  <a:cubicBezTo>
                    <a:pt x="16" y="84"/>
                    <a:pt x="29" y="100"/>
                    <a:pt x="32" y="120"/>
                  </a:cubicBezTo>
                  <a:cubicBezTo>
                    <a:pt x="33" y="120"/>
                    <a:pt x="33" y="120"/>
                    <a:pt x="33" y="120"/>
                  </a:cubicBezTo>
                  <a:cubicBezTo>
                    <a:pt x="33" y="119"/>
                    <a:pt x="33" y="119"/>
                    <a:pt x="33" y="118"/>
                  </a:cubicBezTo>
                  <a:cubicBezTo>
                    <a:pt x="52" y="144"/>
                    <a:pt x="106" y="176"/>
                    <a:pt x="134" y="145"/>
                  </a:cubicBezTo>
                  <a:cubicBezTo>
                    <a:pt x="143" y="134"/>
                    <a:pt x="138" y="122"/>
                    <a:pt x="129" y="113"/>
                  </a:cubicBezTo>
                  <a:cubicBezTo>
                    <a:pt x="125" y="109"/>
                    <a:pt x="127" y="108"/>
                    <a:pt x="129" y="103"/>
                  </a:cubicBezTo>
                  <a:cubicBezTo>
                    <a:pt x="130" y="99"/>
                    <a:pt x="129" y="95"/>
                    <a:pt x="128" y="91"/>
                  </a:cubicBezTo>
                  <a:cubicBezTo>
                    <a:pt x="126" y="83"/>
                    <a:pt x="120" y="76"/>
                    <a:pt x="112" y="73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5" y="60"/>
                    <a:pt x="100" y="41"/>
                    <a:pt x="86" y="44"/>
                  </a:cubicBezTo>
                  <a:cubicBezTo>
                    <a:pt x="90" y="33"/>
                    <a:pt x="86" y="21"/>
                    <a:pt x="76" y="15"/>
                  </a:cubicBezTo>
                  <a:cubicBezTo>
                    <a:pt x="64" y="7"/>
                    <a:pt x="51" y="11"/>
                    <a:pt x="43" y="2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4324350" y="-24181"/>
              <a:ext cx="546100" cy="498475"/>
            </a:xfrm>
            <a:custGeom>
              <a:avLst/>
              <a:gdLst>
                <a:gd name="T0" fmla="*/ 111 w 199"/>
                <a:gd name="T1" fmla="*/ 21 h 181"/>
                <a:gd name="T2" fmla="*/ 115 w 199"/>
                <a:gd name="T3" fmla="*/ 48 h 181"/>
                <a:gd name="T4" fmla="*/ 126 w 199"/>
                <a:gd name="T5" fmla="*/ 70 h 181"/>
                <a:gd name="T6" fmla="*/ 59 w 199"/>
                <a:gd name="T7" fmla="*/ 113 h 181"/>
                <a:gd name="T8" fmla="*/ 1 w 199"/>
                <a:gd name="T9" fmla="*/ 180 h 181"/>
                <a:gd name="T10" fmla="*/ 2 w 199"/>
                <a:gd name="T11" fmla="*/ 181 h 181"/>
                <a:gd name="T12" fmla="*/ 25 w 199"/>
                <a:gd name="T13" fmla="*/ 158 h 181"/>
                <a:gd name="T14" fmla="*/ 54 w 199"/>
                <a:gd name="T15" fmla="*/ 123 h 181"/>
                <a:gd name="T16" fmla="*/ 90 w 199"/>
                <a:gd name="T17" fmla="*/ 94 h 181"/>
                <a:gd name="T18" fmla="*/ 128 w 199"/>
                <a:gd name="T19" fmla="*/ 73 h 181"/>
                <a:gd name="T20" fmla="*/ 128 w 199"/>
                <a:gd name="T21" fmla="*/ 73 h 181"/>
                <a:gd name="T22" fmla="*/ 130 w 199"/>
                <a:gd name="T23" fmla="*/ 74 h 181"/>
                <a:gd name="T24" fmla="*/ 184 w 199"/>
                <a:gd name="T25" fmla="*/ 93 h 181"/>
                <a:gd name="T26" fmla="*/ 176 w 199"/>
                <a:gd name="T27" fmla="*/ 63 h 181"/>
                <a:gd name="T28" fmla="*/ 169 w 199"/>
                <a:gd name="T29" fmla="*/ 38 h 181"/>
                <a:gd name="T30" fmla="*/ 145 w 199"/>
                <a:gd name="T31" fmla="*/ 31 h 181"/>
                <a:gd name="T32" fmla="*/ 111 w 199"/>
                <a:gd name="T33" fmla="*/ 2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181">
                  <a:moveTo>
                    <a:pt x="111" y="21"/>
                  </a:moveTo>
                  <a:cubicBezTo>
                    <a:pt x="109" y="30"/>
                    <a:pt x="112" y="40"/>
                    <a:pt x="115" y="48"/>
                  </a:cubicBezTo>
                  <a:cubicBezTo>
                    <a:pt x="118" y="55"/>
                    <a:pt x="121" y="63"/>
                    <a:pt x="126" y="70"/>
                  </a:cubicBezTo>
                  <a:cubicBezTo>
                    <a:pt x="101" y="78"/>
                    <a:pt x="78" y="95"/>
                    <a:pt x="59" y="113"/>
                  </a:cubicBezTo>
                  <a:cubicBezTo>
                    <a:pt x="37" y="133"/>
                    <a:pt x="22" y="159"/>
                    <a:pt x="1" y="180"/>
                  </a:cubicBezTo>
                  <a:cubicBezTo>
                    <a:pt x="0" y="180"/>
                    <a:pt x="1" y="181"/>
                    <a:pt x="2" y="181"/>
                  </a:cubicBezTo>
                  <a:cubicBezTo>
                    <a:pt x="11" y="175"/>
                    <a:pt x="18" y="166"/>
                    <a:pt x="25" y="158"/>
                  </a:cubicBezTo>
                  <a:cubicBezTo>
                    <a:pt x="34" y="146"/>
                    <a:pt x="44" y="134"/>
                    <a:pt x="54" y="123"/>
                  </a:cubicBezTo>
                  <a:cubicBezTo>
                    <a:pt x="65" y="112"/>
                    <a:pt x="77" y="102"/>
                    <a:pt x="90" y="94"/>
                  </a:cubicBezTo>
                  <a:cubicBezTo>
                    <a:pt x="102" y="86"/>
                    <a:pt x="115" y="80"/>
                    <a:pt x="128" y="73"/>
                  </a:cubicBezTo>
                  <a:cubicBezTo>
                    <a:pt x="128" y="73"/>
                    <a:pt x="128" y="73"/>
                    <a:pt x="128" y="73"/>
                  </a:cubicBezTo>
                  <a:cubicBezTo>
                    <a:pt x="129" y="74"/>
                    <a:pt x="129" y="74"/>
                    <a:pt x="130" y="74"/>
                  </a:cubicBezTo>
                  <a:cubicBezTo>
                    <a:pt x="144" y="87"/>
                    <a:pt x="164" y="102"/>
                    <a:pt x="184" y="93"/>
                  </a:cubicBezTo>
                  <a:cubicBezTo>
                    <a:pt x="199" y="85"/>
                    <a:pt x="188" y="67"/>
                    <a:pt x="176" y="63"/>
                  </a:cubicBezTo>
                  <a:cubicBezTo>
                    <a:pt x="178" y="54"/>
                    <a:pt x="175" y="45"/>
                    <a:pt x="169" y="38"/>
                  </a:cubicBezTo>
                  <a:cubicBezTo>
                    <a:pt x="164" y="31"/>
                    <a:pt x="153" y="26"/>
                    <a:pt x="145" y="31"/>
                  </a:cubicBezTo>
                  <a:cubicBezTo>
                    <a:pt x="140" y="18"/>
                    <a:pt x="118" y="0"/>
                    <a:pt x="111" y="2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4402138" y="-59106"/>
              <a:ext cx="141288" cy="339725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4418013" y="301257"/>
              <a:ext cx="342900" cy="150813"/>
            </a:xfrm>
            <a:custGeom>
              <a:avLst/>
              <a:gdLst>
                <a:gd name="T0" fmla="*/ 123 w 125"/>
                <a:gd name="T1" fmla="*/ 38 h 55"/>
                <a:gd name="T2" fmla="*/ 122 w 125"/>
                <a:gd name="T3" fmla="*/ 36 h 55"/>
                <a:gd name="T4" fmla="*/ 1 w 125"/>
                <a:gd name="T5" fmla="*/ 27 h 55"/>
                <a:gd name="T6" fmla="*/ 1 w 125"/>
                <a:gd name="T7" fmla="*/ 27 h 55"/>
                <a:gd name="T8" fmla="*/ 0 w 125"/>
                <a:gd name="T9" fmla="*/ 27 h 55"/>
                <a:gd name="T10" fmla="*/ 1 w 125"/>
                <a:gd name="T11" fmla="*/ 28 h 55"/>
                <a:gd name="T12" fmla="*/ 2 w 125"/>
                <a:gd name="T13" fmla="*/ 28 h 55"/>
                <a:gd name="T14" fmla="*/ 55 w 125"/>
                <a:gd name="T15" fmla="*/ 53 h 55"/>
                <a:gd name="T16" fmla="*/ 123 w 125"/>
                <a:gd name="T17" fmla="*/ 42 h 55"/>
                <a:gd name="T18" fmla="*/ 123 w 125"/>
                <a:gd name="T19" fmla="*/ 3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55">
                  <a:moveTo>
                    <a:pt x="123" y="38"/>
                  </a:moveTo>
                  <a:cubicBezTo>
                    <a:pt x="123" y="37"/>
                    <a:pt x="123" y="36"/>
                    <a:pt x="122" y="36"/>
                  </a:cubicBezTo>
                  <a:cubicBezTo>
                    <a:pt x="88" y="12"/>
                    <a:pt x="38" y="0"/>
                    <a:pt x="1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7"/>
                    <a:pt x="1" y="27"/>
                    <a:pt x="0" y="27"/>
                  </a:cubicBezTo>
                  <a:cubicBezTo>
                    <a:pt x="0" y="28"/>
                    <a:pt x="0" y="29"/>
                    <a:pt x="1" y="28"/>
                  </a:cubicBezTo>
                  <a:cubicBezTo>
                    <a:pt x="1" y="28"/>
                    <a:pt x="1" y="28"/>
                    <a:pt x="2" y="28"/>
                  </a:cubicBezTo>
                  <a:cubicBezTo>
                    <a:pt x="10" y="47"/>
                    <a:pt x="38" y="52"/>
                    <a:pt x="55" y="53"/>
                  </a:cubicBezTo>
                  <a:cubicBezTo>
                    <a:pt x="78" y="55"/>
                    <a:pt x="103" y="52"/>
                    <a:pt x="123" y="42"/>
                  </a:cubicBezTo>
                  <a:cubicBezTo>
                    <a:pt x="125" y="41"/>
                    <a:pt x="124" y="39"/>
                    <a:pt x="12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3819525" y="-141656"/>
              <a:ext cx="417513" cy="514350"/>
            </a:xfrm>
            <a:custGeom>
              <a:avLst/>
              <a:gdLst>
                <a:gd name="T0" fmla="*/ 70 w 152"/>
                <a:gd name="T1" fmla="*/ 16 h 187"/>
                <a:gd name="T2" fmla="*/ 77 w 152"/>
                <a:gd name="T3" fmla="*/ 30 h 187"/>
                <a:gd name="T4" fmla="*/ 74 w 152"/>
                <a:gd name="T5" fmla="*/ 80 h 187"/>
                <a:gd name="T6" fmla="*/ 74 w 152"/>
                <a:gd name="T7" fmla="*/ 80 h 187"/>
                <a:gd name="T8" fmla="*/ 34 w 152"/>
                <a:gd name="T9" fmla="*/ 126 h 187"/>
                <a:gd name="T10" fmla="*/ 31 w 152"/>
                <a:gd name="T11" fmla="*/ 77 h 187"/>
                <a:gd name="T12" fmla="*/ 40 w 152"/>
                <a:gd name="T13" fmla="*/ 74 h 187"/>
                <a:gd name="T14" fmla="*/ 40 w 152"/>
                <a:gd name="T15" fmla="*/ 52 h 187"/>
                <a:gd name="T16" fmla="*/ 16 w 152"/>
                <a:gd name="T17" fmla="*/ 54 h 187"/>
                <a:gd name="T18" fmla="*/ 18 w 152"/>
                <a:gd name="T19" fmla="*/ 75 h 187"/>
                <a:gd name="T20" fmla="*/ 20 w 152"/>
                <a:gd name="T21" fmla="*/ 75 h 187"/>
                <a:gd name="T22" fmla="*/ 26 w 152"/>
                <a:gd name="T23" fmla="*/ 77 h 187"/>
                <a:gd name="T24" fmla="*/ 31 w 152"/>
                <a:gd name="T25" fmla="*/ 101 h 187"/>
                <a:gd name="T26" fmla="*/ 30 w 152"/>
                <a:gd name="T27" fmla="*/ 133 h 187"/>
                <a:gd name="T28" fmla="*/ 0 w 152"/>
                <a:gd name="T29" fmla="*/ 185 h 187"/>
                <a:gd name="T30" fmla="*/ 2 w 152"/>
                <a:gd name="T31" fmla="*/ 186 h 187"/>
                <a:gd name="T32" fmla="*/ 18 w 152"/>
                <a:gd name="T33" fmla="*/ 161 h 187"/>
                <a:gd name="T34" fmla="*/ 84 w 152"/>
                <a:gd name="T35" fmla="*/ 160 h 187"/>
                <a:gd name="T36" fmla="*/ 91 w 152"/>
                <a:gd name="T37" fmla="*/ 175 h 187"/>
                <a:gd name="T38" fmla="*/ 109 w 152"/>
                <a:gd name="T39" fmla="*/ 168 h 187"/>
                <a:gd name="T40" fmla="*/ 104 w 152"/>
                <a:gd name="T41" fmla="*/ 152 h 187"/>
                <a:gd name="T42" fmla="*/ 86 w 152"/>
                <a:gd name="T43" fmla="*/ 156 h 187"/>
                <a:gd name="T44" fmla="*/ 19 w 152"/>
                <a:gd name="T45" fmla="*/ 158 h 187"/>
                <a:gd name="T46" fmla="*/ 54 w 152"/>
                <a:gd name="T47" fmla="*/ 108 h 187"/>
                <a:gd name="T48" fmla="*/ 114 w 152"/>
                <a:gd name="T49" fmla="*/ 109 h 187"/>
                <a:gd name="T50" fmla="*/ 113 w 152"/>
                <a:gd name="T51" fmla="*/ 110 h 187"/>
                <a:gd name="T52" fmla="*/ 115 w 152"/>
                <a:gd name="T53" fmla="*/ 113 h 187"/>
                <a:gd name="T54" fmla="*/ 123 w 152"/>
                <a:gd name="T55" fmla="*/ 125 h 187"/>
                <a:gd name="T56" fmla="*/ 140 w 152"/>
                <a:gd name="T57" fmla="*/ 115 h 187"/>
                <a:gd name="T58" fmla="*/ 131 w 152"/>
                <a:gd name="T59" fmla="*/ 99 h 187"/>
                <a:gd name="T60" fmla="*/ 117 w 152"/>
                <a:gd name="T61" fmla="*/ 104 h 187"/>
                <a:gd name="T62" fmla="*/ 57 w 152"/>
                <a:gd name="T63" fmla="*/ 104 h 187"/>
                <a:gd name="T64" fmla="*/ 99 w 152"/>
                <a:gd name="T65" fmla="*/ 64 h 187"/>
                <a:gd name="T66" fmla="*/ 126 w 152"/>
                <a:gd name="T67" fmla="*/ 67 h 187"/>
                <a:gd name="T68" fmla="*/ 125 w 152"/>
                <a:gd name="T69" fmla="*/ 68 h 187"/>
                <a:gd name="T70" fmla="*/ 139 w 152"/>
                <a:gd name="T71" fmla="*/ 78 h 187"/>
                <a:gd name="T72" fmla="*/ 151 w 152"/>
                <a:gd name="T73" fmla="*/ 66 h 187"/>
                <a:gd name="T74" fmla="*/ 140 w 152"/>
                <a:gd name="T75" fmla="*/ 57 h 187"/>
                <a:gd name="T76" fmla="*/ 127 w 152"/>
                <a:gd name="T77" fmla="*/ 63 h 187"/>
                <a:gd name="T78" fmla="*/ 102 w 152"/>
                <a:gd name="T79" fmla="*/ 62 h 187"/>
                <a:gd name="T80" fmla="*/ 127 w 152"/>
                <a:gd name="T81" fmla="*/ 42 h 187"/>
                <a:gd name="T82" fmla="*/ 140 w 152"/>
                <a:gd name="T83" fmla="*/ 39 h 187"/>
                <a:gd name="T84" fmla="*/ 138 w 152"/>
                <a:gd name="T85" fmla="*/ 23 h 187"/>
                <a:gd name="T86" fmla="*/ 124 w 152"/>
                <a:gd name="T87" fmla="*/ 23 h 187"/>
                <a:gd name="T88" fmla="*/ 123 w 152"/>
                <a:gd name="T89" fmla="*/ 40 h 187"/>
                <a:gd name="T90" fmla="*/ 78 w 152"/>
                <a:gd name="T91" fmla="*/ 76 h 187"/>
                <a:gd name="T92" fmla="*/ 82 w 152"/>
                <a:gd name="T93" fmla="*/ 31 h 187"/>
                <a:gd name="T94" fmla="*/ 84 w 152"/>
                <a:gd name="T95" fmla="*/ 31 h 187"/>
                <a:gd name="T96" fmla="*/ 85 w 152"/>
                <a:gd name="T97" fmla="*/ 31 h 187"/>
                <a:gd name="T98" fmla="*/ 98 w 152"/>
                <a:gd name="T99" fmla="*/ 18 h 187"/>
                <a:gd name="T100" fmla="*/ 82 w 152"/>
                <a:gd name="T101" fmla="*/ 1 h 187"/>
                <a:gd name="T102" fmla="*/ 70 w 152"/>
                <a:gd name="T103" fmla="*/ 1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87">
                  <a:moveTo>
                    <a:pt x="70" y="16"/>
                  </a:moveTo>
                  <a:cubicBezTo>
                    <a:pt x="69" y="22"/>
                    <a:pt x="72" y="27"/>
                    <a:pt x="77" y="30"/>
                  </a:cubicBezTo>
                  <a:cubicBezTo>
                    <a:pt x="78" y="47"/>
                    <a:pt x="79" y="63"/>
                    <a:pt x="74" y="80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59" y="94"/>
                    <a:pt x="46" y="110"/>
                    <a:pt x="34" y="126"/>
                  </a:cubicBezTo>
                  <a:cubicBezTo>
                    <a:pt x="38" y="111"/>
                    <a:pt x="36" y="92"/>
                    <a:pt x="31" y="77"/>
                  </a:cubicBezTo>
                  <a:cubicBezTo>
                    <a:pt x="35" y="77"/>
                    <a:pt x="38" y="76"/>
                    <a:pt x="40" y="74"/>
                  </a:cubicBezTo>
                  <a:cubicBezTo>
                    <a:pt x="49" y="70"/>
                    <a:pt x="48" y="57"/>
                    <a:pt x="40" y="52"/>
                  </a:cubicBezTo>
                  <a:cubicBezTo>
                    <a:pt x="33" y="47"/>
                    <a:pt x="22" y="49"/>
                    <a:pt x="16" y="54"/>
                  </a:cubicBezTo>
                  <a:cubicBezTo>
                    <a:pt x="8" y="60"/>
                    <a:pt x="10" y="70"/>
                    <a:pt x="18" y="75"/>
                  </a:cubicBezTo>
                  <a:cubicBezTo>
                    <a:pt x="19" y="76"/>
                    <a:pt x="20" y="75"/>
                    <a:pt x="20" y="75"/>
                  </a:cubicBezTo>
                  <a:cubicBezTo>
                    <a:pt x="22" y="76"/>
                    <a:pt x="24" y="77"/>
                    <a:pt x="26" y="77"/>
                  </a:cubicBezTo>
                  <a:cubicBezTo>
                    <a:pt x="28" y="85"/>
                    <a:pt x="30" y="93"/>
                    <a:pt x="31" y="101"/>
                  </a:cubicBezTo>
                  <a:cubicBezTo>
                    <a:pt x="33" y="112"/>
                    <a:pt x="32" y="122"/>
                    <a:pt x="30" y="133"/>
                  </a:cubicBezTo>
                  <a:cubicBezTo>
                    <a:pt x="18" y="149"/>
                    <a:pt x="8" y="167"/>
                    <a:pt x="0" y="185"/>
                  </a:cubicBezTo>
                  <a:cubicBezTo>
                    <a:pt x="0" y="186"/>
                    <a:pt x="1" y="187"/>
                    <a:pt x="2" y="186"/>
                  </a:cubicBezTo>
                  <a:cubicBezTo>
                    <a:pt x="7" y="178"/>
                    <a:pt x="12" y="169"/>
                    <a:pt x="18" y="161"/>
                  </a:cubicBezTo>
                  <a:cubicBezTo>
                    <a:pt x="40" y="153"/>
                    <a:pt x="62" y="158"/>
                    <a:pt x="84" y="160"/>
                  </a:cubicBezTo>
                  <a:cubicBezTo>
                    <a:pt x="83" y="166"/>
                    <a:pt x="85" y="172"/>
                    <a:pt x="91" y="175"/>
                  </a:cubicBezTo>
                  <a:cubicBezTo>
                    <a:pt x="97" y="178"/>
                    <a:pt x="107" y="176"/>
                    <a:pt x="109" y="168"/>
                  </a:cubicBezTo>
                  <a:cubicBezTo>
                    <a:pt x="111" y="162"/>
                    <a:pt x="109" y="156"/>
                    <a:pt x="104" y="152"/>
                  </a:cubicBezTo>
                  <a:cubicBezTo>
                    <a:pt x="99" y="148"/>
                    <a:pt x="90" y="151"/>
                    <a:pt x="86" y="156"/>
                  </a:cubicBezTo>
                  <a:cubicBezTo>
                    <a:pt x="65" y="151"/>
                    <a:pt x="39" y="150"/>
                    <a:pt x="19" y="158"/>
                  </a:cubicBezTo>
                  <a:cubicBezTo>
                    <a:pt x="30" y="141"/>
                    <a:pt x="41" y="124"/>
                    <a:pt x="54" y="108"/>
                  </a:cubicBezTo>
                  <a:cubicBezTo>
                    <a:pt x="75" y="100"/>
                    <a:pt x="94" y="104"/>
                    <a:pt x="114" y="109"/>
                  </a:cubicBezTo>
                  <a:cubicBezTo>
                    <a:pt x="114" y="109"/>
                    <a:pt x="114" y="110"/>
                    <a:pt x="113" y="110"/>
                  </a:cubicBezTo>
                  <a:cubicBezTo>
                    <a:pt x="113" y="111"/>
                    <a:pt x="114" y="112"/>
                    <a:pt x="115" y="113"/>
                  </a:cubicBezTo>
                  <a:cubicBezTo>
                    <a:pt x="115" y="118"/>
                    <a:pt x="119" y="123"/>
                    <a:pt x="123" y="125"/>
                  </a:cubicBezTo>
                  <a:cubicBezTo>
                    <a:pt x="130" y="129"/>
                    <a:pt x="138" y="121"/>
                    <a:pt x="140" y="115"/>
                  </a:cubicBezTo>
                  <a:cubicBezTo>
                    <a:pt x="142" y="108"/>
                    <a:pt x="137" y="101"/>
                    <a:pt x="131" y="99"/>
                  </a:cubicBezTo>
                  <a:cubicBezTo>
                    <a:pt x="125" y="97"/>
                    <a:pt x="120" y="100"/>
                    <a:pt x="117" y="104"/>
                  </a:cubicBezTo>
                  <a:cubicBezTo>
                    <a:pt x="97" y="99"/>
                    <a:pt x="75" y="97"/>
                    <a:pt x="57" y="104"/>
                  </a:cubicBezTo>
                  <a:cubicBezTo>
                    <a:pt x="70" y="89"/>
                    <a:pt x="84" y="76"/>
                    <a:pt x="99" y="64"/>
                  </a:cubicBezTo>
                  <a:cubicBezTo>
                    <a:pt x="108" y="64"/>
                    <a:pt x="117" y="66"/>
                    <a:pt x="126" y="67"/>
                  </a:cubicBezTo>
                  <a:cubicBezTo>
                    <a:pt x="126" y="67"/>
                    <a:pt x="125" y="67"/>
                    <a:pt x="125" y="68"/>
                  </a:cubicBezTo>
                  <a:cubicBezTo>
                    <a:pt x="127" y="74"/>
                    <a:pt x="133" y="79"/>
                    <a:pt x="139" y="78"/>
                  </a:cubicBezTo>
                  <a:cubicBezTo>
                    <a:pt x="144" y="77"/>
                    <a:pt x="152" y="72"/>
                    <a:pt x="151" y="66"/>
                  </a:cubicBezTo>
                  <a:cubicBezTo>
                    <a:pt x="150" y="61"/>
                    <a:pt x="144" y="58"/>
                    <a:pt x="140" y="57"/>
                  </a:cubicBezTo>
                  <a:cubicBezTo>
                    <a:pt x="135" y="57"/>
                    <a:pt x="130" y="59"/>
                    <a:pt x="127" y="63"/>
                  </a:cubicBezTo>
                  <a:cubicBezTo>
                    <a:pt x="119" y="61"/>
                    <a:pt x="110" y="61"/>
                    <a:pt x="102" y="62"/>
                  </a:cubicBezTo>
                  <a:cubicBezTo>
                    <a:pt x="110" y="55"/>
                    <a:pt x="119" y="49"/>
                    <a:pt x="127" y="42"/>
                  </a:cubicBezTo>
                  <a:cubicBezTo>
                    <a:pt x="131" y="44"/>
                    <a:pt x="137" y="43"/>
                    <a:pt x="140" y="39"/>
                  </a:cubicBezTo>
                  <a:cubicBezTo>
                    <a:pt x="144" y="33"/>
                    <a:pt x="145" y="27"/>
                    <a:pt x="138" y="23"/>
                  </a:cubicBezTo>
                  <a:cubicBezTo>
                    <a:pt x="134" y="20"/>
                    <a:pt x="128" y="20"/>
                    <a:pt x="124" y="23"/>
                  </a:cubicBezTo>
                  <a:cubicBezTo>
                    <a:pt x="118" y="27"/>
                    <a:pt x="120" y="35"/>
                    <a:pt x="123" y="40"/>
                  </a:cubicBezTo>
                  <a:cubicBezTo>
                    <a:pt x="107" y="51"/>
                    <a:pt x="92" y="63"/>
                    <a:pt x="78" y="76"/>
                  </a:cubicBezTo>
                  <a:cubicBezTo>
                    <a:pt x="84" y="63"/>
                    <a:pt x="85" y="46"/>
                    <a:pt x="82" y="31"/>
                  </a:cubicBezTo>
                  <a:cubicBezTo>
                    <a:pt x="83" y="31"/>
                    <a:pt x="84" y="31"/>
                    <a:pt x="84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92" y="31"/>
                    <a:pt x="98" y="26"/>
                    <a:pt x="98" y="18"/>
                  </a:cubicBezTo>
                  <a:cubicBezTo>
                    <a:pt x="98" y="11"/>
                    <a:pt x="91" y="0"/>
                    <a:pt x="82" y="1"/>
                  </a:cubicBezTo>
                  <a:cubicBezTo>
                    <a:pt x="75" y="2"/>
                    <a:pt x="70" y="9"/>
                    <a:pt x="70" y="16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2909888" y="528269"/>
              <a:ext cx="1028700" cy="658813"/>
            </a:xfrm>
            <a:custGeom>
              <a:avLst/>
              <a:gdLst>
                <a:gd name="T0" fmla="*/ 373 w 375"/>
                <a:gd name="T1" fmla="*/ 204 h 239"/>
                <a:gd name="T2" fmla="*/ 372 w 375"/>
                <a:gd name="T3" fmla="*/ 203 h 239"/>
                <a:gd name="T4" fmla="*/ 349 w 375"/>
                <a:gd name="T5" fmla="*/ 152 h 239"/>
                <a:gd name="T6" fmla="*/ 313 w 375"/>
                <a:gd name="T7" fmla="*/ 116 h 239"/>
                <a:gd name="T8" fmla="*/ 235 w 375"/>
                <a:gd name="T9" fmla="*/ 120 h 239"/>
                <a:gd name="T10" fmla="*/ 235 w 375"/>
                <a:gd name="T11" fmla="*/ 121 h 239"/>
                <a:gd name="T12" fmla="*/ 126 w 375"/>
                <a:gd name="T13" fmla="*/ 95 h 239"/>
                <a:gd name="T14" fmla="*/ 92 w 375"/>
                <a:gd name="T15" fmla="*/ 90 h 239"/>
                <a:gd name="T16" fmla="*/ 150 w 375"/>
                <a:gd name="T17" fmla="*/ 54 h 239"/>
                <a:gd name="T18" fmla="*/ 192 w 375"/>
                <a:gd name="T19" fmla="*/ 41 h 239"/>
                <a:gd name="T20" fmla="*/ 192 w 375"/>
                <a:gd name="T21" fmla="*/ 42 h 239"/>
                <a:gd name="T22" fmla="*/ 296 w 375"/>
                <a:gd name="T23" fmla="*/ 59 h 239"/>
                <a:gd name="T24" fmla="*/ 297 w 375"/>
                <a:gd name="T25" fmla="*/ 56 h 239"/>
                <a:gd name="T26" fmla="*/ 296 w 375"/>
                <a:gd name="T27" fmla="*/ 55 h 239"/>
                <a:gd name="T28" fmla="*/ 296 w 375"/>
                <a:gd name="T29" fmla="*/ 55 h 239"/>
                <a:gd name="T30" fmla="*/ 193 w 375"/>
                <a:gd name="T31" fmla="*/ 37 h 239"/>
                <a:gd name="T32" fmla="*/ 144 w 375"/>
                <a:gd name="T33" fmla="*/ 53 h 239"/>
                <a:gd name="T34" fmla="*/ 90 w 375"/>
                <a:gd name="T35" fmla="*/ 90 h 239"/>
                <a:gd name="T36" fmla="*/ 58 w 375"/>
                <a:gd name="T37" fmla="*/ 85 h 239"/>
                <a:gd name="T38" fmla="*/ 0 w 375"/>
                <a:gd name="T39" fmla="*/ 90 h 239"/>
                <a:gd name="T40" fmla="*/ 1 w 375"/>
                <a:gd name="T41" fmla="*/ 92 h 239"/>
                <a:gd name="T42" fmla="*/ 67 w 375"/>
                <a:gd name="T43" fmla="*/ 90 h 239"/>
                <a:gd name="T44" fmla="*/ 88 w 375"/>
                <a:gd name="T45" fmla="*/ 93 h 239"/>
                <a:gd name="T46" fmla="*/ 89 w 375"/>
                <a:gd name="T47" fmla="*/ 93 h 239"/>
                <a:gd name="T48" fmla="*/ 89 w 375"/>
                <a:gd name="T49" fmla="*/ 93 h 239"/>
                <a:gd name="T50" fmla="*/ 131 w 375"/>
                <a:gd name="T51" fmla="*/ 100 h 239"/>
                <a:gd name="T52" fmla="*/ 161 w 375"/>
                <a:gd name="T53" fmla="*/ 127 h 239"/>
                <a:gd name="T54" fmla="*/ 166 w 375"/>
                <a:gd name="T55" fmla="*/ 133 h 239"/>
                <a:gd name="T56" fmla="*/ 166 w 375"/>
                <a:gd name="T57" fmla="*/ 133 h 239"/>
                <a:gd name="T58" fmla="*/ 190 w 375"/>
                <a:gd name="T59" fmla="*/ 189 h 239"/>
                <a:gd name="T60" fmla="*/ 217 w 375"/>
                <a:gd name="T61" fmla="*/ 213 h 239"/>
                <a:gd name="T62" fmla="*/ 240 w 375"/>
                <a:gd name="T63" fmla="*/ 238 h 239"/>
                <a:gd name="T64" fmla="*/ 242 w 375"/>
                <a:gd name="T65" fmla="*/ 237 h 239"/>
                <a:gd name="T66" fmla="*/ 241 w 375"/>
                <a:gd name="T67" fmla="*/ 234 h 239"/>
                <a:gd name="T68" fmla="*/ 170 w 375"/>
                <a:gd name="T69" fmla="*/ 132 h 239"/>
                <a:gd name="T70" fmla="*/ 162 w 375"/>
                <a:gd name="T71" fmla="*/ 122 h 239"/>
                <a:gd name="T72" fmla="*/ 136 w 375"/>
                <a:gd name="T73" fmla="*/ 101 h 239"/>
                <a:gd name="T74" fmla="*/ 211 w 375"/>
                <a:gd name="T75" fmla="*/ 118 h 239"/>
                <a:gd name="T76" fmla="*/ 235 w 375"/>
                <a:gd name="T77" fmla="*/ 126 h 239"/>
                <a:gd name="T78" fmla="*/ 290 w 375"/>
                <a:gd name="T79" fmla="*/ 175 h 239"/>
                <a:gd name="T80" fmla="*/ 330 w 375"/>
                <a:gd name="T81" fmla="*/ 189 h 239"/>
                <a:gd name="T82" fmla="*/ 372 w 375"/>
                <a:gd name="T83" fmla="*/ 207 h 239"/>
                <a:gd name="T84" fmla="*/ 373 w 375"/>
                <a:gd name="T85" fmla="*/ 20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3" y="204"/>
                  </a:moveTo>
                  <a:cubicBezTo>
                    <a:pt x="373" y="204"/>
                    <a:pt x="372" y="204"/>
                    <a:pt x="372" y="203"/>
                  </a:cubicBezTo>
                  <a:cubicBezTo>
                    <a:pt x="369" y="185"/>
                    <a:pt x="359" y="167"/>
                    <a:pt x="349" y="152"/>
                  </a:cubicBezTo>
                  <a:cubicBezTo>
                    <a:pt x="340" y="138"/>
                    <a:pt x="328" y="124"/>
                    <a:pt x="313" y="116"/>
                  </a:cubicBezTo>
                  <a:cubicBezTo>
                    <a:pt x="291" y="106"/>
                    <a:pt x="252" y="98"/>
                    <a:pt x="235" y="120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199" y="109"/>
                    <a:pt x="162" y="101"/>
                    <a:pt x="126" y="95"/>
                  </a:cubicBezTo>
                  <a:cubicBezTo>
                    <a:pt x="115" y="94"/>
                    <a:pt x="103" y="92"/>
                    <a:pt x="92" y="90"/>
                  </a:cubicBezTo>
                  <a:cubicBezTo>
                    <a:pt x="106" y="72"/>
                    <a:pt x="129" y="62"/>
                    <a:pt x="150" y="54"/>
                  </a:cubicBezTo>
                  <a:cubicBezTo>
                    <a:pt x="163" y="49"/>
                    <a:pt x="177" y="44"/>
                    <a:pt x="192" y="41"/>
                  </a:cubicBezTo>
                  <a:cubicBezTo>
                    <a:pt x="192" y="41"/>
                    <a:pt x="192" y="42"/>
                    <a:pt x="192" y="42"/>
                  </a:cubicBezTo>
                  <a:cubicBezTo>
                    <a:pt x="217" y="73"/>
                    <a:pt x="262" y="56"/>
                    <a:pt x="296" y="59"/>
                  </a:cubicBezTo>
                  <a:cubicBezTo>
                    <a:pt x="298" y="59"/>
                    <a:pt x="298" y="56"/>
                    <a:pt x="297" y="56"/>
                  </a:cubicBezTo>
                  <a:cubicBezTo>
                    <a:pt x="296" y="56"/>
                    <a:pt x="296" y="55"/>
                    <a:pt x="296" y="55"/>
                  </a:cubicBezTo>
                  <a:cubicBezTo>
                    <a:pt x="296" y="55"/>
                    <a:pt x="296" y="55"/>
                    <a:pt x="296" y="55"/>
                  </a:cubicBezTo>
                  <a:cubicBezTo>
                    <a:pt x="285" y="17"/>
                    <a:pt x="214" y="0"/>
                    <a:pt x="193" y="37"/>
                  </a:cubicBezTo>
                  <a:cubicBezTo>
                    <a:pt x="176" y="40"/>
                    <a:pt x="159" y="46"/>
                    <a:pt x="144" y="53"/>
                  </a:cubicBezTo>
                  <a:cubicBezTo>
                    <a:pt x="125" y="60"/>
                    <a:pt x="100" y="71"/>
                    <a:pt x="90" y="90"/>
                  </a:cubicBezTo>
                  <a:cubicBezTo>
                    <a:pt x="79" y="88"/>
                    <a:pt x="69" y="86"/>
                    <a:pt x="58" y="85"/>
                  </a:cubicBezTo>
                  <a:cubicBezTo>
                    <a:pt x="40" y="83"/>
                    <a:pt x="16" y="80"/>
                    <a:pt x="0" y="90"/>
                  </a:cubicBezTo>
                  <a:cubicBezTo>
                    <a:pt x="0" y="91"/>
                    <a:pt x="0" y="92"/>
                    <a:pt x="1" y="92"/>
                  </a:cubicBezTo>
                  <a:cubicBezTo>
                    <a:pt x="23" y="85"/>
                    <a:pt x="44" y="86"/>
                    <a:pt x="67" y="90"/>
                  </a:cubicBezTo>
                  <a:cubicBezTo>
                    <a:pt x="74" y="91"/>
                    <a:pt x="81" y="92"/>
                    <a:pt x="88" y="93"/>
                  </a:cubicBezTo>
                  <a:cubicBezTo>
                    <a:pt x="88" y="94"/>
                    <a:pt x="89" y="94"/>
                    <a:pt x="89" y="93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103" y="95"/>
                    <a:pt x="117" y="98"/>
                    <a:pt x="131" y="100"/>
                  </a:cubicBezTo>
                  <a:cubicBezTo>
                    <a:pt x="142" y="108"/>
                    <a:pt x="152" y="117"/>
                    <a:pt x="161" y="127"/>
                  </a:cubicBezTo>
                  <a:cubicBezTo>
                    <a:pt x="163" y="129"/>
                    <a:pt x="165" y="131"/>
                    <a:pt x="166" y="133"/>
                  </a:cubicBezTo>
                  <a:cubicBezTo>
                    <a:pt x="166" y="133"/>
                    <a:pt x="166" y="133"/>
                    <a:pt x="166" y="133"/>
                  </a:cubicBezTo>
                  <a:cubicBezTo>
                    <a:pt x="163" y="155"/>
                    <a:pt x="175" y="174"/>
                    <a:pt x="190" y="189"/>
                  </a:cubicBezTo>
                  <a:cubicBezTo>
                    <a:pt x="199" y="197"/>
                    <a:pt x="208" y="205"/>
                    <a:pt x="217" y="213"/>
                  </a:cubicBezTo>
                  <a:cubicBezTo>
                    <a:pt x="226" y="221"/>
                    <a:pt x="233" y="230"/>
                    <a:pt x="240" y="238"/>
                  </a:cubicBezTo>
                  <a:cubicBezTo>
                    <a:pt x="241" y="239"/>
                    <a:pt x="243" y="238"/>
                    <a:pt x="242" y="237"/>
                  </a:cubicBezTo>
                  <a:cubicBezTo>
                    <a:pt x="242" y="236"/>
                    <a:pt x="241" y="235"/>
                    <a:pt x="241" y="234"/>
                  </a:cubicBezTo>
                  <a:cubicBezTo>
                    <a:pt x="232" y="195"/>
                    <a:pt x="226" y="122"/>
                    <a:pt x="170" y="132"/>
                  </a:cubicBezTo>
                  <a:cubicBezTo>
                    <a:pt x="167" y="128"/>
                    <a:pt x="165" y="125"/>
                    <a:pt x="162" y="122"/>
                  </a:cubicBezTo>
                  <a:cubicBezTo>
                    <a:pt x="155" y="115"/>
                    <a:pt x="146" y="106"/>
                    <a:pt x="136" y="101"/>
                  </a:cubicBezTo>
                  <a:cubicBezTo>
                    <a:pt x="161" y="105"/>
                    <a:pt x="186" y="111"/>
                    <a:pt x="211" y="118"/>
                  </a:cubicBezTo>
                  <a:cubicBezTo>
                    <a:pt x="219" y="120"/>
                    <a:pt x="227" y="123"/>
                    <a:pt x="235" y="126"/>
                  </a:cubicBezTo>
                  <a:cubicBezTo>
                    <a:pt x="249" y="147"/>
                    <a:pt x="267" y="165"/>
                    <a:pt x="290" y="175"/>
                  </a:cubicBezTo>
                  <a:cubicBezTo>
                    <a:pt x="303" y="181"/>
                    <a:pt x="317" y="185"/>
                    <a:pt x="330" y="189"/>
                  </a:cubicBezTo>
                  <a:cubicBezTo>
                    <a:pt x="345" y="194"/>
                    <a:pt x="358" y="200"/>
                    <a:pt x="372" y="207"/>
                  </a:cubicBezTo>
                  <a:cubicBezTo>
                    <a:pt x="374" y="207"/>
                    <a:pt x="375" y="205"/>
                    <a:pt x="373" y="204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3671888" y="369519"/>
              <a:ext cx="301625" cy="300038"/>
            </a:xfrm>
            <a:custGeom>
              <a:avLst/>
              <a:gdLst>
                <a:gd name="T0" fmla="*/ 63 w 110"/>
                <a:gd name="T1" fmla="*/ 38 h 109"/>
                <a:gd name="T2" fmla="*/ 0 w 110"/>
                <a:gd name="T3" fmla="*/ 5 h 109"/>
                <a:gd name="T4" fmla="*/ 0 w 110"/>
                <a:gd name="T5" fmla="*/ 5 h 109"/>
                <a:gd name="T6" fmla="*/ 64 w 110"/>
                <a:gd name="T7" fmla="*/ 45 h 109"/>
                <a:gd name="T8" fmla="*/ 106 w 110"/>
                <a:gd name="T9" fmla="*/ 107 h 109"/>
                <a:gd name="T10" fmla="*/ 109 w 110"/>
                <a:gd name="T11" fmla="*/ 105 h 109"/>
                <a:gd name="T12" fmla="*/ 63 w 110"/>
                <a:gd name="T13" fmla="*/ 3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09">
                  <a:moveTo>
                    <a:pt x="63" y="38"/>
                  </a:moveTo>
                  <a:cubicBezTo>
                    <a:pt x="47" y="21"/>
                    <a:pt x="25" y="0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7" y="7"/>
                    <a:pt x="47" y="25"/>
                    <a:pt x="64" y="45"/>
                  </a:cubicBezTo>
                  <a:cubicBezTo>
                    <a:pt x="80" y="64"/>
                    <a:pt x="93" y="85"/>
                    <a:pt x="106" y="107"/>
                  </a:cubicBezTo>
                  <a:cubicBezTo>
                    <a:pt x="107" y="109"/>
                    <a:pt x="110" y="107"/>
                    <a:pt x="109" y="105"/>
                  </a:cubicBezTo>
                  <a:cubicBezTo>
                    <a:pt x="96" y="82"/>
                    <a:pt x="81" y="59"/>
                    <a:pt x="6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3913188" y="652095"/>
              <a:ext cx="211138" cy="212725"/>
            </a:xfrm>
            <a:custGeom>
              <a:avLst/>
              <a:gdLst>
                <a:gd name="T0" fmla="*/ 20 w 77"/>
                <a:gd name="T1" fmla="*/ 0 h 77"/>
                <a:gd name="T2" fmla="*/ 18 w 77"/>
                <a:gd name="T3" fmla="*/ 0 h 77"/>
                <a:gd name="T4" fmla="*/ 17 w 77"/>
                <a:gd name="T5" fmla="*/ 3 h 77"/>
                <a:gd name="T6" fmla="*/ 11 w 77"/>
                <a:gd name="T7" fmla="*/ 69 h 77"/>
                <a:gd name="T8" fmla="*/ 24 w 77"/>
                <a:gd name="T9" fmla="*/ 76 h 77"/>
                <a:gd name="T10" fmla="*/ 31 w 77"/>
                <a:gd name="T11" fmla="*/ 61 h 77"/>
                <a:gd name="T12" fmla="*/ 48 w 77"/>
                <a:gd name="T13" fmla="*/ 74 h 77"/>
                <a:gd name="T14" fmla="*/ 50 w 77"/>
                <a:gd name="T15" fmla="*/ 73 h 77"/>
                <a:gd name="T16" fmla="*/ 53 w 77"/>
                <a:gd name="T17" fmla="*/ 52 h 77"/>
                <a:gd name="T18" fmla="*/ 69 w 77"/>
                <a:gd name="T19" fmla="*/ 57 h 77"/>
                <a:gd name="T20" fmla="*/ 76 w 77"/>
                <a:gd name="T21" fmla="*/ 41 h 77"/>
                <a:gd name="T22" fmla="*/ 20 w 77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77">
                  <a:moveTo>
                    <a:pt x="20" y="0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17" y="1"/>
                    <a:pt x="16" y="2"/>
                    <a:pt x="17" y="3"/>
                  </a:cubicBezTo>
                  <a:cubicBezTo>
                    <a:pt x="8" y="23"/>
                    <a:pt x="0" y="49"/>
                    <a:pt x="11" y="69"/>
                  </a:cubicBezTo>
                  <a:cubicBezTo>
                    <a:pt x="14" y="74"/>
                    <a:pt x="19" y="77"/>
                    <a:pt x="24" y="76"/>
                  </a:cubicBezTo>
                  <a:cubicBezTo>
                    <a:pt x="30" y="74"/>
                    <a:pt x="31" y="67"/>
                    <a:pt x="31" y="61"/>
                  </a:cubicBezTo>
                  <a:cubicBezTo>
                    <a:pt x="35" y="67"/>
                    <a:pt x="41" y="72"/>
                    <a:pt x="48" y="74"/>
                  </a:cubicBezTo>
                  <a:cubicBezTo>
                    <a:pt x="49" y="75"/>
                    <a:pt x="50" y="74"/>
                    <a:pt x="50" y="73"/>
                  </a:cubicBezTo>
                  <a:cubicBezTo>
                    <a:pt x="53" y="66"/>
                    <a:pt x="54" y="59"/>
                    <a:pt x="53" y="52"/>
                  </a:cubicBezTo>
                  <a:cubicBezTo>
                    <a:pt x="58" y="56"/>
                    <a:pt x="63" y="59"/>
                    <a:pt x="69" y="57"/>
                  </a:cubicBezTo>
                  <a:cubicBezTo>
                    <a:pt x="76" y="55"/>
                    <a:pt x="77" y="46"/>
                    <a:pt x="76" y="41"/>
                  </a:cubicBezTo>
                  <a:cubicBezTo>
                    <a:pt x="74" y="14"/>
                    <a:pt x="41" y="4"/>
                    <a:pt x="20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7556500" y="377457"/>
              <a:ext cx="693738" cy="965200"/>
            </a:xfrm>
            <a:custGeom>
              <a:avLst/>
              <a:gdLst>
                <a:gd name="T0" fmla="*/ 204 w 253"/>
                <a:gd name="T1" fmla="*/ 131 h 351"/>
                <a:gd name="T2" fmla="*/ 110 w 253"/>
                <a:gd name="T3" fmla="*/ 138 h 351"/>
                <a:gd name="T4" fmla="*/ 107 w 253"/>
                <a:gd name="T5" fmla="*/ 131 h 351"/>
                <a:gd name="T6" fmla="*/ 81 w 253"/>
                <a:gd name="T7" fmla="*/ 78 h 351"/>
                <a:gd name="T8" fmla="*/ 1 w 253"/>
                <a:gd name="T9" fmla="*/ 1 h 351"/>
                <a:gd name="T10" fmla="*/ 1 w 253"/>
                <a:gd name="T11" fmla="*/ 2 h 351"/>
                <a:gd name="T12" fmla="*/ 80 w 253"/>
                <a:gd name="T13" fmla="*/ 86 h 351"/>
                <a:gd name="T14" fmla="*/ 106 w 253"/>
                <a:gd name="T15" fmla="*/ 138 h 351"/>
                <a:gd name="T16" fmla="*/ 126 w 253"/>
                <a:gd name="T17" fmla="*/ 187 h 351"/>
                <a:gd name="T18" fmla="*/ 127 w 253"/>
                <a:gd name="T19" fmla="*/ 188 h 351"/>
                <a:gd name="T20" fmla="*/ 112 w 253"/>
                <a:gd name="T21" fmla="*/ 279 h 351"/>
                <a:gd name="T22" fmla="*/ 167 w 253"/>
                <a:gd name="T23" fmla="*/ 349 h 351"/>
                <a:gd name="T24" fmla="*/ 208 w 253"/>
                <a:gd name="T25" fmla="*/ 336 h 351"/>
                <a:gd name="T26" fmla="*/ 213 w 253"/>
                <a:gd name="T27" fmla="*/ 290 h 351"/>
                <a:gd name="T28" fmla="*/ 130 w 253"/>
                <a:gd name="T29" fmla="*/ 187 h 351"/>
                <a:gd name="T30" fmla="*/ 129 w 253"/>
                <a:gd name="T31" fmla="*/ 187 h 351"/>
                <a:gd name="T32" fmla="*/ 128 w 253"/>
                <a:gd name="T33" fmla="*/ 187 h 351"/>
                <a:gd name="T34" fmla="*/ 128 w 253"/>
                <a:gd name="T35" fmla="*/ 186 h 351"/>
                <a:gd name="T36" fmla="*/ 116 w 253"/>
                <a:gd name="T37" fmla="*/ 150 h 351"/>
                <a:gd name="T38" fmla="*/ 128 w 253"/>
                <a:gd name="T39" fmla="*/ 163 h 351"/>
                <a:gd name="T40" fmla="*/ 169 w 253"/>
                <a:gd name="T41" fmla="*/ 193 h 351"/>
                <a:gd name="T42" fmla="*/ 236 w 253"/>
                <a:gd name="T43" fmla="*/ 200 h 351"/>
                <a:gd name="T44" fmla="*/ 204 w 253"/>
                <a:gd name="T45" fmla="*/ 13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04" y="131"/>
                  </a:moveTo>
                  <a:cubicBezTo>
                    <a:pt x="176" y="119"/>
                    <a:pt x="136" y="119"/>
                    <a:pt x="110" y="138"/>
                  </a:cubicBezTo>
                  <a:cubicBezTo>
                    <a:pt x="109" y="135"/>
                    <a:pt x="108" y="133"/>
                    <a:pt x="107" y="131"/>
                  </a:cubicBezTo>
                  <a:cubicBezTo>
                    <a:pt x="100" y="113"/>
                    <a:pt x="91" y="95"/>
                    <a:pt x="81" y="78"/>
                  </a:cubicBezTo>
                  <a:cubicBezTo>
                    <a:pt x="62" y="46"/>
                    <a:pt x="36" y="16"/>
                    <a:pt x="1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34" y="24"/>
                    <a:pt x="61" y="51"/>
                    <a:pt x="80" y="86"/>
                  </a:cubicBezTo>
                  <a:cubicBezTo>
                    <a:pt x="90" y="103"/>
                    <a:pt x="98" y="120"/>
                    <a:pt x="106" y="138"/>
                  </a:cubicBezTo>
                  <a:cubicBezTo>
                    <a:pt x="112" y="154"/>
                    <a:pt x="118" y="172"/>
                    <a:pt x="126" y="187"/>
                  </a:cubicBezTo>
                  <a:cubicBezTo>
                    <a:pt x="126" y="188"/>
                    <a:pt x="126" y="188"/>
                    <a:pt x="127" y="188"/>
                  </a:cubicBezTo>
                  <a:cubicBezTo>
                    <a:pt x="108" y="212"/>
                    <a:pt x="107" y="251"/>
                    <a:pt x="112" y="279"/>
                  </a:cubicBezTo>
                  <a:cubicBezTo>
                    <a:pt x="117" y="309"/>
                    <a:pt x="133" y="343"/>
                    <a:pt x="167" y="349"/>
                  </a:cubicBezTo>
                  <a:cubicBezTo>
                    <a:pt x="182" y="351"/>
                    <a:pt x="199" y="350"/>
                    <a:pt x="208" y="336"/>
                  </a:cubicBezTo>
                  <a:cubicBezTo>
                    <a:pt x="216" y="322"/>
                    <a:pt x="216" y="305"/>
                    <a:pt x="213" y="290"/>
                  </a:cubicBezTo>
                  <a:cubicBezTo>
                    <a:pt x="203" y="244"/>
                    <a:pt x="168" y="212"/>
                    <a:pt x="130" y="187"/>
                  </a:cubicBezTo>
                  <a:cubicBezTo>
                    <a:pt x="130" y="187"/>
                    <a:pt x="129" y="187"/>
                    <a:pt x="129" y="187"/>
                  </a:cubicBezTo>
                  <a:cubicBezTo>
                    <a:pt x="129" y="187"/>
                    <a:pt x="128" y="187"/>
                    <a:pt x="128" y="187"/>
                  </a:cubicBezTo>
                  <a:cubicBezTo>
                    <a:pt x="128" y="187"/>
                    <a:pt x="128" y="186"/>
                    <a:pt x="128" y="186"/>
                  </a:cubicBezTo>
                  <a:cubicBezTo>
                    <a:pt x="125" y="174"/>
                    <a:pt x="121" y="162"/>
                    <a:pt x="116" y="150"/>
                  </a:cubicBezTo>
                  <a:cubicBezTo>
                    <a:pt x="119" y="155"/>
                    <a:pt x="124" y="159"/>
                    <a:pt x="128" y="163"/>
                  </a:cubicBezTo>
                  <a:cubicBezTo>
                    <a:pt x="140" y="174"/>
                    <a:pt x="154" y="185"/>
                    <a:pt x="169" y="193"/>
                  </a:cubicBezTo>
                  <a:cubicBezTo>
                    <a:pt x="184" y="202"/>
                    <a:pt x="222" y="223"/>
                    <a:pt x="236" y="200"/>
                  </a:cubicBezTo>
                  <a:cubicBezTo>
                    <a:pt x="253" y="173"/>
                    <a:pt x="229" y="141"/>
                    <a:pt x="204" y="131"/>
                  </a:cubicBezTo>
                  <a:close/>
                </a:path>
              </a:pathLst>
            </a:custGeom>
            <a:solidFill>
              <a:srgbClr val="3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7394575" y="358407"/>
              <a:ext cx="241300" cy="363538"/>
            </a:xfrm>
            <a:custGeom>
              <a:avLst/>
              <a:gdLst>
                <a:gd name="T0" fmla="*/ 85 w 88"/>
                <a:gd name="T1" fmla="*/ 88 h 132"/>
                <a:gd name="T2" fmla="*/ 34 w 88"/>
                <a:gd name="T3" fmla="*/ 81 h 132"/>
                <a:gd name="T4" fmla="*/ 17 w 88"/>
                <a:gd name="T5" fmla="*/ 44 h 132"/>
                <a:gd name="T6" fmla="*/ 2 w 88"/>
                <a:gd name="T7" fmla="*/ 1 h 132"/>
                <a:gd name="T8" fmla="*/ 0 w 88"/>
                <a:gd name="T9" fmla="*/ 2 h 132"/>
                <a:gd name="T10" fmla="*/ 15 w 88"/>
                <a:gd name="T11" fmla="*/ 48 h 132"/>
                <a:gd name="T12" fmla="*/ 32 w 88"/>
                <a:gd name="T13" fmla="*/ 84 h 132"/>
                <a:gd name="T14" fmla="*/ 32 w 88"/>
                <a:gd name="T15" fmla="*/ 86 h 132"/>
                <a:gd name="T16" fmla="*/ 28 w 88"/>
                <a:gd name="T17" fmla="*/ 123 h 132"/>
                <a:gd name="T18" fmla="*/ 47 w 88"/>
                <a:gd name="T19" fmla="*/ 112 h 132"/>
                <a:gd name="T20" fmla="*/ 68 w 88"/>
                <a:gd name="T21" fmla="*/ 121 h 132"/>
                <a:gd name="T22" fmla="*/ 70 w 88"/>
                <a:gd name="T23" fmla="*/ 118 h 132"/>
                <a:gd name="T24" fmla="*/ 68 w 88"/>
                <a:gd name="T25" fmla="*/ 103 h 132"/>
                <a:gd name="T26" fmla="*/ 83 w 88"/>
                <a:gd name="T27" fmla="*/ 103 h 132"/>
                <a:gd name="T28" fmla="*/ 85 w 88"/>
                <a:gd name="T2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5" y="88"/>
                  </a:moveTo>
                  <a:cubicBezTo>
                    <a:pt x="74" y="71"/>
                    <a:pt x="48" y="68"/>
                    <a:pt x="34" y="81"/>
                  </a:cubicBezTo>
                  <a:cubicBezTo>
                    <a:pt x="29" y="69"/>
                    <a:pt x="22" y="56"/>
                    <a:pt x="17" y="44"/>
                  </a:cubicBezTo>
                  <a:cubicBezTo>
                    <a:pt x="11" y="30"/>
                    <a:pt x="7" y="15"/>
                    <a:pt x="2" y="1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3" y="18"/>
                    <a:pt x="9" y="33"/>
                    <a:pt x="15" y="48"/>
                  </a:cubicBezTo>
                  <a:cubicBezTo>
                    <a:pt x="20" y="60"/>
                    <a:pt x="25" y="73"/>
                    <a:pt x="32" y="84"/>
                  </a:cubicBezTo>
                  <a:cubicBezTo>
                    <a:pt x="31" y="85"/>
                    <a:pt x="31" y="86"/>
                    <a:pt x="32" y="86"/>
                  </a:cubicBezTo>
                  <a:cubicBezTo>
                    <a:pt x="21" y="95"/>
                    <a:pt x="17" y="113"/>
                    <a:pt x="28" y="123"/>
                  </a:cubicBezTo>
                  <a:cubicBezTo>
                    <a:pt x="38" y="132"/>
                    <a:pt x="45" y="121"/>
                    <a:pt x="47" y="112"/>
                  </a:cubicBezTo>
                  <a:cubicBezTo>
                    <a:pt x="52" y="118"/>
                    <a:pt x="59" y="121"/>
                    <a:pt x="68" y="121"/>
                  </a:cubicBezTo>
                  <a:cubicBezTo>
                    <a:pt x="69" y="121"/>
                    <a:pt x="71" y="119"/>
                    <a:pt x="70" y="118"/>
                  </a:cubicBezTo>
                  <a:cubicBezTo>
                    <a:pt x="70" y="113"/>
                    <a:pt x="70" y="108"/>
                    <a:pt x="68" y="103"/>
                  </a:cubicBezTo>
                  <a:cubicBezTo>
                    <a:pt x="73" y="105"/>
                    <a:pt x="78" y="106"/>
                    <a:pt x="83" y="103"/>
                  </a:cubicBezTo>
                  <a:cubicBezTo>
                    <a:pt x="88" y="100"/>
                    <a:pt x="88" y="92"/>
                    <a:pt x="85" y="88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6710016" y="528269"/>
              <a:ext cx="730250" cy="911225"/>
            </a:xfrm>
            <a:custGeom>
              <a:avLst/>
              <a:gdLst>
                <a:gd name="T0" fmla="*/ 213 w 266"/>
                <a:gd name="T1" fmla="*/ 328 h 331"/>
                <a:gd name="T2" fmla="*/ 212 w 266"/>
                <a:gd name="T3" fmla="*/ 326 h 331"/>
                <a:gd name="T4" fmla="*/ 228 w 266"/>
                <a:gd name="T5" fmla="*/ 273 h 331"/>
                <a:gd name="T6" fmla="*/ 223 w 266"/>
                <a:gd name="T7" fmla="*/ 222 h 331"/>
                <a:gd name="T8" fmla="*/ 161 w 266"/>
                <a:gd name="T9" fmla="*/ 175 h 331"/>
                <a:gd name="T10" fmla="*/ 161 w 266"/>
                <a:gd name="T11" fmla="*/ 175 h 331"/>
                <a:gd name="T12" fmla="*/ 94 w 266"/>
                <a:gd name="T13" fmla="*/ 86 h 331"/>
                <a:gd name="T14" fmla="*/ 72 w 266"/>
                <a:gd name="T15" fmla="*/ 59 h 331"/>
                <a:gd name="T16" fmla="*/ 139 w 266"/>
                <a:gd name="T17" fmla="*/ 69 h 331"/>
                <a:gd name="T18" fmla="*/ 179 w 266"/>
                <a:gd name="T19" fmla="*/ 86 h 331"/>
                <a:gd name="T20" fmla="*/ 179 w 266"/>
                <a:gd name="T21" fmla="*/ 87 h 331"/>
                <a:gd name="T22" fmla="*/ 248 w 266"/>
                <a:gd name="T23" fmla="*/ 167 h 331"/>
                <a:gd name="T24" fmla="*/ 250 w 266"/>
                <a:gd name="T25" fmla="*/ 165 h 331"/>
                <a:gd name="T26" fmla="*/ 250 w 266"/>
                <a:gd name="T27" fmla="*/ 164 h 331"/>
                <a:gd name="T28" fmla="*/ 250 w 266"/>
                <a:gd name="T29" fmla="*/ 164 h 331"/>
                <a:gd name="T30" fmla="*/ 183 w 266"/>
                <a:gd name="T31" fmla="*/ 84 h 331"/>
                <a:gd name="T32" fmla="*/ 135 w 266"/>
                <a:gd name="T33" fmla="*/ 64 h 331"/>
                <a:gd name="T34" fmla="*/ 70 w 266"/>
                <a:gd name="T35" fmla="*/ 58 h 331"/>
                <a:gd name="T36" fmla="*/ 49 w 266"/>
                <a:gd name="T37" fmla="*/ 33 h 331"/>
                <a:gd name="T38" fmla="*/ 1 w 266"/>
                <a:gd name="T39" fmla="*/ 0 h 331"/>
                <a:gd name="T40" fmla="*/ 1 w 266"/>
                <a:gd name="T41" fmla="*/ 2 h 331"/>
                <a:gd name="T42" fmla="*/ 52 w 266"/>
                <a:gd name="T43" fmla="*/ 43 h 331"/>
                <a:gd name="T44" fmla="*/ 67 w 266"/>
                <a:gd name="T45" fmla="*/ 59 h 331"/>
                <a:gd name="T46" fmla="*/ 67 w 266"/>
                <a:gd name="T47" fmla="*/ 60 h 331"/>
                <a:gd name="T48" fmla="*/ 67 w 266"/>
                <a:gd name="T49" fmla="*/ 60 h 331"/>
                <a:gd name="T50" fmla="*/ 95 w 266"/>
                <a:gd name="T51" fmla="*/ 92 h 331"/>
                <a:gd name="T52" fmla="*/ 101 w 266"/>
                <a:gd name="T53" fmla="*/ 132 h 331"/>
                <a:gd name="T54" fmla="*/ 101 w 266"/>
                <a:gd name="T55" fmla="*/ 140 h 331"/>
                <a:gd name="T56" fmla="*/ 100 w 266"/>
                <a:gd name="T57" fmla="*/ 140 h 331"/>
                <a:gd name="T58" fmla="*/ 83 w 266"/>
                <a:gd name="T59" fmla="*/ 198 h 331"/>
                <a:gd name="T60" fmla="*/ 88 w 266"/>
                <a:gd name="T61" fmla="*/ 234 h 331"/>
                <a:gd name="T62" fmla="*/ 89 w 266"/>
                <a:gd name="T63" fmla="*/ 268 h 331"/>
                <a:gd name="T64" fmla="*/ 92 w 266"/>
                <a:gd name="T65" fmla="*/ 268 h 331"/>
                <a:gd name="T66" fmla="*/ 92 w 266"/>
                <a:gd name="T67" fmla="*/ 266 h 331"/>
                <a:gd name="T68" fmla="*/ 105 w 266"/>
                <a:gd name="T69" fmla="*/ 142 h 331"/>
                <a:gd name="T70" fmla="*/ 104 w 266"/>
                <a:gd name="T71" fmla="*/ 129 h 331"/>
                <a:gd name="T72" fmla="*/ 98 w 266"/>
                <a:gd name="T73" fmla="*/ 96 h 331"/>
                <a:gd name="T74" fmla="*/ 144 w 266"/>
                <a:gd name="T75" fmla="*/ 157 h 331"/>
                <a:gd name="T76" fmla="*/ 158 w 266"/>
                <a:gd name="T77" fmla="*/ 179 h 331"/>
                <a:gd name="T78" fmla="*/ 168 w 266"/>
                <a:gd name="T79" fmla="*/ 252 h 331"/>
                <a:gd name="T80" fmla="*/ 190 w 266"/>
                <a:gd name="T81" fmla="*/ 289 h 331"/>
                <a:gd name="T82" fmla="*/ 210 w 266"/>
                <a:gd name="T83" fmla="*/ 329 h 331"/>
                <a:gd name="T84" fmla="*/ 213 w 266"/>
                <a:gd name="T85" fmla="*/ 3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" h="331">
                  <a:moveTo>
                    <a:pt x="213" y="328"/>
                  </a:moveTo>
                  <a:cubicBezTo>
                    <a:pt x="213" y="327"/>
                    <a:pt x="212" y="327"/>
                    <a:pt x="212" y="326"/>
                  </a:cubicBezTo>
                  <a:cubicBezTo>
                    <a:pt x="222" y="311"/>
                    <a:pt x="226" y="290"/>
                    <a:pt x="228" y="273"/>
                  </a:cubicBezTo>
                  <a:cubicBezTo>
                    <a:pt x="230" y="256"/>
                    <a:pt x="230" y="237"/>
                    <a:pt x="223" y="222"/>
                  </a:cubicBezTo>
                  <a:cubicBezTo>
                    <a:pt x="213" y="199"/>
                    <a:pt x="189" y="169"/>
                    <a:pt x="161" y="175"/>
                  </a:cubicBezTo>
                  <a:cubicBezTo>
                    <a:pt x="161" y="175"/>
                    <a:pt x="161" y="175"/>
                    <a:pt x="161" y="175"/>
                  </a:cubicBezTo>
                  <a:cubicBezTo>
                    <a:pt x="142" y="143"/>
                    <a:pt x="118" y="113"/>
                    <a:pt x="94" y="86"/>
                  </a:cubicBezTo>
                  <a:cubicBezTo>
                    <a:pt x="87" y="77"/>
                    <a:pt x="79" y="68"/>
                    <a:pt x="72" y="59"/>
                  </a:cubicBezTo>
                  <a:cubicBezTo>
                    <a:pt x="94" y="54"/>
                    <a:pt x="118" y="62"/>
                    <a:pt x="139" y="69"/>
                  </a:cubicBezTo>
                  <a:cubicBezTo>
                    <a:pt x="153" y="74"/>
                    <a:pt x="166" y="79"/>
                    <a:pt x="179" y="86"/>
                  </a:cubicBezTo>
                  <a:cubicBezTo>
                    <a:pt x="179" y="86"/>
                    <a:pt x="179" y="87"/>
                    <a:pt x="179" y="87"/>
                  </a:cubicBezTo>
                  <a:cubicBezTo>
                    <a:pt x="178" y="127"/>
                    <a:pt x="224" y="143"/>
                    <a:pt x="248" y="167"/>
                  </a:cubicBezTo>
                  <a:cubicBezTo>
                    <a:pt x="249" y="168"/>
                    <a:pt x="251" y="166"/>
                    <a:pt x="250" y="165"/>
                  </a:cubicBezTo>
                  <a:cubicBezTo>
                    <a:pt x="250" y="165"/>
                    <a:pt x="250" y="164"/>
                    <a:pt x="2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66" y="128"/>
                    <a:pt x="223" y="69"/>
                    <a:pt x="183" y="84"/>
                  </a:cubicBezTo>
                  <a:cubicBezTo>
                    <a:pt x="168" y="75"/>
                    <a:pt x="151" y="69"/>
                    <a:pt x="135" y="64"/>
                  </a:cubicBezTo>
                  <a:cubicBezTo>
                    <a:pt x="116" y="58"/>
                    <a:pt x="90" y="50"/>
                    <a:pt x="70" y="58"/>
                  </a:cubicBezTo>
                  <a:cubicBezTo>
                    <a:pt x="63" y="49"/>
                    <a:pt x="56" y="41"/>
                    <a:pt x="49" y="33"/>
                  </a:cubicBezTo>
                  <a:cubicBezTo>
                    <a:pt x="36" y="20"/>
                    <a:pt x="20" y="3"/>
                    <a:pt x="1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2" y="11"/>
                    <a:pt x="38" y="26"/>
                    <a:pt x="52" y="43"/>
                  </a:cubicBezTo>
                  <a:cubicBezTo>
                    <a:pt x="57" y="48"/>
                    <a:pt x="62" y="54"/>
                    <a:pt x="67" y="59"/>
                  </a:cubicBezTo>
                  <a:cubicBezTo>
                    <a:pt x="66" y="59"/>
                    <a:pt x="67" y="60"/>
                    <a:pt x="67" y="60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77" y="70"/>
                    <a:pt x="86" y="81"/>
                    <a:pt x="95" y="92"/>
                  </a:cubicBezTo>
                  <a:cubicBezTo>
                    <a:pt x="98" y="105"/>
                    <a:pt x="101" y="118"/>
                    <a:pt x="101" y="132"/>
                  </a:cubicBezTo>
                  <a:cubicBezTo>
                    <a:pt x="101" y="135"/>
                    <a:pt x="101" y="137"/>
                    <a:pt x="101" y="140"/>
                  </a:cubicBezTo>
                  <a:cubicBezTo>
                    <a:pt x="101" y="140"/>
                    <a:pt x="101" y="140"/>
                    <a:pt x="100" y="140"/>
                  </a:cubicBezTo>
                  <a:cubicBezTo>
                    <a:pt x="84" y="155"/>
                    <a:pt x="81" y="177"/>
                    <a:pt x="83" y="198"/>
                  </a:cubicBezTo>
                  <a:cubicBezTo>
                    <a:pt x="84" y="210"/>
                    <a:pt x="86" y="222"/>
                    <a:pt x="88" y="234"/>
                  </a:cubicBezTo>
                  <a:cubicBezTo>
                    <a:pt x="89" y="246"/>
                    <a:pt x="89" y="257"/>
                    <a:pt x="89" y="268"/>
                  </a:cubicBezTo>
                  <a:cubicBezTo>
                    <a:pt x="89" y="270"/>
                    <a:pt x="92" y="270"/>
                    <a:pt x="92" y="268"/>
                  </a:cubicBezTo>
                  <a:cubicBezTo>
                    <a:pt x="92" y="267"/>
                    <a:pt x="92" y="266"/>
                    <a:pt x="92" y="266"/>
                  </a:cubicBezTo>
                  <a:cubicBezTo>
                    <a:pt x="111" y="230"/>
                    <a:pt x="153" y="170"/>
                    <a:pt x="105" y="142"/>
                  </a:cubicBezTo>
                  <a:cubicBezTo>
                    <a:pt x="104" y="137"/>
                    <a:pt x="104" y="133"/>
                    <a:pt x="104" y="129"/>
                  </a:cubicBezTo>
                  <a:cubicBezTo>
                    <a:pt x="103" y="118"/>
                    <a:pt x="103" y="106"/>
                    <a:pt x="98" y="96"/>
                  </a:cubicBezTo>
                  <a:cubicBezTo>
                    <a:pt x="115" y="116"/>
                    <a:pt x="130" y="136"/>
                    <a:pt x="144" y="157"/>
                  </a:cubicBezTo>
                  <a:cubicBezTo>
                    <a:pt x="149" y="164"/>
                    <a:pt x="153" y="171"/>
                    <a:pt x="158" y="179"/>
                  </a:cubicBezTo>
                  <a:cubicBezTo>
                    <a:pt x="155" y="204"/>
                    <a:pt x="157" y="229"/>
                    <a:pt x="168" y="252"/>
                  </a:cubicBezTo>
                  <a:cubicBezTo>
                    <a:pt x="174" y="265"/>
                    <a:pt x="182" y="277"/>
                    <a:pt x="190" y="289"/>
                  </a:cubicBezTo>
                  <a:cubicBezTo>
                    <a:pt x="198" y="302"/>
                    <a:pt x="204" y="315"/>
                    <a:pt x="210" y="329"/>
                  </a:cubicBezTo>
                  <a:cubicBezTo>
                    <a:pt x="211" y="331"/>
                    <a:pt x="213" y="330"/>
                    <a:pt x="213" y="328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221413" y="699720"/>
              <a:ext cx="546100" cy="498475"/>
            </a:xfrm>
            <a:custGeom>
              <a:avLst/>
              <a:gdLst>
                <a:gd name="T0" fmla="*/ 145 w 199"/>
                <a:gd name="T1" fmla="*/ 150 h 181"/>
                <a:gd name="T2" fmla="*/ 169 w 199"/>
                <a:gd name="T3" fmla="*/ 142 h 181"/>
                <a:gd name="T4" fmla="*/ 176 w 199"/>
                <a:gd name="T5" fmla="*/ 118 h 181"/>
                <a:gd name="T6" fmla="*/ 184 w 199"/>
                <a:gd name="T7" fmla="*/ 88 h 181"/>
                <a:gd name="T8" fmla="*/ 130 w 199"/>
                <a:gd name="T9" fmla="*/ 107 h 181"/>
                <a:gd name="T10" fmla="*/ 128 w 199"/>
                <a:gd name="T11" fmla="*/ 107 h 181"/>
                <a:gd name="T12" fmla="*/ 128 w 199"/>
                <a:gd name="T13" fmla="*/ 108 h 181"/>
                <a:gd name="T14" fmla="*/ 90 w 199"/>
                <a:gd name="T15" fmla="*/ 87 h 181"/>
                <a:gd name="T16" fmla="*/ 54 w 199"/>
                <a:gd name="T17" fmla="*/ 57 h 181"/>
                <a:gd name="T18" fmla="*/ 25 w 199"/>
                <a:gd name="T19" fmla="*/ 22 h 181"/>
                <a:gd name="T20" fmla="*/ 2 w 199"/>
                <a:gd name="T21" fmla="*/ 0 h 181"/>
                <a:gd name="T22" fmla="*/ 1 w 199"/>
                <a:gd name="T23" fmla="*/ 1 h 181"/>
                <a:gd name="T24" fmla="*/ 59 w 199"/>
                <a:gd name="T25" fmla="*/ 68 h 181"/>
                <a:gd name="T26" fmla="*/ 126 w 199"/>
                <a:gd name="T27" fmla="*/ 111 h 181"/>
                <a:gd name="T28" fmla="*/ 115 w 199"/>
                <a:gd name="T29" fmla="*/ 133 h 181"/>
                <a:gd name="T30" fmla="*/ 111 w 199"/>
                <a:gd name="T31" fmla="*/ 159 h 181"/>
                <a:gd name="T32" fmla="*/ 145 w 199"/>
                <a:gd name="T33" fmla="*/ 15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181">
                  <a:moveTo>
                    <a:pt x="145" y="150"/>
                  </a:moveTo>
                  <a:cubicBezTo>
                    <a:pt x="153" y="154"/>
                    <a:pt x="164" y="149"/>
                    <a:pt x="169" y="142"/>
                  </a:cubicBezTo>
                  <a:cubicBezTo>
                    <a:pt x="175" y="135"/>
                    <a:pt x="178" y="126"/>
                    <a:pt x="176" y="118"/>
                  </a:cubicBezTo>
                  <a:cubicBezTo>
                    <a:pt x="188" y="114"/>
                    <a:pt x="199" y="96"/>
                    <a:pt x="184" y="88"/>
                  </a:cubicBezTo>
                  <a:cubicBezTo>
                    <a:pt x="164" y="78"/>
                    <a:pt x="144" y="94"/>
                    <a:pt x="130" y="107"/>
                  </a:cubicBezTo>
                  <a:cubicBezTo>
                    <a:pt x="129" y="107"/>
                    <a:pt x="129" y="107"/>
                    <a:pt x="128" y="107"/>
                  </a:cubicBezTo>
                  <a:cubicBezTo>
                    <a:pt x="128" y="107"/>
                    <a:pt x="128" y="108"/>
                    <a:pt x="128" y="108"/>
                  </a:cubicBezTo>
                  <a:cubicBezTo>
                    <a:pt x="115" y="100"/>
                    <a:pt x="102" y="95"/>
                    <a:pt x="90" y="87"/>
                  </a:cubicBezTo>
                  <a:cubicBezTo>
                    <a:pt x="77" y="78"/>
                    <a:pt x="65" y="69"/>
                    <a:pt x="54" y="57"/>
                  </a:cubicBezTo>
                  <a:cubicBezTo>
                    <a:pt x="44" y="46"/>
                    <a:pt x="34" y="34"/>
                    <a:pt x="25" y="22"/>
                  </a:cubicBezTo>
                  <a:cubicBezTo>
                    <a:pt x="18" y="14"/>
                    <a:pt x="11" y="5"/>
                    <a:pt x="2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22" y="22"/>
                    <a:pt x="37" y="47"/>
                    <a:pt x="59" y="68"/>
                  </a:cubicBezTo>
                  <a:cubicBezTo>
                    <a:pt x="78" y="85"/>
                    <a:pt x="101" y="102"/>
                    <a:pt x="126" y="111"/>
                  </a:cubicBezTo>
                  <a:cubicBezTo>
                    <a:pt x="121" y="118"/>
                    <a:pt x="118" y="125"/>
                    <a:pt x="115" y="133"/>
                  </a:cubicBezTo>
                  <a:cubicBezTo>
                    <a:pt x="112" y="141"/>
                    <a:pt x="109" y="151"/>
                    <a:pt x="111" y="159"/>
                  </a:cubicBezTo>
                  <a:cubicBezTo>
                    <a:pt x="118" y="181"/>
                    <a:pt x="140" y="162"/>
                    <a:pt x="145" y="150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6338888" y="666382"/>
              <a:ext cx="307975" cy="201613"/>
            </a:xfrm>
            <a:custGeom>
              <a:avLst/>
              <a:gdLst>
                <a:gd name="T0" fmla="*/ 110 w 112"/>
                <a:gd name="T1" fmla="*/ 6 h 73"/>
                <a:gd name="T2" fmla="*/ 46 w 112"/>
                <a:gd name="T3" fmla="*/ 15 h 73"/>
                <a:gd name="T4" fmla="*/ 1 w 112"/>
                <a:gd name="T5" fmla="*/ 61 h 73"/>
                <a:gd name="T6" fmla="*/ 1 w 112"/>
                <a:gd name="T7" fmla="*/ 61 h 73"/>
                <a:gd name="T8" fmla="*/ 1 w 112"/>
                <a:gd name="T9" fmla="*/ 63 h 73"/>
                <a:gd name="T10" fmla="*/ 1 w 112"/>
                <a:gd name="T11" fmla="*/ 64 h 73"/>
                <a:gd name="T12" fmla="*/ 2 w 112"/>
                <a:gd name="T13" fmla="*/ 64 h 73"/>
                <a:gd name="T14" fmla="*/ 2 w 112"/>
                <a:gd name="T15" fmla="*/ 64 h 73"/>
                <a:gd name="T16" fmla="*/ 66 w 112"/>
                <a:gd name="T17" fmla="*/ 56 h 73"/>
                <a:gd name="T18" fmla="*/ 109 w 112"/>
                <a:gd name="T19" fmla="*/ 9 h 73"/>
                <a:gd name="T20" fmla="*/ 110 w 112"/>
                <a:gd name="T21" fmla="*/ 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73">
                  <a:moveTo>
                    <a:pt x="110" y="6"/>
                  </a:moveTo>
                  <a:cubicBezTo>
                    <a:pt x="89" y="0"/>
                    <a:pt x="64" y="6"/>
                    <a:pt x="46" y="15"/>
                  </a:cubicBezTo>
                  <a:cubicBezTo>
                    <a:pt x="27" y="25"/>
                    <a:pt x="7" y="39"/>
                    <a:pt x="1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2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2" y="64"/>
                    <a:pt x="2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0" y="73"/>
                    <a:pt x="49" y="65"/>
                    <a:pt x="66" y="56"/>
                  </a:cubicBezTo>
                  <a:cubicBezTo>
                    <a:pt x="84" y="47"/>
                    <a:pt x="104" y="30"/>
                    <a:pt x="109" y="9"/>
                  </a:cubicBezTo>
                  <a:cubicBezTo>
                    <a:pt x="111" y="9"/>
                    <a:pt x="112" y="7"/>
                    <a:pt x="110" y="6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97613" y="891807"/>
              <a:ext cx="142875" cy="341313"/>
            </a:xfrm>
            <a:custGeom>
              <a:avLst/>
              <a:gdLst>
                <a:gd name="T0" fmla="*/ 19 w 52"/>
                <a:gd name="T1" fmla="*/ 123 h 124"/>
                <a:gd name="T2" fmla="*/ 47 w 52"/>
                <a:gd name="T3" fmla="*/ 60 h 124"/>
                <a:gd name="T4" fmla="*/ 36 w 52"/>
                <a:gd name="T5" fmla="*/ 2 h 124"/>
                <a:gd name="T6" fmla="*/ 36 w 52"/>
                <a:gd name="T7" fmla="*/ 1 h 124"/>
                <a:gd name="T8" fmla="*/ 36 w 52"/>
                <a:gd name="T9" fmla="*/ 0 h 124"/>
                <a:gd name="T10" fmla="*/ 35 w 52"/>
                <a:gd name="T11" fmla="*/ 1 h 124"/>
                <a:gd name="T12" fmla="*/ 35 w 52"/>
                <a:gd name="T13" fmla="*/ 1 h 124"/>
                <a:gd name="T14" fmla="*/ 13 w 52"/>
                <a:gd name="T15" fmla="*/ 120 h 124"/>
                <a:gd name="T16" fmla="*/ 16 w 52"/>
                <a:gd name="T17" fmla="*/ 121 h 124"/>
                <a:gd name="T18" fmla="*/ 19 w 52"/>
                <a:gd name="T19" fmla="*/ 12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9" y="123"/>
                  </a:moveTo>
                  <a:cubicBezTo>
                    <a:pt x="35" y="106"/>
                    <a:pt x="44" y="82"/>
                    <a:pt x="47" y="60"/>
                  </a:cubicBezTo>
                  <a:cubicBezTo>
                    <a:pt x="50" y="42"/>
                    <a:pt x="52" y="14"/>
                    <a:pt x="36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1"/>
                    <a:pt x="36" y="0"/>
                    <a:pt x="36" y="0"/>
                  </a:cubicBezTo>
                  <a:cubicBezTo>
                    <a:pt x="35" y="0"/>
                    <a:pt x="35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0" y="30"/>
                    <a:pt x="0" y="81"/>
                    <a:pt x="13" y="120"/>
                  </a:cubicBezTo>
                  <a:cubicBezTo>
                    <a:pt x="14" y="121"/>
                    <a:pt x="15" y="122"/>
                    <a:pt x="16" y="121"/>
                  </a:cubicBezTo>
                  <a:cubicBezTo>
                    <a:pt x="16" y="123"/>
                    <a:pt x="18" y="124"/>
                    <a:pt x="19" y="12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8255000" y="752107"/>
              <a:ext cx="392113" cy="569913"/>
            </a:xfrm>
            <a:custGeom>
              <a:avLst/>
              <a:gdLst>
                <a:gd name="T0" fmla="*/ 47 w 143"/>
                <a:gd name="T1" fmla="*/ 202 h 207"/>
                <a:gd name="T2" fmla="*/ 68 w 143"/>
                <a:gd name="T3" fmla="*/ 192 h 207"/>
                <a:gd name="T4" fmla="*/ 61 w 143"/>
                <a:gd name="T5" fmla="*/ 176 h 207"/>
                <a:gd name="T6" fmla="*/ 60 w 143"/>
                <a:gd name="T7" fmla="*/ 175 h 207"/>
                <a:gd name="T8" fmla="*/ 58 w 143"/>
                <a:gd name="T9" fmla="*/ 174 h 207"/>
                <a:gd name="T10" fmla="*/ 71 w 143"/>
                <a:gd name="T11" fmla="*/ 131 h 207"/>
                <a:gd name="T12" fmla="*/ 99 w 143"/>
                <a:gd name="T13" fmla="*/ 181 h 207"/>
                <a:gd name="T14" fmla="*/ 94 w 143"/>
                <a:gd name="T15" fmla="*/ 198 h 207"/>
                <a:gd name="T16" fmla="*/ 107 w 143"/>
                <a:gd name="T17" fmla="*/ 203 h 207"/>
                <a:gd name="T18" fmla="*/ 114 w 143"/>
                <a:gd name="T19" fmla="*/ 189 h 207"/>
                <a:gd name="T20" fmla="*/ 104 w 143"/>
                <a:gd name="T21" fmla="*/ 181 h 207"/>
                <a:gd name="T22" fmla="*/ 88 w 143"/>
                <a:gd name="T23" fmla="*/ 153 h 207"/>
                <a:gd name="T24" fmla="*/ 112 w 143"/>
                <a:gd name="T25" fmla="*/ 162 h 207"/>
                <a:gd name="T26" fmla="*/ 121 w 143"/>
                <a:gd name="T27" fmla="*/ 172 h 207"/>
                <a:gd name="T28" fmla="*/ 135 w 143"/>
                <a:gd name="T29" fmla="*/ 168 h 207"/>
                <a:gd name="T30" fmla="*/ 128 w 143"/>
                <a:gd name="T31" fmla="*/ 152 h 207"/>
                <a:gd name="T32" fmla="*/ 112 w 143"/>
                <a:gd name="T33" fmla="*/ 157 h 207"/>
                <a:gd name="T34" fmla="*/ 112 w 143"/>
                <a:gd name="T35" fmla="*/ 157 h 207"/>
                <a:gd name="T36" fmla="*/ 86 w 143"/>
                <a:gd name="T37" fmla="*/ 150 h 207"/>
                <a:gd name="T38" fmla="*/ 62 w 143"/>
                <a:gd name="T39" fmla="*/ 97 h 207"/>
                <a:gd name="T40" fmla="*/ 117 w 143"/>
                <a:gd name="T41" fmla="*/ 119 h 207"/>
                <a:gd name="T42" fmla="*/ 129 w 143"/>
                <a:gd name="T43" fmla="*/ 130 h 207"/>
                <a:gd name="T44" fmla="*/ 143 w 143"/>
                <a:gd name="T45" fmla="*/ 118 h 207"/>
                <a:gd name="T46" fmla="*/ 131 w 143"/>
                <a:gd name="T47" fmla="*/ 102 h 207"/>
                <a:gd name="T48" fmla="*/ 119 w 143"/>
                <a:gd name="T49" fmla="*/ 111 h 207"/>
                <a:gd name="T50" fmla="*/ 117 w 143"/>
                <a:gd name="T51" fmla="*/ 113 h 207"/>
                <a:gd name="T52" fmla="*/ 117 w 143"/>
                <a:gd name="T53" fmla="*/ 115 h 207"/>
                <a:gd name="T54" fmla="*/ 61 w 143"/>
                <a:gd name="T55" fmla="*/ 93 h 207"/>
                <a:gd name="T56" fmla="*/ 47 w 143"/>
                <a:gd name="T57" fmla="*/ 33 h 207"/>
                <a:gd name="T58" fmla="*/ 109 w 143"/>
                <a:gd name="T59" fmla="*/ 60 h 207"/>
                <a:gd name="T60" fmla="*/ 124 w 143"/>
                <a:gd name="T61" fmla="*/ 70 h 207"/>
                <a:gd name="T62" fmla="*/ 135 w 143"/>
                <a:gd name="T63" fmla="*/ 58 h 207"/>
                <a:gd name="T64" fmla="*/ 120 w 143"/>
                <a:gd name="T65" fmla="*/ 44 h 207"/>
                <a:gd name="T66" fmla="*/ 109 w 143"/>
                <a:gd name="T67" fmla="*/ 55 h 207"/>
                <a:gd name="T68" fmla="*/ 47 w 143"/>
                <a:gd name="T69" fmla="*/ 30 h 207"/>
                <a:gd name="T70" fmla="*/ 41 w 143"/>
                <a:gd name="T71" fmla="*/ 1 h 207"/>
                <a:gd name="T72" fmla="*/ 40 w 143"/>
                <a:gd name="T73" fmla="*/ 1 h 207"/>
                <a:gd name="T74" fmla="*/ 47 w 143"/>
                <a:gd name="T75" fmla="*/ 61 h 207"/>
                <a:gd name="T76" fmla="*/ 37 w 143"/>
                <a:gd name="T77" fmla="*/ 91 h 207"/>
                <a:gd name="T78" fmla="*/ 23 w 143"/>
                <a:gd name="T79" fmla="*/ 111 h 207"/>
                <a:gd name="T80" fmla="*/ 17 w 143"/>
                <a:gd name="T81" fmla="*/ 110 h 207"/>
                <a:gd name="T82" fmla="*/ 15 w 143"/>
                <a:gd name="T83" fmla="*/ 110 h 207"/>
                <a:gd name="T84" fmla="*/ 5 w 143"/>
                <a:gd name="T85" fmla="*/ 128 h 207"/>
                <a:gd name="T86" fmla="*/ 27 w 143"/>
                <a:gd name="T87" fmla="*/ 140 h 207"/>
                <a:gd name="T88" fmla="*/ 35 w 143"/>
                <a:gd name="T89" fmla="*/ 119 h 207"/>
                <a:gd name="T90" fmla="*/ 28 w 143"/>
                <a:gd name="T91" fmla="*/ 113 h 207"/>
                <a:gd name="T92" fmla="*/ 49 w 143"/>
                <a:gd name="T93" fmla="*/ 68 h 207"/>
                <a:gd name="T94" fmla="*/ 69 w 143"/>
                <a:gd name="T95" fmla="*/ 126 h 207"/>
                <a:gd name="T96" fmla="*/ 68 w 143"/>
                <a:gd name="T97" fmla="*/ 126 h 207"/>
                <a:gd name="T98" fmla="*/ 53 w 143"/>
                <a:gd name="T99" fmla="*/ 174 h 207"/>
                <a:gd name="T100" fmla="*/ 41 w 143"/>
                <a:gd name="T101" fmla="*/ 184 h 207"/>
                <a:gd name="T102" fmla="*/ 47 w 143"/>
                <a:gd name="T103" fmla="*/ 20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3" h="207">
                  <a:moveTo>
                    <a:pt x="47" y="202"/>
                  </a:moveTo>
                  <a:cubicBezTo>
                    <a:pt x="54" y="207"/>
                    <a:pt x="65" y="199"/>
                    <a:pt x="68" y="192"/>
                  </a:cubicBezTo>
                  <a:cubicBezTo>
                    <a:pt x="70" y="185"/>
                    <a:pt x="67" y="178"/>
                    <a:pt x="61" y="176"/>
                  </a:cubicBezTo>
                  <a:cubicBezTo>
                    <a:pt x="61" y="175"/>
                    <a:pt x="60" y="175"/>
                    <a:pt x="60" y="175"/>
                  </a:cubicBezTo>
                  <a:cubicBezTo>
                    <a:pt x="60" y="175"/>
                    <a:pt x="59" y="175"/>
                    <a:pt x="58" y="174"/>
                  </a:cubicBezTo>
                  <a:cubicBezTo>
                    <a:pt x="66" y="162"/>
                    <a:pt x="71" y="146"/>
                    <a:pt x="71" y="131"/>
                  </a:cubicBezTo>
                  <a:cubicBezTo>
                    <a:pt x="79" y="149"/>
                    <a:pt x="89" y="165"/>
                    <a:pt x="99" y="181"/>
                  </a:cubicBezTo>
                  <a:cubicBezTo>
                    <a:pt x="95" y="185"/>
                    <a:pt x="90" y="192"/>
                    <a:pt x="94" y="198"/>
                  </a:cubicBezTo>
                  <a:cubicBezTo>
                    <a:pt x="96" y="202"/>
                    <a:pt x="102" y="204"/>
                    <a:pt x="107" y="203"/>
                  </a:cubicBezTo>
                  <a:cubicBezTo>
                    <a:pt x="114" y="202"/>
                    <a:pt x="116" y="195"/>
                    <a:pt x="114" y="189"/>
                  </a:cubicBezTo>
                  <a:cubicBezTo>
                    <a:pt x="113" y="183"/>
                    <a:pt x="109" y="180"/>
                    <a:pt x="104" y="181"/>
                  </a:cubicBezTo>
                  <a:cubicBezTo>
                    <a:pt x="98" y="172"/>
                    <a:pt x="93" y="163"/>
                    <a:pt x="88" y="153"/>
                  </a:cubicBezTo>
                  <a:cubicBezTo>
                    <a:pt x="95" y="157"/>
                    <a:pt x="104" y="160"/>
                    <a:pt x="112" y="162"/>
                  </a:cubicBezTo>
                  <a:cubicBezTo>
                    <a:pt x="113" y="166"/>
                    <a:pt x="116" y="170"/>
                    <a:pt x="121" y="172"/>
                  </a:cubicBezTo>
                  <a:cubicBezTo>
                    <a:pt x="126" y="173"/>
                    <a:pt x="132" y="172"/>
                    <a:pt x="135" y="168"/>
                  </a:cubicBezTo>
                  <a:cubicBezTo>
                    <a:pt x="138" y="163"/>
                    <a:pt x="133" y="155"/>
                    <a:pt x="128" y="152"/>
                  </a:cubicBezTo>
                  <a:cubicBezTo>
                    <a:pt x="123" y="149"/>
                    <a:pt x="115" y="151"/>
                    <a:pt x="112" y="157"/>
                  </a:cubicBezTo>
                  <a:cubicBezTo>
                    <a:pt x="112" y="157"/>
                    <a:pt x="112" y="157"/>
                    <a:pt x="112" y="157"/>
                  </a:cubicBezTo>
                  <a:cubicBezTo>
                    <a:pt x="103" y="156"/>
                    <a:pt x="95" y="153"/>
                    <a:pt x="86" y="150"/>
                  </a:cubicBezTo>
                  <a:cubicBezTo>
                    <a:pt x="77" y="133"/>
                    <a:pt x="68" y="116"/>
                    <a:pt x="62" y="97"/>
                  </a:cubicBezTo>
                  <a:cubicBezTo>
                    <a:pt x="76" y="111"/>
                    <a:pt x="98" y="117"/>
                    <a:pt x="117" y="119"/>
                  </a:cubicBezTo>
                  <a:cubicBezTo>
                    <a:pt x="119" y="125"/>
                    <a:pt x="122" y="129"/>
                    <a:pt x="129" y="130"/>
                  </a:cubicBezTo>
                  <a:cubicBezTo>
                    <a:pt x="135" y="130"/>
                    <a:pt x="142" y="125"/>
                    <a:pt x="143" y="118"/>
                  </a:cubicBezTo>
                  <a:cubicBezTo>
                    <a:pt x="143" y="111"/>
                    <a:pt x="139" y="101"/>
                    <a:pt x="131" y="102"/>
                  </a:cubicBezTo>
                  <a:cubicBezTo>
                    <a:pt x="126" y="103"/>
                    <a:pt x="121" y="106"/>
                    <a:pt x="119" y="111"/>
                  </a:cubicBezTo>
                  <a:cubicBezTo>
                    <a:pt x="118" y="111"/>
                    <a:pt x="117" y="112"/>
                    <a:pt x="117" y="113"/>
                  </a:cubicBezTo>
                  <a:cubicBezTo>
                    <a:pt x="117" y="113"/>
                    <a:pt x="117" y="114"/>
                    <a:pt x="117" y="115"/>
                  </a:cubicBezTo>
                  <a:cubicBezTo>
                    <a:pt x="96" y="111"/>
                    <a:pt x="77" y="108"/>
                    <a:pt x="61" y="93"/>
                  </a:cubicBezTo>
                  <a:cubicBezTo>
                    <a:pt x="55" y="73"/>
                    <a:pt x="51" y="53"/>
                    <a:pt x="47" y="33"/>
                  </a:cubicBezTo>
                  <a:cubicBezTo>
                    <a:pt x="62" y="48"/>
                    <a:pt x="87" y="57"/>
                    <a:pt x="109" y="60"/>
                  </a:cubicBezTo>
                  <a:cubicBezTo>
                    <a:pt x="110" y="67"/>
                    <a:pt x="118" y="72"/>
                    <a:pt x="124" y="70"/>
                  </a:cubicBezTo>
                  <a:cubicBezTo>
                    <a:pt x="130" y="69"/>
                    <a:pt x="134" y="64"/>
                    <a:pt x="135" y="58"/>
                  </a:cubicBezTo>
                  <a:cubicBezTo>
                    <a:pt x="135" y="50"/>
                    <a:pt x="127" y="44"/>
                    <a:pt x="120" y="44"/>
                  </a:cubicBezTo>
                  <a:cubicBezTo>
                    <a:pt x="113" y="45"/>
                    <a:pt x="109" y="50"/>
                    <a:pt x="109" y="55"/>
                  </a:cubicBezTo>
                  <a:cubicBezTo>
                    <a:pt x="87" y="49"/>
                    <a:pt x="65" y="45"/>
                    <a:pt x="47" y="30"/>
                  </a:cubicBezTo>
                  <a:cubicBezTo>
                    <a:pt x="45" y="20"/>
                    <a:pt x="43" y="10"/>
                    <a:pt x="41" y="1"/>
                  </a:cubicBezTo>
                  <a:cubicBezTo>
                    <a:pt x="41" y="0"/>
                    <a:pt x="40" y="0"/>
                    <a:pt x="40" y="1"/>
                  </a:cubicBezTo>
                  <a:cubicBezTo>
                    <a:pt x="41" y="21"/>
                    <a:pt x="43" y="41"/>
                    <a:pt x="47" y="61"/>
                  </a:cubicBezTo>
                  <a:cubicBezTo>
                    <a:pt x="45" y="71"/>
                    <a:pt x="43" y="81"/>
                    <a:pt x="37" y="91"/>
                  </a:cubicBezTo>
                  <a:cubicBezTo>
                    <a:pt x="33" y="98"/>
                    <a:pt x="28" y="104"/>
                    <a:pt x="23" y="111"/>
                  </a:cubicBezTo>
                  <a:cubicBezTo>
                    <a:pt x="21" y="110"/>
                    <a:pt x="19" y="110"/>
                    <a:pt x="17" y="110"/>
                  </a:cubicBezTo>
                  <a:cubicBezTo>
                    <a:pt x="17" y="110"/>
                    <a:pt x="16" y="109"/>
                    <a:pt x="15" y="110"/>
                  </a:cubicBezTo>
                  <a:cubicBezTo>
                    <a:pt x="6" y="111"/>
                    <a:pt x="0" y="120"/>
                    <a:pt x="5" y="128"/>
                  </a:cubicBezTo>
                  <a:cubicBezTo>
                    <a:pt x="9" y="135"/>
                    <a:pt x="19" y="142"/>
                    <a:pt x="27" y="140"/>
                  </a:cubicBezTo>
                  <a:cubicBezTo>
                    <a:pt x="36" y="138"/>
                    <a:pt x="42" y="126"/>
                    <a:pt x="35" y="119"/>
                  </a:cubicBezTo>
                  <a:cubicBezTo>
                    <a:pt x="34" y="116"/>
                    <a:pt x="31" y="114"/>
                    <a:pt x="28" y="113"/>
                  </a:cubicBezTo>
                  <a:cubicBezTo>
                    <a:pt x="38" y="101"/>
                    <a:pt x="47" y="84"/>
                    <a:pt x="49" y="68"/>
                  </a:cubicBezTo>
                  <a:cubicBezTo>
                    <a:pt x="54" y="88"/>
                    <a:pt x="60" y="107"/>
                    <a:pt x="69" y="126"/>
                  </a:cubicBezTo>
                  <a:cubicBezTo>
                    <a:pt x="69" y="126"/>
                    <a:pt x="68" y="126"/>
                    <a:pt x="68" y="126"/>
                  </a:cubicBezTo>
                  <a:cubicBezTo>
                    <a:pt x="67" y="144"/>
                    <a:pt x="60" y="158"/>
                    <a:pt x="53" y="174"/>
                  </a:cubicBezTo>
                  <a:cubicBezTo>
                    <a:pt x="47" y="174"/>
                    <a:pt x="43" y="178"/>
                    <a:pt x="41" y="184"/>
                  </a:cubicBezTo>
                  <a:cubicBezTo>
                    <a:pt x="39" y="190"/>
                    <a:pt x="41" y="199"/>
                    <a:pt x="47" y="20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7910513" y="12332"/>
              <a:ext cx="230188" cy="236538"/>
            </a:xfrm>
            <a:custGeom>
              <a:avLst/>
              <a:gdLst>
                <a:gd name="T0" fmla="*/ 73 w 84"/>
                <a:gd name="T1" fmla="*/ 69 h 86"/>
                <a:gd name="T2" fmla="*/ 63 w 84"/>
                <a:gd name="T3" fmla="*/ 53 h 86"/>
                <a:gd name="T4" fmla="*/ 50 w 84"/>
                <a:gd name="T5" fmla="*/ 16 h 86"/>
                <a:gd name="T6" fmla="*/ 41 w 84"/>
                <a:gd name="T7" fmla="*/ 1 h 86"/>
                <a:gd name="T8" fmla="*/ 27 w 84"/>
                <a:gd name="T9" fmla="*/ 9 h 86"/>
                <a:gd name="T10" fmla="*/ 0 w 84"/>
                <a:gd name="T11" fmla="*/ 52 h 86"/>
                <a:gd name="T12" fmla="*/ 0 w 84"/>
                <a:gd name="T13" fmla="*/ 53 h 86"/>
                <a:gd name="T14" fmla="*/ 0 w 84"/>
                <a:gd name="T15" fmla="*/ 53 h 86"/>
                <a:gd name="T16" fmla="*/ 0 w 84"/>
                <a:gd name="T17" fmla="*/ 55 h 86"/>
                <a:gd name="T18" fmla="*/ 1 w 84"/>
                <a:gd name="T19" fmla="*/ 55 h 86"/>
                <a:gd name="T20" fmla="*/ 2 w 84"/>
                <a:gd name="T21" fmla="*/ 55 h 86"/>
                <a:gd name="T22" fmla="*/ 3 w 84"/>
                <a:gd name="T23" fmla="*/ 56 h 86"/>
                <a:gd name="T24" fmla="*/ 3 w 84"/>
                <a:gd name="T25" fmla="*/ 56 h 86"/>
                <a:gd name="T26" fmla="*/ 61 w 84"/>
                <a:gd name="T27" fmla="*/ 80 h 86"/>
                <a:gd name="T28" fmla="*/ 73 w 84"/>
                <a:gd name="T29" fmla="*/ 6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86">
                  <a:moveTo>
                    <a:pt x="73" y="69"/>
                  </a:moveTo>
                  <a:cubicBezTo>
                    <a:pt x="74" y="61"/>
                    <a:pt x="69" y="57"/>
                    <a:pt x="63" y="53"/>
                  </a:cubicBezTo>
                  <a:cubicBezTo>
                    <a:pt x="84" y="42"/>
                    <a:pt x="69" y="11"/>
                    <a:pt x="50" y="16"/>
                  </a:cubicBezTo>
                  <a:cubicBezTo>
                    <a:pt x="49" y="10"/>
                    <a:pt x="47" y="3"/>
                    <a:pt x="41" y="1"/>
                  </a:cubicBezTo>
                  <a:cubicBezTo>
                    <a:pt x="35" y="0"/>
                    <a:pt x="30" y="5"/>
                    <a:pt x="27" y="9"/>
                  </a:cubicBezTo>
                  <a:cubicBezTo>
                    <a:pt x="15" y="22"/>
                    <a:pt x="8" y="37"/>
                    <a:pt x="0" y="52"/>
                  </a:cubicBezTo>
                  <a:cubicBezTo>
                    <a:pt x="0" y="52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2" y="56"/>
                    <a:pt x="2" y="55"/>
                    <a:pt x="2" y="55"/>
                  </a:cubicBezTo>
                  <a:cubicBezTo>
                    <a:pt x="2" y="55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20" y="68"/>
                    <a:pt x="39" y="86"/>
                    <a:pt x="61" y="80"/>
                  </a:cubicBezTo>
                  <a:cubicBezTo>
                    <a:pt x="66" y="79"/>
                    <a:pt x="72" y="74"/>
                    <a:pt x="73" y="69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7462838" y="94882"/>
              <a:ext cx="527050" cy="279400"/>
            </a:xfrm>
            <a:custGeom>
              <a:avLst/>
              <a:gdLst>
                <a:gd name="T0" fmla="*/ 175 w 192"/>
                <a:gd name="T1" fmla="*/ 1 h 102"/>
                <a:gd name="T2" fmla="*/ 170 w 192"/>
                <a:gd name="T3" fmla="*/ 9 h 102"/>
                <a:gd name="T4" fmla="*/ 164 w 192"/>
                <a:gd name="T5" fmla="*/ 21 h 102"/>
                <a:gd name="T6" fmla="*/ 164 w 192"/>
                <a:gd name="T7" fmla="*/ 21 h 102"/>
                <a:gd name="T8" fmla="*/ 75 w 192"/>
                <a:gd name="T9" fmla="*/ 42 h 102"/>
                <a:gd name="T10" fmla="*/ 26 w 192"/>
                <a:gd name="T11" fmla="*/ 67 h 102"/>
                <a:gd name="T12" fmla="*/ 0 w 192"/>
                <a:gd name="T13" fmla="*/ 101 h 102"/>
                <a:gd name="T14" fmla="*/ 1 w 192"/>
                <a:gd name="T15" fmla="*/ 102 h 102"/>
                <a:gd name="T16" fmla="*/ 32 w 192"/>
                <a:gd name="T17" fmla="*/ 68 h 102"/>
                <a:gd name="T18" fmla="*/ 82 w 192"/>
                <a:gd name="T19" fmla="*/ 44 h 102"/>
                <a:gd name="T20" fmla="*/ 165 w 192"/>
                <a:gd name="T21" fmla="*/ 26 h 102"/>
                <a:gd name="T22" fmla="*/ 182 w 192"/>
                <a:gd name="T23" fmla="*/ 38 h 102"/>
                <a:gd name="T24" fmla="*/ 185 w 192"/>
                <a:gd name="T25" fmla="*/ 38 h 102"/>
                <a:gd name="T26" fmla="*/ 191 w 192"/>
                <a:gd name="T27" fmla="*/ 16 h 102"/>
                <a:gd name="T28" fmla="*/ 178 w 192"/>
                <a:gd name="T29" fmla="*/ 2 h 102"/>
                <a:gd name="T30" fmla="*/ 175 w 192"/>
                <a:gd name="T31" fmla="*/ 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2" h="102">
                  <a:moveTo>
                    <a:pt x="175" y="1"/>
                  </a:moveTo>
                  <a:cubicBezTo>
                    <a:pt x="173" y="4"/>
                    <a:pt x="171" y="7"/>
                    <a:pt x="170" y="9"/>
                  </a:cubicBezTo>
                  <a:cubicBezTo>
                    <a:pt x="168" y="13"/>
                    <a:pt x="166" y="17"/>
                    <a:pt x="164" y="21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34" y="23"/>
                    <a:pt x="103" y="32"/>
                    <a:pt x="75" y="42"/>
                  </a:cubicBezTo>
                  <a:cubicBezTo>
                    <a:pt x="58" y="48"/>
                    <a:pt x="41" y="56"/>
                    <a:pt x="26" y="67"/>
                  </a:cubicBezTo>
                  <a:cubicBezTo>
                    <a:pt x="15" y="75"/>
                    <a:pt x="2" y="87"/>
                    <a:pt x="0" y="101"/>
                  </a:cubicBezTo>
                  <a:cubicBezTo>
                    <a:pt x="0" y="102"/>
                    <a:pt x="0" y="102"/>
                    <a:pt x="1" y="102"/>
                  </a:cubicBezTo>
                  <a:cubicBezTo>
                    <a:pt x="10" y="88"/>
                    <a:pt x="18" y="77"/>
                    <a:pt x="32" y="68"/>
                  </a:cubicBezTo>
                  <a:cubicBezTo>
                    <a:pt x="47" y="57"/>
                    <a:pt x="64" y="50"/>
                    <a:pt x="82" y="44"/>
                  </a:cubicBezTo>
                  <a:cubicBezTo>
                    <a:pt x="109" y="35"/>
                    <a:pt x="137" y="31"/>
                    <a:pt x="165" y="26"/>
                  </a:cubicBezTo>
                  <a:cubicBezTo>
                    <a:pt x="170" y="31"/>
                    <a:pt x="176" y="34"/>
                    <a:pt x="182" y="38"/>
                  </a:cubicBezTo>
                  <a:cubicBezTo>
                    <a:pt x="183" y="39"/>
                    <a:pt x="184" y="39"/>
                    <a:pt x="185" y="38"/>
                  </a:cubicBezTo>
                  <a:cubicBezTo>
                    <a:pt x="190" y="32"/>
                    <a:pt x="192" y="24"/>
                    <a:pt x="191" y="16"/>
                  </a:cubicBezTo>
                  <a:cubicBezTo>
                    <a:pt x="189" y="10"/>
                    <a:pt x="184" y="3"/>
                    <a:pt x="178" y="2"/>
                  </a:cubicBezTo>
                  <a:cubicBezTo>
                    <a:pt x="178" y="1"/>
                    <a:pt x="176" y="0"/>
                    <a:pt x="175" y="1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6999288" y="-47993"/>
              <a:ext cx="417513" cy="444500"/>
            </a:xfrm>
            <a:custGeom>
              <a:avLst/>
              <a:gdLst>
                <a:gd name="T0" fmla="*/ 151 w 152"/>
                <a:gd name="T1" fmla="*/ 45 h 162"/>
                <a:gd name="T2" fmla="*/ 133 w 152"/>
                <a:gd name="T3" fmla="*/ 37 h 162"/>
                <a:gd name="T4" fmla="*/ 126 w 152"/>
                <a:gd name="T5" fmla="*/ 51 h 162"/>
                <a:gd name="T6" fmla="*/ 126 w 152"/>
                <a:gd name="T7" fmla="*/ 51 h 162"/>
                <a:gd name="T8" fmla="*/ 126 w 152"/>
                <a:gd name="T9" fmla="*/ 53 h 162"/>
                <a:gd name="T10" fmla="*/ 90 w 152"/>
                <a:gd name="T11" fmla="*/ 69 h 162"/>
                <a:gd name="T12" fmla="*/ 108 w 152"/>
                <a:gd name="T13" fmla="*/ 22 h 162"/>
                <a:gd name="T14" fmla="*/ 122 w 152"/>
                <a:gd name="T15" fmla="*/ 17 h 162"/>
                <a:gd name="T16" fmla="*/ 119 w 152"/>
                <a:gd name="T17" fmla="*/ 5 h 162"/>
                <a:gd name="T18" fmla="*/ 105 w 152"/>
                <a:gd name="T19" fmla="*/ 8 h 162"/>
                <a:gd name="T20" fmla="*/ 105 w 152"/>
                <a:gd name="T21" fmla="*/ 19 h 162"/>
                <a:gd name="T22" fmla="*/ 96 w 152"/>
                <a:gd name="T23" fmla="*/ 45 h 162"/>
                <a:gd name="T24" fmla="*/ 88 w 152"/>
                <a:gd name="T25" fmla="*/ 24 h 162"/>
                <a:gd name="T26" fmla="*/ 90 w 152"/>
                <a:gd name="T27" fmla="*/ 13 h 162"/>
                <a:gd name="T28" fmla="*/ 79 w 152"/>
                <a:gd name="T29" fmla="*/ 6 h 162"/>
                <a:gd name="T30" fmla="*/ 73 w 152"/>
                <a:gd name="T31" fmla="*/ 18 h 162"/>
                <a:gd name="T32" fmla="*/ 85 w 152"/>
                <a:gd name="T33" fmla="*/ 27 h 162"/>
                <a:gd name="T34" fmla="*/ 85 w 152"/>
                <a:gd name="T35" fmla="*/ 27 h 162"/>
                <a:gd name="T36" fmla="*/ 95 w 152"/>
                <a:gd name="T37" fmla="*/ 48 h 162"/>
                <a:gd name="T38" fmla="*/ 73 w 152"/>
                <a:gd name="T39" fmla="*/ 93 h 162"/>
                <a:gd name="T40" fmla="*/ 57 w 152"/>
                <a:gd name="T41" fmla="*/ 44 h 162"/>
                <a:gd name="T42" fmla="*/ 57 w 152"/>
                <a:gd name="T43" fmla="*/ 31 h 162"/>
                <a:gd name="T44" fmla="*/ 42 w 152"/>
                <a:gd name="T45" fmla="*/ 28 h 162"/>
                <a:gd name="T46" fmla="*/ 38 w 152"/>
                <a:gd name="T47" fmla="*/ 45 h 162"/>
                <a:gd name="T48" fmla="*/ 50 w 152"/>
                <a:gd name="T49" fmla="*/ 48 h 162"/>
                <a:gd name="T50" fmla="*/ 53 w 152"/>
                <a:gd name="T51" fmla="*/ 48 h 162"/>
                <a:gd name="T52" fmla="*/ 54 w 152"/>
                <a:gd name="T53" fmla="*/ 47 h 162"/>
                <a:gd name="T54" fmla="*/ 71 w 152"/>
                <a:gd name="T55" fmla="*/ 97 h 162"/>
                <a:gd name="T56" fmla="*/ 38 w 152"/>
                <a:gd name="T57" fmla="*/ 139 h 162"/>
                <a:gd name="T58" fmla="*/ 22 w 152"/>
                <a:gd name="T59" fmla="*/ 83 h 162"/>
                <a:gd name="T60" fmla="*/ 20 w 152"/>
                <a:gd name="T61" fmla="*/ 67 h 162"/>
                <a:gd name="T62" fmla="*/ 6 w 152"/>
                <a:gd name="T63" fmla="*/ 67 h 162"/>
                <a:gd name="T64" fmla="*/ 6 w 152"/>
                <a:gd name="T65" fmla="*/ 84 h 162"/>
                <a:gd name="T66" fmla="*/ 19 w 152"/>
                <a:gd name="T67" fmla="*/ 86 h 162"/>
                <a:gd name="T68" fmla="*/ 36 w 152"/>
                <a:gd name="T69" fmla="*/ 141 h 162"/>
                <a:gd name="T70" fmla="*/ 20 w 152"/>
                <a:gd name="T71" fmla="*/ 161 h 162"/>
                <a:gd name="T72" fmla="*/ 20 w 152"/>
                <a:gd name="T73" fmla="*/ 162 h 162"/>
                <a:gd name="T74" fmla="*/ 56 w 152"/>
                <a:gd name="T75" fmla="*/ 124 h 162"/>
                <a:gd name="T76" fmla="*/ 82 w 152"/>
                <a:gd name="T77" fmla="*/ 114 h 162"/>
                <a:gd name="T78" fmla="*/ 103 w 152"/>
                <a:gd name="T79" fmla="*/ 112 h 162"/>
                <a:gd name="T80" fmla="*/ 107 w 152"/>
                <a:gd name="T81" fmla="*/ 116 h 162"/>
                <a:gd name="T82" fmla="*/ 107 w 152"/>
                <a:gd name="T83" fmla="*/ 118 h 162"/>
                <a:gd name="T84" fmla="*/ 125 w 152"/>
                <a:gd name="T85" fmla="*/ 114 h 162"/>
                <a:gd name="T86" fmla="*/ 121 w 152"/>
                <a:gd name="T87" fmla="*/ 93 h 162"/>
                <a:gd name="T88" fmla="*/ 102 w 152"/>
                <a:gd name="T89" fmla="*/ 99 h 162"/>
                <a:gd name="T90" fmla="*/ 102 w 152"/>
                <a:gd name="T91" fmla="*/ 108 h 162"/>
                <a:gd name="T92" fmla="*/ 61 w 152"/>
                <a:gd name="T93" fmla="*/ 118 h 162"/>
                <a:gd name="T94" fmla="*/ 88 w 152"/>
                <a:gd name="T95" fmla="*/ 73 h 162"/>
                <a:gd name="T96" fmla="*/ 88 w 152"/>
                <a:gd name="T97" fmla="*/ 73 h 162"/>
                <a:gd name="T98" fmla="*/ 129 w 152"/>
                <a:gd name="T99" fmla="*/ 57 h 162"/>
                <a:gd name="T100" fmla="*/ 142 w 152"/>
                <a:gd name="T101" fmla="*/ 60 h 162"/>
                <a:gd name="T102" fmla="*/ 151 w 152"/>
                <a:gd name="T103" fmla="*/ 4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51" y="45"/>
                  </a:moveTo>
                  <a:cubicBezTo>
                    <a:pt x="150" y="38"/>
                    <a:pt x="139" y="35"/>
                    <a:pt x="133" y="37"/>
                  </a:cubicBezTo>
                  <a:cubicBezTo>
                    <a:pt x="127" y="39"/>
                    <a:pt x="124" y="45"/>
                    <a:pt x="126" y="51"/>
                  </a:cubicBezTo>
                  <a:cubicBezTo>
                    <a:pt x="126" y="51"/>
                    <a:pt x="126" y="51"/>
                    <a:pt x="126" y="51"/>
                  </a:cubicBezTo>
                  <a:cubicBezTo>
                    <a:pt x="126" y="52"/>
                    <a:pt x="126" y="53"/>
                    <a:pt x="126" y="53"/>
                  </a:cubicBezTo>
                  <a:cubicBezTo>
                    <a:pt x="114" y="55"/>
                    <a:pt x="100" y="60"/>
                    <a:pt x="90" y="69"/>
                  </a:cubicBezTo>
                  <a:cubicBezTo>
                    <a:pt x="98" y="53"/>
                    <a:pt x="104" y="38"/>
                    <a:pt x="108" y="22"/>
                  </a:cubicBezTo>
                  <a:cubicBezTo>
                    <a:pt x="113" y="23"/>
                    <a:pt x="120" y="22"/>
                    <a:pt x="122" y="17"/>
                  </a:cubicBezTo>
                  <a:cubicBezTo>
                    <a:pt x="123" y="12"/>
                    <a:pt x="122" y="7"/>
                    <a:pt x="119" y="5"/>
                  </a:cubicBezTo>
                  <a:cubicBezTo>
                    <a:pt x="114" y="0"/>
                    <a:pt x="108" y="3"/>
                    <a:pt x="105" y="8"/>
                  </a:cubicBezTo>
                  <a:cubicBezTo>
                    <a:pt x="102" y="12"/>
                    <a:pt x="102" y="16"/>
                    <a:pt x="105" y="19"/>
                  </a:cubicBezTo>
                  <a:cubicBezTo>
                    <a:pt x="102" y="28"/>
                    <a:pt x="99" y="36"/>
                    <a:pt x="96" y="45"/>
                  </a:cubicBezTo>
                  <a:cubicBezTo>
                    <a:pt x="94" y="38"/>
                    <a:pt x="92" y="31"/>
                    <a:pt x="88" y="24"/>
                  </a:cubicBezTo>
                  <a:cubicBezTo>
                    <a:pt x="91" y="21"/>
                    <a:pt x="91" y="16"/>
                    <a:pt x="90" y="13"/>
                  </a:cubicBezTo>
                  <a:cubicBezTo>
                    <a:pt x="88" y="9"/>
                    <a:pt x="84" y="5"/>
                    <a:pt x="79" y="6"/>
                  </a:cubicBezTo>
                  <a:cubicBezTo>
                    <a:pt x="74" y="6"/>
                    <a:pt x="72" y="14"/>
                    <a:pt x="73" y="18"/>
                  </a:cubicBezTo>
                  <a:cubicBezTo>
                    <a:pt x="73" y="24"/>
                    <a:pt x="79" y="28"/>
                    <a:pt x="85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9" y="34"/>
                    <a:pt x="92" y="40"/>
                    <a:pt x="95" y="48"/>
                  </a:cubicBezTo>
                  <a:cubicBezTo>
                    <a:pt x="89" y="64"/>
                    <a:pt x="82" y="79"/>
                    <a:pt x="73" y="93"/>
                  </a:cubicBezTo>
                  <a:cubicBezTo>
                    <a:pt x="74" y="76"/>
                    <a:pt x="66" y="59"/>
                    <a:pt x="57" y="44"/>
                  </a:cubicBezTo>
                  <a:cubicBezTo>
                    <a:pt x="60" y="40"/>
                    <a:pt x="61" y="35"/>
                    <a:pt x="57" y="31"/>
                  </a:cubicBezTo>
                  <a:cubicBezTo>
                    <a:pt x="54" y="26"/>
                    <a:pt x="47" y="24"/>
                    <a:pt x="42" y="28"/>
                  </a:cubicBezTo>
                  <a:cubicBezTo>
                    <a:pt x="37" y="31"/>
                    <a:pt x="33" y="40"/>
                    <a:pt x="38" y="45"/>
                  </a:cubicBezTo>
                  <a:cubicBezTo>
                    <a:pt x="41" y="47"/>
                    <a:pt x="46" y="49"/>
                    <a:pt x="50" y="48"/>
                  </a:cubicBezTo>
                  <a:cubicBezTo>
                    <a:pt x="51" y="49"/>
                    <a:pt x="52" y="49"/>
                    <a:pt x="53" y="48"/>
                  </a:cubicBezTo>
                  <a:cubicBezTo>
                    <a:pt x="53" y="48"/>
                    <a:pt x="54" y="48"/>
                    <a:pt x="54" y="47"/>
                  </a:cubicBezTo>
                  <a:cubicBezTo>
                    <a:pt x="63" y="63"/>
                    <a:pt x="71" y="77"/>
                    <a:pt x="71" y="97"/>
                  </a:cubicBezTo>
                  <a:cubicBezTo>
                    <a:pt x="61" y="112"/>
                    <a:pt x="50" y="125"/>
                    <a:pt x="38" y="139"/>
                  </a:cubicBezTo>
                  <a:cubicBezTo>
                    <a:pt x="40" y="121"/>
                    <a:pt x="32" y="99"/>
                    <a:pt x="22" y="83"/>
                  </a:cubicBezTo>
                  <a:cubicBezTo>
                    <a:pt x="26" y="78"/>
                    <a:pt x="25" y="70"/>
                    <a:pt x="20" y="67"/>
                  </a:cubicBezTo>
                  <a:cubicBezTo>
                    <a:pt x="16" y="64"/>
                    <a:pt x="10" y="64"/>
                    <a:pt x="6" y="67"/>
                  </a:cubicBezTo>
                  <a:cubicBezTo>
                    <a:pt x="0" y="71"/>
                    <a:pt x="1" y="80"/>
                    <a:pt x="6" y="84"/>
                  </a:cubicBezTo>
                  <a:cubicBezTo>
                    <a:pt x="9" y="88"/>
                    <a:pt x="15" y="89"/>
                    <a:pt x="19" y="86"/>
                  </a:cubicBezTo>
                  <a:cubicBezTo>
                    <a:pt x="27" y="104"/>
                    <a:pt x="36" y="120"/>
                    <a:pt x="36" y="141"/>
                  </a:cubicBezTo>
                  <a:cubicBezTo>
                    <a:pt x="31" y="147"/>
                    <a:pt x="25" y="154"/>
                    <a:pt x="20" y="161"/>
                  </a:cubicBezTo>
                  <a:cubicBezTo>
                    <a:pt x="19" y="161"/>
                    <a:pt x="20" y="162"/>
                    <a:pt x="20" y="162"/>
                  </a:cubicBezTo>
                  <a:cubicBezTo>
                    <a:pt x="34" y="150"/>
                    <a:pt x="46" y="138"/>
                    <a:pt x="56" y="124"/>
                  </a:cubicBezTo>
                  <a:cubicBezTo>
                    <a:pt x="65" y="119"/>
                    <a:pt x="73" y="115"/>
                    <a:pt x="82" y="114"/>
                  </a:cubicBezTo>
                  <a:cubicBezTo>
                    <a:pt x="89" y="113"/>
                    <a:pt x="96" y="113"/>
                    <a:pt x="103" y="112"/>
                  </a:cubicBezTo>
                  <a:cubicBezTo>
                    <a:pt x="104" y="113"/>
                    <a:pt x="105" y="115"/>
                    <a:pt x="107" y="116"/>
                  </a:cubicBezTo>
                  <a:cubicBezTo>
                    <a:pt x="106" y="117"/>
                    <a:pt x="106" y="117"/>
                    <a:pt x="107" y="118"/>
                  </a:cubicBezTo>
                  <a:cubicBezTo>
                    <a:pt x="113" y="123"/>
                    <a:pt x="122" y="122"/>
                    <a:pt x="125" y="114"/>
                  </a:cubicBezTo>
                  <a:cubicBezTo>
                    <a:pt x="127" y="108"/>
                    <a:pt x="126" y="98"/>
                    <a:pt x="121" y="93"/>
                  </a:cubicBezTo>
                  <a:cubicBezTo>
                    <a:pt x="114" y="88"/>
                    <a:pt x="103" y="91"/>
                    <a:pt x="102" y="99"/>
                  </a:cubicBezTo>
                  <a:cubicBezTo>
                    <a:pt x="101" y="102"/>
                    <a:pt x="101" y="105"/>
                    <a:pt x="102" y="108"/>
                  </a:cubicBezTo>
                  <a:cubicBezTo>
                    <a:pt x="88" y="107"/>
                    <a:pt x="72" y="111"/>
                    <a:pt x="61" y="118"/>
                  </a:cubicBezTo>
                  <a:cubicBezTo>
                    <a:pt x="71" y="104"/>
                    <a:pt x="80" y="89"/>
                    <a:pt x="88" y="73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101" y="64"/>
                    <a:pt x="115" y="61"/>
                    <a:pt x="129" y="57"/>
                  </a:cubicBezTo>
                  <a:cubicBezTo>
                    <a:pt x="132" y="60"/>
                    <a:pt x="138" y="61"/>
                    <a:pt x="142" y="60"/>
                  </a:cubicBezTo>
                  <a:cubicBezTo>
                    <a:pt x="147" y="57"/>
                    <a:pt x="152" y="51"/>
                    <a:pt x="151" y="4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1"/>
            <p:cNvSpPr/>
            <p:nvPr/>
          </p:nvSpPr>
          <p:spPr bwMode="auto">
            <a:xfrm>
              <a:off x="5073650" y="1068020"/>
              <a:ext cx="703263" cy="387350"/>
            </a:xfrm>
            <a:custGeom>
              <a:avLst/>
              <a:gdLst>
                <a:gd name="T0" fmla="*/ 256 w 257"/>
                <a:gd name="T1" fmla="*/ 42 h 141"/>
                <a:gd name="T2" fmla="*/ 221 w 257"/>
                <a:gd name="T3" fmla="*/ 8 h 141"/>
                <a:gd name="T4" fmla="*/ 157 w 257"/>
                <a:gd name="T5" fmla="*/ 0 h 141"/>
                <a:gd name="T6" fmla="*/ 116 w 257"/>
                <a:gd name="T7" fmla="*/ 3 h 141"/>
                <a:gd name="T8" fmla="*/ 91 w 257"/>
                <a:gd name="T9" fmla="*/ 8 h 141"/>
                <a:gd name="T10" fmla="*/ 90 w 257"/>
                <a:gd name="T11" fmla="*/ 7 h 141"/>
                <a:gd name="T12" fmla="*/ 39 w 257"/>
                <a:gd name="T13" fmla="*/ 35 h 141"/>
                <a:gd name="T14" fmla="*/ 7 w 257"/>
                <a:gd name="T15" fmla="*/ 79 h 141"/>
                <a:gd name="T16" fmla="*/ 8 w 257"/>
                <a:gd name="T17" fmla="*/ 118 h 141"/>
                <a:gd name="T18" fmla="*/ 44 w 257"/>
                <a:gd name="T19" fmla="*/ 119 h 141"/>
                <a:gd name="T20" fmla="*/ 44 w 257"/>
                <a:gd name="T21" fmla="*/ 119 h 141"/>
                <a:gd name="T22" fmla="*/ 60 w 257"/>
                <a:gd name="T23" fmla="*/ 136 h 141"/>
                <a:gd name="T24" fmla="*/ 84 w 257"/>
                <a:gd name="T25" fmla="*/ 124 h 141"/>
                <a:gd name="T26" fmla="*/ 127 w 257"/>
                <a:gd name="T27" fmla="*/ 118 h 141"/>
                <a:gd name="T28" fmla="*/ 154 w 257"/>
                <a:gd name="T29" fmla="*/ 130 h 141"/>
                <a:gd name="T30" fmla="*/ 167 w 257"/>
                <a:gd name="T31" fmla="*/ 107 h 141"/>
                <a:gd name="T32" fmla="*/ 198 w 257"/>
                <a:gd name="T33" fmla="*/ 74 h 141"/>
                <a:gd name="T34" fmla="*/ 225 w 257"/>
                <a:gd name="T35" fmla="*/ 77 h 141"/>
                <a:gd name="T36" fmla="*/ 230 w 257"/>
                <a:gd name="T37" fmla="*/ 53 h 141"/>
                <a:gd name="T38" fmla="*/ 256 w 257"/>
                <a:gd name="T39" fmla="*/ 4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7" h="141">
                  <a:moveTo>
                    <a:pt x="256" y="42"/>
                  </a:moveTo>
                  <a:cubicBezTo>
                    <a:pt x="257" y="23"/>
                    <a:pt x="237" y="13"/>
                    <a:pt x="221" y="8"/>
                  </a:cubicBezTo>
                  <a:cubicBezTo>
                    <a:pt x="201" y="1"/>
                    <a:pt x="178" y="0"/>
                    <a:pt x="157" y="0"/>
                  </a:cubicBezTo>
                  <a:cubicBezTo>
                    <a:pt x="143" y="0"/>
                    <a:pt x="129" y="1"/>
                    <a:pt x="116" y="3"/>
                  </a:cubicBezTo>
                  <a:cubicBezTo>
                    <a:pt x="109" y="4"/>
                    <a:pt x="98" y="5"/>
                    <a:pt x="91" y="8"/>
                  </a:cubicBezTo>
                  <a:cubicBezTo>
                    <a:pt x="91" y="8"/>
                    <a:pt x="91" y="7"/>
                    <a:pt x="90" y="7"/>
                  </a:cubicBezTo>
                  <a:cubicBezTo>
                    <a:pt x="71" y="9"/>
                    <a:pt x="53" y="23"/>
                    <a:pt x="39" y="35"/>
                  </a:cubicBezTo>
                  <a:cubicBezTo>
                    <a:pt x="25" y="47"/>
                    <a:pt x="13" y="62"/>
                    <a:pt x="7" y="79"/>
                  </a:cubicBezTo>
                  <a:cubicBezTo>
                    <a:pt x="4" y="90"/>
                    <a:pt x="0" y="108"/>
                    <a:pt x="8" y="118"/>
                  </a:cubicBezTo>
                  <a:cubicBezTo>
                    <a:pt x="17" y="129"/>
                    <a:pt x="33" y="125"/>
                    <a:pt x="44" y="119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3" y="129"/>
                    <a:pt x="51" y="135"/>
                    <a:pt x="60" y="136"/>
                  </a:cubicBezTo>
                  <a:cubicBezTo>
                    <a:pt x="70" y="137"/>
                    <a:pt x="79" y="131"/>
                    <a:pt x="84" y="124"/>
                  </a:cubicBezTo>
                  <a:cubicBezTo>
                    <a:pt x="96" y="140"/>
                    <a:pt x="122" y="141"/>
                    <a:pt x="127" y="118"/>
                  </a:cubicBezTo>
                  <a:cubicBezTo>
                    <a:pt x="134" y="126"/>
                    <a:pt x="144" y="133"/>
                    <a:pt x="154" y="130"/>
                  </a:cubicBezTo>
                  <a:cubicBezTo>
                    <a:pt x="166" y="127"/>
                    <a:pt x="168" y="117"/>
                    <a:pt x="167" y="107"/>
                  </a:cubicBezTo>
                  <a:cubicBezTo>
                    <a:pt x="186" y="124"/>
                    <a:pt x="201" y="94"/>
                    <a:pt x="198" y="74"/>
                  </a:cubicBezTo>
                  <a:cubicBezTo>
                    <a:pt x="206" y="78"/>
                    <a:pt x="217" y="82"/>
                    <a:pt x="225" y="77"/>
                  </a:cubicBezTo>
                  <a:cubicBezTo>
                    <a:pt x="233" y="72"/>
                    <a:pt x="232" y="62"/>
                    <a:pt x="230" y="53"/>
                  </a:cubicBezTo>
                  <a:cubicBezTo>
                    <a:pt x="240" y="57"/>
                    <a:pt x="256" y="55"/>
                    <a:pt x="256" y="4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2"/>
            <p:cNvSpPr/>
            <p:nvPr/>
          </p:nvSpPr>
          <p:spPr bwMode="auto">
            <a:xfrm>
              <a:off x="5141913" y="1056907"/>
              <a:ext cx="490538" cy="277813"/>
            </a:xfrm>
            <a:custGeom>
              <a:avLst/>
              <a:gdLst>
                <a:gd name="T0" fmla="*/ 163 w 179"/>
                <a:gd name="T1" fmla="*/ 15 h 101"/>
                <a:gd name="T2" fmla="*/ 64 w 179"/>
                <a:gd name="T3" fmla="*/ 6 h 101"/>
                <a:gd name="T4" fmla="*/ 62 w 179"/>
                <a:gd name="T5" fmla="*/ 9 h 101"/>
                <a:gd name="T6" fmla="*/ 2 w 179"/>
                <a:gd name="T7" fmla="*/ 71 h 101"/>
                <a:gd name="T8" fmla="*/ 11 w 179"/>
                <a:gd name="T9" fmla="*/ 94 h 101"/>
                <a:gd name="T10" fmla="*/ 37 w 179"/>
                <a:gd name="T11" fmla="*/ 85 h 101"/>
                <a:gd name="T12" fmla="*/ 68 w 179"/>
                <a:gd name="T13" fmla="*/ 78 h 101"/>
                <a:gd name="T14" fmla="*/ 106 w 179"/>
                <a:gd name="T15" fmla="*/ 70 h 101"/>
                <a:gd name="T16" fmla="*/ 132 w 179"/>
                <a:gd name="T17" fmla="*/ 53 h 101"/>
                <a:gd name="T18" fmla="*/ 152 w 179"/>
                <a:gd name="T19" fmla="*/ 38 h 101"/>
                <a:gd name="T20" fmla="*/ 172 w 179"/>
                <a:gd name="T21" fmla="*/ 36 h 101"/>
                <a:gd name="T22" fmla="*/ 163 w 179"/>
                <a:gd name="T23" fmla="*/ 1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101">
                  <a:moveTo>
                    <a:pt x="163" y="15"/>
                  </a:moveTo>
                  <a:cubicBezTo>
                    <a:pt x="133" y="0"/>
                    <a:pt x="97" y="4"/>
                    <a:pt x="64" y="6"/>
                  </a:cubicBezTo>
                  <a:cubicBezTo>
                    <a:pt x="63" y="6"/>
                    <a:pt x="62" y="8"/>
                    <a:pt x="62" y="9"/>
                  </a:cubicBezTo>
                  <a:cubicBezTo>
                    <a:pt x="37" y="22"/>
                    <a:pt x="10" y="41"/>
                    <a:pt x="2" y="71"/>
                  </a:cubicBezTo>
                  <a:cubicBezTo>
                    <a:pt x="0" y="80"/>
                    <a:pt x="1" y="90"/>
                    <a:pt x="11" y="94"/>
                  </a:cubicBezTo>
                  <a:cubicBezTo>
                    <a:pt x="20" y="98"/>
                    <a:pt x="31" y="91"/>
                    <a:pt x="37" y="85"/>
                  </a:cubicBezTo>
                  <a:cubicBezTo>
                    <a:pt x="43" y="101"/>
                    <a:pt x="60" y="90"/>
                    <a:pt x="68" y="78"/>
                  </a:cubicBezTo>
                  <a:cubicBezTo>
                    <a:pt x="81" y="94"/>
                    <a:pt x="107" y="92"/>
                    <a:pt x="106" y="70"/>
                  </a:cubicBezTo>
                  <a:cubicBezTo>
                    <a:pt x="119" y="80"/>
                    <a:pt x="137" y="66"/>
                    <a:pt x="132" y="53"/>
                  </a:cubicBezTo>
                  <a:cubicBezTo>
                    <a:pt x="143" y="58"/>
                    <a:pt x="156" y="49"/>
                    <a:pt x="152" y="38"/>
                  </a:cubicBezTo>
                  <a:cubicBezTo>
                    <a:pt x="159" y="40"/>
                    <a:pt x="167" y="41"/>
                    <a:pt x="172" y="36"/>
                  </a:cubicBezTo>
                  <a:cubicBezTo>
                    <a:pt x="179" y="29"/>
                    <a:pt x="169" y="18"/>
                    <a:pt x="163" y="1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3"/>
            <p:cNvSpPr/>
            <p:nvPr/>
          </p:nvSpPr>
          <p:spPr bwMode="auto">
            <a:xfrm>
              <a:off x="5802313" y="812432"/>
              <a:ext cx="468313" cy="409575"/>
            </a:xfrm>
            <a:custGeom>
              <a:avLst/>
              <a:gdLst>
                <a:gd name="T0" fmla="*/ 130 w 171"/>
                <a:gd name="T1" fmla="*/ 147 h 149"/>
                <a:gd name="T2" fmla="*/ 136 w 171"/>
                <a:gd name="T3" fmla="*/ 128 h 149"/>
                <a:gd name="T4" fmla="*/ 122 w 171"/>
                <a:gd name="T5" fmla="*/ 122 h 149"/>
                <a:gd name="T6" fmla="*/ 121 w 171"/>
                <a:gd name="T7" fmla="*/ 122 h 149"/>
                <a:gd name="T8" fmla="*/ 120 w 171"/>
                <a:gd name="T9" fmla="*/ 123 h 149"/>
                <a:gd name="T10" fmla="*/ 100 w 171"/>
                <a:gd name="T11" fmla="*/ 89 h 149"/>
                <a:gd name="T12" fmla="*/ 148 w 171"/>
                <a:gd name="T13" fmla="*/ 102 h 149"/>
                <a:gd name="T14" fmla="*/ 156 w 171"/>
                <a:gd name="T15" fmla="*/ 115 h 149"/>
                <a:gd name="T16" fmla="*/ 167 w 171"/>
                <a:gd name="T17" fmla="*/ 110 h 149"/>
                <a:gd name="T18" fmla="*/ 162 w 171"/>
                <a:gd name="T19" fmla="*/ 97 h 149"/>
                <a:gd name="T20" fmla="*/ 151 w 171"/>
                <a:gd name="T21" fmla="*/ 98 h 149"/>
                <a:gd name="T22" fmla="*/ 124 w 171"/>
                <a:gd name="T23" fmla="*/ 92 h 149"/>
                <a:gd name="T24" fmla="*/ 144 w 171"/>
                <a:gd name="T25" fmla="*/ 82 h 149"/>
                <a:gd name="T26" fmla="*/ 156 w 171"/>
                <a:gd name="T27" fmla="*/ 82 h 149"/>
                <a:gd name="T28" fmla="*/ 162 w 171"/>
                <a:gd name="T29" fmla="*/ 71 h 149"/>
                <a:gd name="T30" fmla="*/ 148 w 171"/>
                <a:gd name="T31" fmla="*/ 66 h 149"/>
                <a:gd name="T32" fmla="*/ 141 w 171"/>
                <a:gd name="T33" fmla="*/ 79 h 149"/>
                <a:gd name="T34" fmla="*/ 141 w 171"/>
                <a:gd name="T35" fmla="*/ 79 h 149"/>
                <a:gd name="T36" fmla="*/ 121 w 171"/>
                <a:gd name="T37" fmla="*/ 91 h 149"/>
                <a:gd name="T38" fmla="*/ 74 w 171"/>
                <a:gd name="T39" fmla="*/ 74 h 149"/>
                <a:gd name="T40" fmla="*/ 121 w 171"/>
                <a:gd name="T41" fmla="*/ 53 h 149"/>
                <a:gd name="T42" fmla="*/ 134 w 171"/>
                <a:gd name="T43" fmla="*/ 52 h 149"/>
                <a:gd name="T44" fmla="*/ 136 w 171"/>
                <a:gd name="T45" fmla="*/ 36 h 149"/>
                <a:gd name="T46" fmla="*/ 118 w 171"/>
                <a:gd name="T47" fmla="*/ 34 h 149"/>
                <a:gd name="T48" fmla="*/ 117 w 171"/>
                <a:gd name="T49" fmla="*/ 47 h 149"/>
                <a:gd name="T50" fmla="*/ 116 w 171"/>
                <a:gd name="T51" fmla="*/ 50 h 149"/>
                <a:gd name="T52" fmla="*/ 117 w 171"/>
                <a:gd name="T53" fmla="*/ 51 h 149"/>
                <a:gd name="T54" fmla="*/ 70 w 171"/>
                <a:gd name="T55" fmla="*/ 73 h 149"/>
                <a:gd name="T56" fmla="*/ 25 w 171"/>
                <a:gd name="T57" fmla="*/ 45 h 149"/>
                <a:gd name="T58" fmla="*/ 79 w 171"/>
                <a:gd name="T59" fmla="*/ 23 h 149"/>
                <a:gd name="T60" fmla="*/ 94 w 171"/>
                <a:gd name="T61" fmla="*/ 20 h 149"/>
                <a:gd name="T62" fmla="*/ 93 w 171"/>
                <a:gd name="T63" fmla="*/ 5 h 149"/>
                <a:gd name="T64" fmla="*/ 75 w 171"/>
                <a:gd name="T65" fmla="*/ 7 h 149"/>
                <a:gd name="T66" fmla="*/ 76 w 171"/>
                <a:gd name="T67" fmla="*/ 20 h 149"/>
                <a:gd name="T68" fmla="*/ 23 w 171"/>
                <a:gd name="T69" fmla="*/ 43 h 149"/>
                <a:gd name="T70" fmla="*/ 1 w 171"/>
                <a:gd name="T71" fmla="*/ 29 h 149"/>
                <a:gd name="T72" fmla="*/ 0 w 171"/>
                <a:gd name="T73" fmla="*/ 30 h 149"/>
                <a:gd name="T74" fmla="*/ 42 w 171"/>
                <a:gd name="T75" fmla="*/ 61 h 149"/>
                <a:gd name="T76" fmla="*/ 54 w 171"/>
                <a:gd name="T77" fmla="*/ 86 h 149"/>
                <a:gd name="T78" fmla="*/ 59 w 171"/>
                <a:gd name="T79" fmla="*/ 107 h 149"/>
                <a:gd name="T80" fmla="*/ 55 w 171"/>
                <a:gd name="T81" fmla="*/ 111 h 149"/>
                <a:gd name="T82" fmla="*/ 53 w 171"/>
                <a:gd name="T83" fmla="*/ 111 h 149"/>
                <a:gd name="T84" fmla="*/ 59 w 171"/>
                <a:gd name="T85" fmla="*/ 129 h 149"/>
                <a:gd name="T86" fmla="*/ 79 w 171"/>
                <a:gd name="T87" fmla="*/ 122 h 149"/>
                <a:gd name="T88" fmla="*/ 71 w 171"/>
                <a:gd name="T89" fmla="*/ 104 h 149"/>
                <a:gd name="T90" fmla="*/ 63 w 171"/>
                <a:gd name="T91" fmla="*/ 105 h 149"/>
                <a:gd name="T92" fmla="*/ 48 w 171"/>
                <a:gd name="T93" fmla="*/ 65 h 149"/>
                <a:gd name="T94" fmla="*/ 95 w 171"/>
                <a:gd name="T95" fmla="*/ 87 h 149"/>
                <a:gd name="T96" fmla="*/ 96 w 171"/>
                <a:gd name="T97" fmla="*/ 88 h 149"/>
                <a:gd name="T98" fmla="*/ 116 w 171"/>
                <a:gd name="T99" fmla="*/ 126 h 149"/>
                <a:gd name="T100" fmla="*/ 115 w 171"/>
                <a:gd name="T101" fmla="*/ 140 h 149"/>
                <a:gd name="T102" fmla="*/ 130 w 171"/>
                <a:gd name="T103" fmla="*/ 14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1" h="149">
                  <a:moveTo>
                    <a:pt x="130" y="147"/>
                  </a:moveTo>
                  <a:cubicBezTo>
                    <a:pt x="138" y="145"/>
                    <a:pt x="139" y="134"/>
                    <a:pt x="136" y="128"/>
                  </a:cubicBezTo>
                  <a:cubicBezTo>
                    <a:pt x="134" y="122"/>
                    <a:pt x="127" y="120"/>
                    <a:pt x="122" y="122"/>
                  </a:cubicBezTo>
                  <a:cubicBezTo>
                    <a:pt x="122" y="122"/>
                    <a:pt x="121" y="122"/>
                    <a:pt x="121" y="122"/>
                  </a:cubicBezTo>
                  <a:cubicBezTo>
                    <a:pt x="121" y="123"/>
                    <a:pt x="120" y="123"/>
                    <a:pt x="120" y="123"/>
                  </a:cubicBezTo>
                  <a:cubicBezTo>
                    <a:pt x="116" y="111"/>
                    <a:pt x="109" y="98"/>
                    <a:pt x="100" y="89"/>
                  </a:cubicBezTo>
                  <a:cubicBezTo>
                    <a:pt x="116" y="95"/>
                    <a:pt x="132" y="99"/>
                    <a:pt x="148" y="102"/>
                  </a:cubicBezTo>
                  <a:cubicBezTo>
                    <a:pt x="148" y="107"/>
                    <a:pt x="150" y="114"/>
                    <a:pt x="156" y="115"/>
                  </a:cubicBezTo>
                  <a:cubicBezTo>
                    <a:pt x="160" y="116"/>
                    <a:pt x="165" y="114"/>
                    <a:pt x="167" y="110"/>
                  </a:cubicBezTo>
                  <a:cubicBezTo>
                    <a:pt x="171" y="105"/>
                    <a:pt x="167" y="100"/>
                    <a:pt x="162" y="97"/>
                  </a:cubicBezTo>
                  <a:cubicBezTo>
                    <a:pt x="158" y="94"/>
                    <a:pt x="154" y="95"/>
                    <a:pt x="151" y="98"/>
                  </a:cubicBezTo>
                  <a:cubicBezTo>
                    <a:pt x="142" y="97"/>
                    <a:pt x="133" y="94"/>
                    <a:pt x="124" y="92"/>
                  </a:cubicBezTo>
                  <a:cubicBezTo>
                    <a:pt x="131" y="90"/>
                    <a:pt x="138" y="86"/>
                    <a:pt x="144" y="82"/>
                  </a:cubicBezTo>
                  <a:cubicBezTo>
                    <a:pt x="147" y="84"/>
                    <a:pt x="152" y="84"/>
                    <a:pt x="156" y="82"/>
                  </a:cubicBezTo>
                  <a:cubicBezTo>
                    <a:pt x="159" y="80"/>
                    <a:pt x="163" y="76"/>
                    <a:pt x="162" y="71"/>
                  </a:cubicBezTo>
                  <a:cubicBezTo>
                    <a:pt x="161" y="66"/>
                    <a:pt x="153" y="65"/>
                    <a:pt x="148" y="66"/>
                  </a:cubicBezTo>
                  <a:cubicBezTo>
                    <a:pt x="143" y="67"/>
                    <a:pt x="140" y="74"/>
                    <a:pt x="141" y="79"/>
                  </a:cubicBezTo>
                  <a:cubicBezTo>
                    <a:pt x="141" y="79"/>
                    <a:pt x="141" y="79"/>
                    <a:pt x="141" y="79"/>
                  </a:cubicBezTo>
                  <a:cubicBezTo>
                    <a:pt x="135" y="84"/>
                    <a:pt x="128" y="88"/>
                    <a:pt x="121" y="91"/>
                  </a:cubicBezTo>
                  <a:cubicBezTo>
                    <a:pt x="105" y="87"/>
                    <a:pt x="89" y="82"/>
                    <a:pt x="74" y="74"/>
                  </a:cubicBezTo>
                  <a:cubicBezTo>
                    <a:pt x="91" y="74"/>
                    <a:pt x="108" y="64"/>
                    <a:pt x="121" y="53"/>
                  </a:cubicBezTo>
                  <a:cubicBezTo>
                    <a:pt x="125" y="56"/>
                    <a:pt x="130" y="56"/>
                    <a:pt x="134" y="52"/>
                  </a:cubicBezTo>
                  <a:cubicBezTo>
                    <a:pt x="138" y="48"/>
                    <a:pt x="139" y="41"/>
                    <a:pt x="136" y="36"/>
                  </a:cubicBezTo>
                  <a:cubicBezTo>
                    <a:pt x="132" y="32"/>
                    <a:pt x="123" y="29"/>
                    <a:pt x="118" y="34"/>
                  </a:cubicBezTo>
                  <a:cubicBezTo>
                    <a:pt x="116" y="38"/>
                    <a:pt x="115" y="43"/>
                    <a:pt x="117" y="47"/>
                  </a:cubicBezTo>
                  <a:cubicBezTo>
                    <a:pt x="116" y="48"/>
                    <a:pt x="116" y="49"/>
                    <a:pt x="116" y="50"/>
                  </a:cubicBezTo>
                  <a:cubicBezTo>
                    <a:pt x="117" y="50"/>
                    <a:pt x="117" y="50"/>
                    <a:pt x="117" y="51"/>
                  </a:cubicBezTo>
                  <a:cubicBezTo>
                    <a:pt x="103" y="61"/>
                    <a:pt x="89" y="71"/>
                    <a:pt x="70" y="73"/>
                  </a:cubicBezTo>
                  <a:cubicBezTo>
                    <a:pt x="54" y="65"/>
                    <a:pt x="39" y="55"/>
                    <a:pt x="25" y="45"/>
                  </a:cubicBezTo>
                  <a:cubicBezTo>
                    <a:pt x="43" y="45"/>
                    <a:pt x="64" y="34"/>
                    <a:pt x="79" y="23"/>
                  </a:cubicBezTo>
                  <a:cubicBezTo>
                    <a:pt x="84" y="26"/>
                    <a:pt x="91" y="24"/>
                    <a:pt x="94" y="20"/>
                  </a:cubicBezTo>
                  <a:cubicBezTo>
                    <a:pt x="97" y="15"/>
                    <a:pt x="96" y="9"/>
                    <a:pt x="93" y="5"/>
                  </a:cubicBezTo>
                  <a:cubicBezTo>
                    <a:pt x="88" y="0"/>
                    <a:pt x="80" y="2"/>
                    <a:pt x="75" y="7"/>
                  </a:cubicBezTo>
                  <a:cubicBezTo>
                    <a:pt x="72" y="11"/>
                    <a:pt x="72" y="16"/>
                    <a:pt x="76" y="20"/>
                  </a:cubicBezTo>
                  <a:cubicBezTo>
                    <a:pt x="58" y="30"/>
                    <a:pt x="43" y="41"/>
                    <a:pt x="23" y="43"/>
                  </a:cubicBezTo>
                  <a:cubicBezTo>
                    <a:pt x="15" y="39"/>
                    <a:pt x="8" y="34"/>
                    <a:pt x="1" y="29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13" y="42"/>
                    <a:pt x="27" y="52"/>
                    <a:pt x="42" y="61"/>
                  </a:cubicBezTo>
                  <a:cubicBezTo>
                    <a:pt x="47" y="69"/>
                    <a:pt x="52" y="77"/>
                    <a:pt x="54" y="86"/>
                  </a:cubicBezTo>
                  <a:cubicBezTo>
                    <a:pt x="56" y="93"/>
                    <a:pt x="57" y="100"/>
                    <a:pt x="59" y="107"/>
                  </a:cubicBezTo>
                  <a:cubicBezTo>
                    <a:pt x="57" y="108"/>
                    <a:pt x="56" y="109"/>
                    <a:pt x="55" y="111"/>
                  </a:cubicBezTo>
                  <a:cubicBezTo>
                    <a:pt x="54" y="110"/>
                    <a:pt x="54" y="110"/>
                    <a:pt x="53" y="111"/>
                  </a:cubicBezTo>
                  <a:cubicBezTo>
                    <a:pt x="49" y="118"/>
                    <a:pt x="51" y="127"/>
                    <a:pt x="59" y="129"/>
                  </a:cubicBezTo>
                  <a:cubicBezTo>
                    <a:pt x="66" y="130"/>
                    <a:pt x="75" y="128"/>
                    <a:pt x="79" y="122"/>
                  </a:cubicBezTo>
                  <a:cubicBezTo>
                    <a:pt x="83" y="115"/>
                    <a:pt x="80" y="105"/>
                    <a:pt x="71" y="104"/>
                  </a:cubicBezTo>
                  <a:cubicBezTo>
                    <a:pt x="68" y="104"/>
                    <a:pt x="66" y="104"/>
                    <a:pt x="63" y="105"/>
                  </a:cubicBezTo>
                  <a:cubicBezTo>
                    <a:pt x="62" y="91"/>
                    <a:pt x="57" y="76"/>
                    <a:pt x="48" y="65"/>
                  </a:cubicBezTo>
                  <a:cubicBezTo>
                    <a:pt x="63" y="74"/>
                    <a:pt x="79" y="81"/>
                    <a:pt x="95" y="87"/>
                  </a:cubicBezTo>
                  <a:cubicBezTo>
                    <a:pt x="95" y="88"/>
                    <a:pt x="95" y="88"/>
                    <a:pt x="96" y="88"/>
                  </a:cubicBezTo>
                  <a:cubicBezTo>
                    <a:pt x="106" y="99"/>
                    <a:pt x="111" y="112"/>
                    <a:pt x="116" y="126"/>
                  </a:cubicBezTo>
                  <a:cubicBezTo>
                    <a:pt x="113" y="130"/>
                    <a:pt x="113" y="135"/>
                    <a:pt x="115" y="140"/>
                  </a:cubicBezTo>
                  <a:cubicBezTo>
                    <a:pt x="118" y="145"/>
                    <a:pt x="124" y="149"/>
                    <a:pt x="130" y="14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4"/>
            <p:cNvSpPr/>
            <p:nvPr/>
          </p:nvSpPr>
          <p:spPr bwMode="auto">
            <a:xfrm>
              <a:off x="7659688" y="-35293"/>
              <a:ext cx="1054100" cy="588963"/>
            </a:xfrm>
            <a:custGeom>
              <a:avLst/>
              <a:gdLst>
                <a:gd name="T0" fmla="*/ 309 w 384"/>
                <a:gd name="T1" fmla="*/ 175 h 214"/>
                <a:gd name="T2" fmla="*/ 254 w 384"/>
                <a:gd name="T3" fmla="*/ 134 h 214"/>
                <a:gd name="T4" fmla="*/ 204 w 384"/>
                <a:gd name="T5" fmla="*/ 129 h 214"/>
                <a:gd name="T6" fmla="*/ 186 w 384"/>
                <a:gd name="T7" fmla="*/ 130 h 214"/>
                <a:gd name="T8" fmla="*/ 220 w 384"/>
                <a:gd name="T9" fmla="*/ 112 h 214"/>
                <a:gd name="T10" fmla="*/ 220 w 384"/>
                <a:gd name="T11" fmla="*/ 111 h 214"/>
                <a:gd name="T12" fmla="*/ 221 w 384"/>
                <a:gd name="T13" fmla="*/ 112 h 214"/>
                <a:gd name="T14" fmla="*/ 222 w 384"/>
                <a:gd name="T15" fmla="*/ 112 h 214"/>
                <a:gd name="T16" fmla="*/ 353 w 384"/>
                <a:gd name="T17" fmla="*/ 93 h 214"/>
                <a:gd name="T18" fmla="*/ 380 w 384"/>
                <a:gd name="T19" fmla="*/ 57 h 214"/>
                <a:gd name="T20" fmla="*/ 359 w 384"/>
                <a:gd name="T21" fmla="*/ 19 h 214"/>
                <a:gd name="T22" fmla="*/ 271 w 384"/>
                <a:gd name="T23" fmla="*/ 32 h 214"/>
                <a:gd name="T24" fmla="*/ 220 w 384"/>
                <a:gd name="T25" fmla="*/ 109 h 214"/>
                <a:gd name="T26" fmla="*/ 219 w 384"/>
                <a:gd name="T27" fmla="*/ 109 h 214"/>
                <a:gd name="T28" fmla="*/ 171 w 384"/>
                <a:gd name="T29" fmla="*/ 131 h 214"/>
                <a:gd name="T30" fmla="*/ 117 w 384"/>
                <a:gd name="T31" fmla="*/ 153 h 214"/>
                <a:gd name="T32" fmla="*/ 1 w 384"/>
                <a:gd name="T33" fmla="*/ 160 h 214"/>
                <a:gd name="T34" fmla="*/ 1 w 384"/>
                <a:gd name="T35" fmla="*/ 161 h 214"/>
                <a:gd name="T36" fmla="*/ 112 w 384"/>
                <a:gd name="T37" fmla="*/ 159 h 214"/>
                <a:gd name="T38" fmla="*/ 167 w 384"/>
                <a:gd name="T39" fmla="*/ 138 h 214"/>
                <a:gd name="T40" fmla="*/ 174 w 384"/>
                <a:gd name="T41" fmla="*/ 135 h 214"/>
                <a:gd name="T42" fmla="*/ 238 w 384"/>
                <a:gd name="T43" fmla="*/ 204 h 214"/>
                <a:gd name="T44" fmla="*/ 309 w 384"/>
                <a:gd name="T45" fmla="*/ 175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84" h="214">
                  <a:moveTo>
                    <a:pt x="309" y="175"/>
                  </a:moveTo>
                  <a:cubicBezTo>
                    <a:pt x="314" y="149"/>
                    <a:pt x="272" y="138"/>
                    <a:pt x="254" y="134"/>
                  </a:cubicBezTo>
                  <a:cubicBezTo>
                    <a:pt x="238" y="130"/>
                    <a:pt x="221" y="129"/>
                    <a:pt x="204" y="129"/>
                  </a:cubicBezTo>
                  <a:cubicBezTo>
                    <a:pt x="198" y="129"/>
                    <a:pt x="192" y="129"/>
                    <a:pt x="186" y="130"/>
                  </a:cubicBezTo>
                  <a:cubicBezTo>
                    <a:pt x="198" y="124"/>
                    <a:pt x="209" y="118"/>
                    <a:pt x="220" y="112"/>
                  </a:cubicBezTo>
                  <a:cubicBezTo>
                    <a:pt x="220" y="112"/>
                    <a:pt x="220" y="111"/>
                    <a:pt x="220" y="111"/>
                  </a:cubicBezTo>
                  <a:cubicBezTo>
                    <a:pt x="220" y="111"/>
                    <a:pt x="221" y="112"/>
                    <a:pt x="221" y="112"/>
                  </a:cubicBezTo>
                  <a:cubicBezTo>
                    <a:pt x="221" y="112"/>
                    <a:pt x="221" y="112"/>
                    <a:pt x="222" y="112"/>
                  </a:cubicBezTo>
                  <a:cubicBezTo>
                    <a:pt x="267" y="120"/>
                    <a:pt x="314" y="120"/>
                    <a:pt x="353" y="93"/>
                  </a:cubicBezTo>
                  <a:cubicBezTo>
                    <a:pt x="365" y="84"/>
                    <a:pt x="377" y="72"/>
                    <a:pt x="380" y="57"/>
                  </a:cubicBezTo>
                  <a:cubicBezTo>
                    <a:pt x="384" y="40"/>
                    <a:pt x="372" y="27"/>
                    <a:pt x="359" y="19"/>
                  </a:cubicBezTo>
                  <a:cubicBezTo>
                    <a:pt x="331" y="0"/>
                    <a:pt x="296" y="14"/>
                    <a:pt x="271" y="32"/>
                  </a:cubicBezTo>
                  <a:cubicBezTo>
                    <a:pt x="248" y="50"/>
                    <a:pt x="223" y="79"/>
                    <a:pt x="220" y="109"/>
                  </a:cubicBezTo>
                  <a:cubicBezTo>
                    <a:pt x="220" y="109"/>
                    <a:pt x="220" y="109"/>
                    <a:pt x="219" y="109"/>
                  </a:cubicBezTo>
                  <a:cubicBezTo>
                    <a:pt x="202" y="115"/>
                    <a:pt x="187" y="124"/>
                    <a:pt x="171" y="131"/>
                  </a:cubicBezTo>
                  <a:cubicBezTo>
                    <a:pt x="153" y="139"/>
                    <a:pt x="135" y="147"/>
                    <a:pt x="117" y="153"/>
                  </a:cubicBezTo>
                  <a:cubicBezTo>
                    <a:pt x="78" y="165"/>
                    <a:pt x="41" y="166"/>
                    <a:pt x="1" y="160"/>
                  </a:cubicBezTo>
                  <a:cubicBezTo>
                    <a:pt x="0" y="160"/>
                    <a:pt x="0" y="161"/>
                    <a:pt x="1" y="161"/>
                  </a:cubicBezTo>
                  <a:cubicBezTo>
                    <a:pt x="37" y="173"/>
                    <a:pt x="76" y="169"/>
                    <a:pt x="112" y="159"/>
                  </a:cubicBezTo>
                  <a:cubicBezTo>
                    <a:pt x="131" y="153"/>
                    <a:pt x="149" y="146"/>
                    <a:pt x="167" y="138"/>
                  </a:cubicBezTo>
                  <a:cubicBezTo>
                    <a:pt x="169" y="137"/>
                    <a:pt x="172" y="136"/>
                    <a:pt x="174" y="135"/>
                  </a:cubicBezTo>
                  <a:cubicBezTo>
                    <a:pt x="180" y="167"/>
                    <a:pt x="209" y="193"/>
                    <a:pt x="238" y="204"/>
                  </a:cubicBezTo>
                  <a:cubicBezTo>
                    <a:pt x="263" y="214"/>
                    <a:pt x="302" y="206"/>
                    <a:pt x="309" y="17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5"/>
            <p:cNvSpPr/>
            <p:nvPr/>
          </p:nvSpPr>
          <p:spPr bwMode="auto">
            <a:xfrm>
              <a:off x="-25400" y="-170231"/>
              <a:ext cx="457200" cy="561975"/>
            </a:xfrm>
            <a:custGeom>
              <a:avLst/>
              <a:gdLst>
                <a:gd name="T0" fmla="*/ 164 w 167"/>
                <a:gd name="T1" fmla="*/ 42 h 204"/>
                <a:gd name="T2" fmla="*/ 141 w 167"/>
                <a:gd name="T3" fmla="*/ 36 h 204"/>
                <a:gd name="T4" fmla="*/ 136 w 167"/>
                <a:gd name="T5" fmla="*/ 54 h 204"/>
                <a:gd name="T6" fmla="*/ 137 w 167"/>
                <a:gd name="T7" fmla="*/ 55 h 204"/>
                <a:gd name="T8" fmla="*/ 138 w 167"/>
                <a:gd name="T9" fmla="*/ 56 h 204"/>
                <a:gd name="T10" fmla="*/ 101 w 167"/>
                <a:gd name="T11" fmla="*/ 82 h 204"/>
                <a:gd name="T12" fmla="*/ 110 w 167"/>
                <a:gd name="T13" fmla="*/ 26 h 204"/>
                <a:gd name="T14" fmla="*/ 124 w 167"/>
                <a:gd name="T15" fmla="*/ 16 h 204"/>
                <a:gd name="T16" fmla="*/ 118 w 167"/>
                <a:gd name="T17" fmla="*/ 3 h 204"/>
                <a:gd name="T18" fmla="*/ 103 w 167"/>
                <a:gd name="T19" fmla="*/ 10 h 204"/>
                <a:gd name="T20" fmla="*/ 106 w 167"/>
                <a:gd name="T21" fmla="*/ 23 h 204"/>
                <a:gd name="T22" fmla="*/ 102 w 167"/>
                <a:gd name="T23" fmla="*/ 54 h 204"/>
                <a:gd name="T24" fmla="*/ 88 w 167"/>
                <a:gd name="T25" fmla="*/ 33 h 204"/>
                <a:gd name="T26" fmla="*/ 87 w 167"/>
                <a:gd name="T27" fmla="*/ 19 h 204"/>
                <a:gd name="T28" fmla="*/ 74 w 167"/>
                <a:gd name="T29" fmla="*/ 14 h 204"/>
                <a:gd name="T30" fmla="*/ 69 w 167"/>
                <a:gd name="T31" fmla="*/ 30 h 204"/>
                <a:gd name="T32" fmla="*/ 85 w 167"/>
                <a:gd name="T33" fmla="*/ 37 h 204"/>
                <a:gd name="T34" fmla="*/ 85 w 167"/>
                <a:gd name="T35" fmla="*/ 36 h 204"/>
                <a:gd name="T36" fmla="*/ 101 w 167"/>
                <a:gd name="T37" fmla="*/ 58 h 204"/>
                <a:gd name="T38" fmla="*/ 87 w 167"/>
                <a:gd name="T39" fmla="*/ 114 h 204"/>
                <a:gd name="T40" fmla="*/ 57 w 167"/>
                <a:gd name="T41" fmla="*/ 63 h 204"/>
                <a:gd name="T42" fmla="*/ 55 w 167"/>
                <a:gd name="T43" fmla="*/ 47 h 204"/>
                <a:gd name="T44" fmla="*/ 37 w 167"/>
                <a:gd name="T45" fmla="*/ 48 h 204"/>
                <a:gd name="T46" fmla="*/ 36 w 167"/>
                <a:gd name="T47" fmla="*/ 67 h 204"/>
                <a:gd name="T48" fmla="*/ 51 w 167"/>
                <a:gd name="T49" fmla="*/ 68 h 204"/>
                <a:gd name="T50" fmla="*/ 54 w 167"/>
                <a:gd name="T51" fmla="*/ 68 h 204"/>
                <a:gd name="T52" fmla="*/ 55 w 167"/>
                <a:gd name="T53" fmla="*/ 67 h 204"/>
                <a:gd name="T54" fmla="*/ 85 w 167"/>
                <a:gd name="T55" fmla="*/ 118 h 204"/>
                <a:gd name="T56" fmla="*/ 58 w 167"/>
                <a:gd name="T57" fmla="*/ 174 h 204"/>
                <a:gd name="T58" fmla="*/ 27 w 167"/>
                <a:gd name="T59" fmla="*/ 114 h 204"/>
                <a:gd name="T60" fmla="*/ 22 w 167"/>
                <a:gd name="T61" fmla="*/ 97 h 204"/>
                <a:gd name="T62" fmla="*/ 5 w 167"/>
                <a:gd name="T63" fmla="*/ 100 h 204"/>
                <a:gd name="T64" fmla="*/ 9 w 167"/>
                <a:gd name="T65" fmla="*/ 120 h 204"/>
                <a:gd name="T66" fmla="*/ 24 w 167"/>
                <a:gd name="T67" fmla="*/ 118 h 204"/>
                <a:gd name="T68" fmla="*/ 57 w 167"/>
                <a:gd name="T69" fmla="*/ 176 h 204"/>
                <a:gd name="T70" fmla="*/ 43 w 167"/>
                <a:gd name="T71" fmla="*/ 203 h 204"/>
                <a:gd name="T72" fmla="*/ 44 w 167"/>
                <a:gd name="T73" fmla="*/ 204 h 204"/>
                <a:gd name="T74" fmla="*/ 75 w 167"/>
                <a:gd name="T75" fmla="*/ 152 h 204"/>
                <a:gd name="T76" fmla="*/ 102 w 167"/>
                <a:gd name="T77" fmla="*/ 135 h 204"/>
                <a:gd name="T78" fmla="*/ 126 w 167"/>
                <a:gd name="T79" fmla="*/ 128 h 204"/>
                <a:gd name="T80" fmla="*/ 130 w 167"/>
                <a:gd name="T81" fmla="*/ 132 h 204"/>
                <a:gd name="T82" fmla="*/ 131 w 167"/>
                <a:gd name="T83" fmla="*/ 134 h 204"/>
                <a:gd name="T84" fmla="*/ 151 w 167"/>
                <a:gd name="T85" fmla="*/ 125 h 204"/>
                <a:gd name="T86" fmla="*/ 141 w 167"/>
                <a:gd name="T87" fmla="*/ 103 h 204"/>
                <a:gd name="T88" fmla="*/ 121 w 167"/>
                <a:gd name="T89" fmla="*/ 114 h 204"/>
                <a:gd name="T90" fmla="*/ 123 w 167"/>
                <a:gd name="T91" fmla="*/ 123 h 204"/>
                <a:gd name="T92" fmla="*/ 79 w 167"/>
                <a:gd name="T93" fmla="*/ 145 h 204"/>
                <a:gd name="T94" fmla="*/ 99 w 167"/>
                <a:gd name="T95" fmla="*/ 88 h 204"/>
                <a:gd name="T96" fmla="*/ 100 w 167"/>
                <a:gd name="T97" fmla="*/ 88 h 204"/>
                <a:gd name="T98" fmla="*/ 142 w 167"/>
                <a:gd name="T99" fmla="*/ 60 h 204"/>
                <a:gd name="T100" fmla="*/ 157 w 167"/>
                <a:gd name="T101" fmla="*/ 60 h 204"/>
                <a:gd name="T102" fmla="*/ 164 w 167"/>
                <a:gd name="T103" fmla="*/ 4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7" h="204">
                  <a:moveTo>
                    <a:pt x="164" y="42"/>
                  </a:moveTo>
                  <a:cubicBezTo>
                    <a:pt x="161" y="33"/>
                    <a:pt x="148" y="33"/>
                    <a:pt x="141" y="36"/>
                  </a:cubicBezTo>
                  <a:cubicBezTo>
                    <a:pt x="135" y="40"/>
                    <a:pt x="133" y="48"/>
                    <a:pt x="136" y="54"/>
                  </a:cubicBezTo>
                  <a:cubicBezTo>
                    <a:pt x="136" y="54"/>
                    <a:pt x="136" y="54"/>
                    <a:pt x="137" y="55"/>
                  </a:cubicBezTo>
                  <a:cubicBezTo>
                    <a:pt x="137" y="55"/>
                    <a:pt x="137" y="56"/>
                    <a:pt x="138" y="56"/>
                  </a:cubicBezTo>
                  <a:cubicBezTo>
                    <a:pt x="124" y="61"/>
                    <a:pt x="110" y="71"/>
                    <a:pt x="101" y="82"/>
                  </a:cubicBezTo>
                  <a:cubicBezTo>
                    <a:pt x="105" y="63"/>
                    <a:pt x="108" y="45"/>
                    <a:pt x="110" y="26"/>
                  </a:cubicBezTo>
                  <a:cubicBezTo>
                    <a:pt x="116" y="25"/>
                    <a:pt x="124" y="23"/>
                    <a:pt x="124" y="16"/>
                  </a:cubicBezTo>
                  <a:cubicBezTo>
                    <a:pt x="125" y="11"/>
                    <a:pt x="122" y="6"/>
                    <a:pt x="118" y="3"/>
                  </a:cubicBezTo>
                  <a:cubicBezTo>
                    <a:pt x="111" y="0"/>
                    <a:pt x="106" y="4"/>
                    <a:pt x="103" y="10"/>
                  </a:cubicBezTo>
                  <a:cubicBezTo>
                    <a:pt x="100" y="15"/>
                    <a:pt x="102" y="20"/>
                    <a:pt x="106" y="23"/>
                  </a:cubicBezTo>
                  <a:cubicBezTo>
                    <a:pt x="105" y="33"/>
                    <a:pt x="103" y="44"/>
                    <a:pt x="102" y="54"/>
                  </a:cubicBezTo>
                  <a:cubicBezTo>
                    <a:pt x="98" y="47"/>
                    <a:pt x="93" y="39"/>
                    <a:pt x="88" y="33"/>
                  </a:cubicBezTo>
                  <a:cubicBezTo>
                    <a:pt x="90" y="29"/>
                    <a:pt x="90" y="23"/>
                    <a:pt x="87" y="19"/>
                  </a:cubicBezTo>
                  <a:cubicBezTo>
                    <a:pt x="84" y="15"/>
                    <a:pt x="79" y="12"/>
                    <a:pt x="74" y="14"/>
                  </a:cubicBezTo>
                  <a:cubicBezTo>
                    <a:pt x="68" y="16"/>
                    <a:pt x="67" y="25"/>
                    <a:pt x="69" y="30"/>
                  </a:cubicBezTo>
                  <a:cubicBezTo>
                    <a:pt x="71" y="36"/>
                    <a:pt x="79" y="39"/>
                    <a:pt x="85" y="37"/>
                  </a:cubicBezTo>
                  <a:cubicBezTo>
                    <a:pt x="85" y="37"/>
                    <a:pt x="85" y="37"/>
                    <a:pt x="85" y="36"/>
                  </a:cubicBezTo>
                  <a:cubicBezTo>
                    <a:pt x="91" y="43"/>
                    <a:pt x="96" y="50"/>
                    <a:pt x="101" y="58"/>
                  </a:cubicBezTo>
                  <a:cubicBezTo>
                    <a:pt x="98" y="77"/>
                    <a:pt x="93" y="96"/>
                    <a:pt x="87" y="114"/>
                  </a:cubicBezTo>
                  <a:cubicBezTo>
                    <a:pt x="84" y="95"/>
                    <a:pt x="71" y="77"/>
                    <a:pt x="57" y="63"/>
                  </a:cubicBezTo>
                  <a:cubicBezTo>
                    <a:pt x="60" y="57"/>
                    <a:pt x="59" y="52"/>
                    <a:pt x="55" y="47"/>
                  </a:cubicBezTo>
                  <a:cubicBezTo>
                    <a:pt x="50" y="43"/>
                    <a:pt x="41" y="43"/>
                    <a:pt x="37" y="48"/>
                  </a:cubicBezTo>
                  <a:cubicBezTo>
                    <a:pt x="32" y="53"/>
                    <a:pt x="29" y="63"/>
                    <a:pt x="36" y="67"/>
                  </a:cubicBezTo>
                  <a:cubicBezTo>
                    <a:pt x="40" y="70"/>
                    <a:pt x="46" y="70"/>
                    <a:pt x="51" y="68"/>
                  </a:cubicBezTo>
                  <a:cubicBezTo>
                    <a:pt x="52" y="69"/>
                    <a:pt x="53" y="69"/>
                    <a:pt x="54" y="68"/>
                  </a:cubicBezTo>
                  <a:cubicBezTo>
                    <a:pt x="54" y="68"/>
                    <a:pt x="54" y="67"/>
                    <a:pt x="55" y="67"/>
                  </a:cubicBezTo>
                  <a:cubicBezTo>
                    <a:pt x="68" y="82"/>
                    <a:pt x="81" y="97"/>
                    <a:pt x="85" y="118"/>
                  </a:cubicBezTo>
                  <a:cubicBezTo>
                    <a:pt x="78" y="138"/>
                    <a:pt x="68" y="156"/>
                    <a:pt x="58" y="174"/>
                  </a:cubicBezTo>
                  <a:cubicBezTo>
                    <a:pt x="56" y="153"/>
                    <a:pt x="42" y="130"/>
                    <a:pt x="27" y="114"/>
                  </a:cubicBezTo>
                  <a:cubicBezTo>
                    <a:pt x="30" y="108"/>
                    <a:pt x="27" y="100"/>
                    <a:pt x="22" y="97"/>
                  </a:cubicBezTo>
                  <a:cubicBezTo>
                    <a:pt x="16" y="94"/>
                    <a:pt x="9" y="96"/>
                    <a:pt x="5" y="100"/>
                  </a:cubicBezTo>
                  <a:cubicBezTo>
                    <a:pt x="0" y="106"/>
                    <a:pt x="3" y="115"/>
                    <a:pt x="9" y="120"/>
                  </a:cubicBezTo>
                  <a:cubicBezTo>
                    <a:pt x="14" y="124"/>
                    <a:pt x="21" y="123"/>
                    <a:pt x="24" y="118"/>
                  </a:cubicBezTo>
                  <a:cubicBezTo>
                    <a:pt x="37" y="137"/>
                    <a:pt x="52" y="153"/>
                    <a:pt x="57" y="176"/>
                  </a:cubicBezTo>
                  <a:cubicBezTo>
                    <a:pt x="52" y="185"/>
                    <a:pt x="47" y="194"/>
                    <a:pt x="43" y="203"/>
                  </a:cubicBezTo>
                  <a:cubicBezTo>
                    <a:pt x="42" y="204"/>
                    <a:pt x="43" y="204"/>
                    <a:pt x="44" y="204"/>
                  </a:cubicBezTo>
                  <a:cubicBezTo>
                    <a:pt x="56" y="188"/>
                    <a:pt x="66" y="170"/>
                    <a:pt x="75" y="152"/>
                  </a:cubicBezTo>
                  <a:cubicBezTo>
                    <a:pt x="84" y="145"/>
                    <a:pt x="92" y="139"/>
                    <a:pt x="102" y="135"/>
                  </a:cubicBezTo>
                  <a:cubicBezTo>
                    <a:pt x="110" y="132"/>
                    <a:pt x="118" y="131"/>
                    <a:pt x="126" y="128"/>
                  </a:cubicBezTo>
                  <a:cubicBezTo>
                    <a:pt x="127" y="130"/>
                    <a:pt x="129" y="131"/>
                    <a:pt x="130" y="132"/>
                  </a:cubicBezTo>
                  <a:cubicBezTo>
                    <a:pt x="130" y="133"/>
                    <a:pt x="130" y="133"/>
                    <a:pt x="131" y="134"/>
                  </a:cubicBezTo>
                  <a:cubicBezTo>
                    <a:pt x="139" y="138"/>
                    <a:pt x="149" y="135"/>
                    <a:pt x="151" y="125"/>
                  </a:cubicBezTo>
                  <a:cubicBezTo>
                    <a:pt x="152" y="117"/>
                    <a:pt x="148" y="107"/>
                    <a:pt x="141" y="103"/>
                  </a:cubicBezTo>
                  <a:cubicBezTo>
                    <a:pt x="133" y="99"/>
                    <a:pt x="121" y="104"/>
                    <a:pt x="121" y="114"/>
                  </a:cubicBezTo>
                  <a:cubicBezTo>
                    <a:pt x="121" y="117"/>
                    <a:pt x="122" y="120"/>
                    <a:pt x="123" y="123"/>
                  </a:cubicBezTo>
                  <a:cubicBezTo>
                    <a:pt x="108" y="126"/>
                    <a:pt x="90" y="134"/>
                    <a:pt x="79" y="145"/>
                  </a:cubicBezTo>
                  <a:cubicBezTo>
                    <a:pt x="87" y="127"/>
                    <a:pt x="94" y="107"/>
                    <a:pt x="99" y="88"/>
                  </a:cubicBezTo>
                  <a:cubicBezTo>
                    <a:pt x="99" y="88"/>
                    <a:pt x="100" y="88"/>
                    <a:pt x="100" y="88"/>
                  </a:cubicBezTo>
                  <a:cubicBezTo>
                    <a:pt x="112" y="74"/>
                    <a:pt x="126" y="68"/>
                    <a:pt x="142" y="60"/>
                  </a:cubicBezTo>
                  <a:cubicBezTo>
                    <a:pt x="146" y="63"/>
                    <a:pt x="152" y="63"/>
                    <a:pt x="157" y="60"/>
                  </a:cubicBezTo>
                  <a:cubicBezTo>
                    <a:pt x="163" y="56"/>
                    <a:pt x="167" y="48"/>
                    <a:pt x="164" y="42"/>
                  </a:cubicBezTo>
                  <a:close/>
                </a:path>
              </a:pathLst>
            </a:custGeom>
            <a:solidFill>
              <a:srgbClr val="21B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6"/>
            <p:cNvSpPr/>
            <p:nvPr/>
          </p:nvSpPr>
          <p:spPr bwMode="auto">
            <a:xfrm>
              <a:off x="4735513" y="691782"/>
              <a:ext cx="244475" cy="361950"/>
            </a:xfrm>
            <a:custGeom>
              <a:avLst/>
              <a:gdLst>
                <a:gd name="T0" fmla="*/ 86 w 89"/>
                <a:gd name="T1" fmla="*/ 88 h 132"/>
                <a:gd name="T2" fmla="*/ 34 w 89"/>
                <a:gd name="T3" fmla="*/ 82 h 132"/>
                <a:gd name="T4" fmla="*/ 17 w 89"/>
                <a:gd name="T5" fmla="*/ 44 h 132"/>
                <a:gd name="T6" fmla="*/ 3 w 89"/>
                <a:gd name="T7" fmla="*/ 2 h 132"/>
                <a:gd name="T8" fmla="*/ 1 w 89"/>
                <a:gd name="T9" fmla="*/ 2 h 132"/>
                <a:gd name="T10" fmla="*/ 15 w 89"/>
                <a:gd name="T11" fmla="*/ 48 h 132"/>
                <a:gd name="T12" fmla="*/ 32 w 89"/>
                <a:gd name="T13" fmla="*/ 84 h 132"/>
                <a:gd name="T14" fmla="*/ 32 w 89"/>
                <a:gd name="T15" fmla="*/ 87 h 132"/>
                <a:gd name="T16" fmla="*/ 29 w 89"/>
                <a:gd name="T17" fmla="*/ 123 h 132"/>
                <a:gd name="T18" fmla="*/ 48 w 89"/>
                <a:gd name="T19" fmla="*/ 112 h 132"/>
                <a:gd name="T20" fmla="*/ 68 w 89"/>
                <a:gd name="T21" fmla="*/ 121 h 132"/>
                <a:gd name="T22" fmla="*/ 71 w 89"/>
                <a:gd name="T23" fmla="*/ 118 h 132"/>
                <a:gd name="T24" fmla="*/ 69 w 89"/>
                <a:gd name="T25" fmla="*/ 103 h 132"/>
                <a:gd name="T26" fmla="*/ 83 w 89"/>
                <a:gd name="T27" fmla="*/ 104 h 132"/>
                <a:gd name="T28" fmla="*/ 86 w 89"/>
                <a:gd name="T2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" h="132">
                  <a:moveTo>
                    <a:pt x="86" y="88"/>
                  </a:moveTo>
                  <a:cubicBezTo>
                    <a:pt x="75" y="71"/>
                    <a:pt x="49" y="68"/>
                    <a:pt x="34" y="82"/>
                  </a:cubicBezTo>
                  <a:cubicBezTo>
                    <a:pt x="29" y="69"/>
                    <a:pt x="23" y="57"/>
                    <a:pt x="17" y="44"/>
                  </a:cubicBezTo>
                  <a:cubicBezTo>
                    <a:pt x="12" y="30"/>
                    <a:pt x="8" y="16"/>
                    <a:pt x="3" y="2"/>
                  </a:cubicBezTo>
                  <a:cubicBezTo>
                    <a:pt x="2" y="0"/>
                    <a:pt x="0" y="1"/>
                    <a:pt x="1" y="2"/>
                  </a:cubicBezTo>
                  <a:cubicBezTo>
                    <a:pt x="3" y="18"/>
                    <a:pt x="9" y="34"/>
                    <a:pt x="15" y="48"/>
                  </a:cubicBezTo>
                  <a:cubicBezTo>
                    <a:pt x="20" y="61"/>
                    <a:pt x="25" y="73"/>
                    <a:pt x="32" y="84"/>
                  </a:cubicBezTo>
                  <a:cubicBezTo>
                    <a:pt x="32" y="85"/>
                    <a:pt x="32" y="86"/>
                    <a:pt x="32" y="87"/>
                  </a:cubicBezTo>
                  <a:cubicBezTo>
                    <a:pt x="21" y="95"/>
                    <a:pt x="18" y="113"/>
                    <a:pt x="29" y="123"/>
                  </a:cubicBezTo>
                  <a:cubicBezTo>
                    <a:pt x="38" y="132"/>
                    <a:pt x="45" y="122"/>
                    <a:pt x="48" y="112"/>
                  </a:cubicBezTo>
                  <a:cubicBezTo>
                    <a:pt x="53" y="118"/>
                    <a:pt x="60" y="121"/>
                    <a:pt x="68" y="121"/>
                  </a:cubicBezTo>
                  <a:cubicBezTo>
                    <a:pt x="70" y="121"/>
                    <a:pt x="71" y="120"/>
                    <a:pt x="71" y="118"/>
                  </a:cubicBezTo>
                  <a:cubicBezTo>
                    <a:pt x="70" y="113"/>
                    <a:pt x="70" y="108"/>
                    <a:pt x="69" y="103"/>
                  </a:cubicBezTo>
                  <a:cubicBezTo>
                    <a:pt x="73" y="106"/>
                    <a:pt x="78" y="107"/>
                    <a:pt x="83" y="104"/>
                  </a:cubicBezTo>
                  <a:cubicBezTo>
                    <a:pt x="88" y="101"/>
                    <a:pt x="89" y="93"/>
                    <a:pt x="86" y="88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7"/>
            <p:cNvSpPr/>
            <p:nvPr/>
          </p:nvSpPr>
          <p:spPr bwMode="auto">
            <a:xfrm>
              <a:off x="90488" y="325069"/>
              <a:ext cx="8956675" cy="723900"/>
            </a:xfrm>
            <a:custGeom>
              <a:avLst/>
              <a:gdLst>
                <a:gd name="T0" fmla="*/ 3265 w 3268"/>
                <a:gd name="T1" fmla="*/ 202 h 263"/>
                <a:gd name="T2" fmla="*/ 3076 w 3268"/>
                <a:gd name="T3" fmla="*/ 176 h 263"/>
                <a:gd name="T4" fmla="*/ 2918 w 3268"/>
                <a:gd name="T5" fmla="*/ 100 h 263"/>
                <a:gd name="T6" fmla="*/ 2760 w 3268"/>
                <a:gd name="T7" fmla="*/ 29 h 263"/>
                <a:gd name="T8" fmla="*/ 2568 w 3268"/>
                <a:gd name="T9" fmla="*/ 17 h 263"/>
                <a:gd name="T10" fmla="*/ 2403 w 3268"/>
                <a:gd name="T11" fmla="*/ 56 h 263"/>
                <a:gd name="T12" fmla="*/ 2265 w 3268"/>
                <a:gd name="T13" fmla="*/ 118 h 263"/>
                <a:gd name="T14" fmla="*/ 2263 w 3268"/>
                <a:gd name="T15" fmla="*/ 118 h 263"/>
                <a:gd name="T16" fmla="*/ 1912 w 3268"/>
                <a:gd name="T17" fmla="*/ 222 h 263"/>
                <a:gd name="T18" fmla="*/ 1636 w 3268"/>
                <a:gd name="T19" fmla="*/ 95 h 263"/>
                <a:gd name="T20" fmla="*/ 1430 w 3268"/>
                <a:gd name="T21" fmla="*/ 17 h 263"/>
                <a:gd name="T22" fmla="*/ 1222 w 3268"/>
                <a:gd name="T23" fmla="*/ 41 h 263"/>
                <a:gd name="T24" fmla="*/ 1174 w 3268"/>
                <a:gd name="T25" fmla="*/ 65 h 263"/>
                <a:gd name="T26" fmla="*/ 1173 w 3268"/>
                <a:gd name="T27" fmla="*/ 66 h 263"/>
                <a:gd name="T28" fmla="*/ 886 w 3268"/>
                <a:gd name="T29" fmla="*/ 230 h 263"/>
                <a:gd name="T30" fmla="*/ 725 w 3268"/>
                <a:gd name="T31" fmla="*/ 240 h 263"/>
                <a:gd name="T32" fmla="*/ 555 w 3268"/>
                <a:gd name="T33" fmla="*/ 166 h 263"/>
                <a:gd name="T34" fmla="*/ 430 w 3268"/>
                <a:gd name="T35" fmla="*/ 85 h 263"/>
                <a:gd name="T36" fmla="*/ 298 w 3268"/>
                <a:gd name="T37" fmla="*/ 17 h 263"/>
                <a:gd name="T38" fmla="*/ 144 w 3268"/>
                <a:gd name="T39" fmla="*/ 7 h 263"/>
                <a:gd name="T40" fmla="*/ 144 w 3268"/>
                <a:gd name="T41" fmla="*/ 7 h 263"/>
                <a:gd name="T42" fmla="*/ 141 w 3268"/>
                <a:gd name="T43" fmla="*/ 7 h 263"/>
                <a:gd name="T44" fmla="*/ 141 w 3268"/>
                <a:gd name="T45" fmla="*/ 7 h 263"/>
                <a:gd name="T46" fmla="*/ 8 w 3268"/>
                <a:gd name="T47" fmla="*/ 21 h 263"/>
                <a:gd name="T48" fmla="*/ 9 w 3268"/>
                <a:gd name="T49" fmla="*/ 21 h 263"/>
                <a:gd name="T50" fmla="*/ 2 w 3268"/>
                <a:gd name="T51" fmla="*/ 21 h 263"/>
                <a:gd name="T52" fmla="*/ 2 w 3268"/>
                <a:gd name="T53" fmla="*/ 21 h 263"/>
                <a:gd name="T54" fmla="*/ 1 w 3268"/>
                <a:gd name="T55" fmla="*/ 21 h 263"/>
                <a:gd name="T56" fmla="*/ 1 w 3268"/>
                <a:gd name="T57" fmla="*/ 23 h 263"/>
                <a:gd name="T58" fmla="*/ 185 w 3268"/>
                <a:gd name="T59" fmla="*/ 8 h 263"/>
                <a:gd name="T60" fmla="*/ 281 w 3268"/>
                <a:gd name="T61" fmla="*/ 17 h 263"/>
                <a:gd name="T62" fmla="*/ 371 w 3268"/>
                <a:gd name="T63" fmla="*/ 55 h 263"/>
                <a:gd name="T64" fmla="*/ 690 w 3268"/>
                <a:gd name="T65" fmla="*/ 237 h 263"/>
                <a:gd name="T66" fmla="*/ 940 w 3268"/>
                <a:gd name="T67" fmla="*/ 215 h 263"/>
                <a:gd name="T68" fmla="*/ 1173 w 3268"/>
                <a:gd name="T69" fmla="*/ 70 h 263"/>
                <a:gd name="T70" fmla="*/ 1346 w 3268"/>
                <a:gd name="T71" fmla="*/ 19 h 263"/>
                <a:gd name="T72" fmla="*/ 1510 w 3268"/>
                <a:gd name="T73" fmla="*/ 40 h 263"/>
                <a:gd name="T74" fmla="*/ 1778 w 3268"/>
                <a:gd name="T75" fmla="*/ 183 h 263"/>
                <a:gd name="T76" fmla="*/ 2007 w 3268"/>
                <a:gd name="T77" fmla="*/ 228 h 263"/>
                <a:gd name="T78" fmla="*/ 2260 w 3268"/>
                <a:gd name="T79" fmla="*/ 124 h 263"/>
                <a:gd name="T80" fmla="*/ 2434 w 3268"/>
                <a:gd name="T81" fmla="*/ 52 h 263"/>
                <a:gd name="T82" fmla="*/ 2631 w 3268"/>
                <a:gd name="T83" fmla="*/ 18 h 263"/>
                <a:gd name="T84" fmla="*/ 2822 w 3268"/>
                <a:gd name="T85" fmla="*/ 58 h 263"/>
                <a:gd name="T86" fmla="*/ 2976 w 3268"/>
                <a:gd name="T87" fmla="*/ 138 h 263"/>
                <a:gd name="T88" fmla="*/ 3265 w 3268"/>
                <a:gd name="T89" fmla="*/ 206 h 263"/>
                <a:gd name="T90" fmla="*/ 3265 w 3268"/>
                <a:gd name="T91" fmla="*/ 20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68" h="263">
                  <a:moveTo>
                    <a:pt x="3265" y="202"/>
                  </a:moveTo>
                  <a:cubicBezTo>
                    <a:pt x="3200" y="206"/>
                    <a:pt x="3137" y="197"/>
                    <a:pt x="3076" y="176"/>
                  </a:cubicBezTo>
                  <a:cubicBezTo>
                    <a:pt x="3020" y="158"/>
                    <a:pt x="2969" y="128"/>
                    <a:pt x="2918" y="100"/>
                  </a:cubicBezTo>
                  <a:cubicBezTo>
                    <a:pt x="2867" y="72"/>
                    <a:pt x="2816" y="46"/>
                    <a:pt x="2760" y="29"/>
                  </a:cubicBezTo>
                  <a:cubicBezTo>
                    <a:pt x="2698" y="11"/>
                    <a:pt x="2632" y="9"/>
                    <a:pt x="2568" y="17"/>
                  </a:cubicBezTo>
                  <a:cubicBezTo>
                    <a:pt x="2512" y="24"/>
                    <a:pt x="2456" y="38"/>
                    <a:pt x="2403" y="56"/>
                  </a:cubicBezTo>
                  <a:cubicBezTo>
                    <a:pt x="2356" y="73"/>
                    <a:pt x="2308" y="92"/>
                    <a:pt x="2265" y="118"/>
                  </a:cubicBezTo>
                  <a:cubicBezTo>
                    <a:pt x="2265" y="118"/>
                    <a:pt x="2264" y="118"/>
                    <a:pt x="2263" y="118"/>
                  </a:cubicBezTo>
                  <a:cubicBezTo>
                    <a:pt x="2155" y="175"/>
                    <a:pt x="2040" y="241"/>
                    <a:pt x="1912" y="222"/>
                  </a:cubicBezTo>
                  <a:cubicBezTo>
                    <a:pt x="1810" y="207"/>
                    <a:pt x="1723" y="146"/>
                    <a:pt x="1636" y="95"/>
                  </a:cubicBezTo>
                  <a:cubicBezTo>
                    <a:pt x="1572" y="57"/>
                    <a:pt x="1505" y="25"/>
                    <a:pt x="1430" y="17"/>
                  </a:cubicBezTo>
                  <a:cubicBezTo>
                    <a:pt x="1359" y="9"/>
                    <a:pt x="1287" y="14"/>
                    <a:pt x="1222" y="41"/>
                  </a:cubicBezTo>
                  <a:cubicBezTo>
                    <a:pt x="1205" y="46"/>
                    <a:pt x="1189" y="56"/>
                    <a:pt x="1174" y="65"/>
                  </a:cubicBezTo>
                  <a:cubicBezTo>
                    <a:pt x="1173" y="65"/>
                    <a:pt x="1173" y="65"/>
                    <a:pt x="1173" y="66"/>
                  </a:cubicBezTo>
                  <a:cubicBezTo>
                    <a:pt x="1081" y="125"/>
                    <a:pt x="992" y="197"/>
                    <a:pt x="886" y="230"/>
                  </a:cubicBezTo>
                  <a:cubicBezTo>
                    <a:pt x="833" y="247"/>
                    <a:pt x="779" y="251"/>
                    <a:pt x="725" y="240"/>
                  </a:cubicBezTo>
                  <a:cubicBezTo>
                    <a:pt x="663" y="229"/>
                    <a:pt x="608" y="198"/>
                    <a:pt x="555" y="166"/>
                  </a:cubicBezTo>
                  <a:cubicBezTo>
                    <a:pt x="513" y="139"/>
                    <a:pt x="472" y="111"/>
                    <a:pt x="430" y="85"/>
                  </a:cubicBezTo>
                  <a:cubicBezTo>
                    <a:pt x="389" y="58"/>
                    <a:pt x="345" y="32"/>
                    <a:pt x="298" y="17"/>
                  </a:cubicBezTo>
                  <a:cubicBezTo>
                    <a:pt x="247" y="0"/>
                    <a:pt x="195" y="1"/>
                    <a:pt x="144" y="7"/>
                  </a:cubicBezTo>
                  <a:cubicBezTo>
                    <a:pt x="144" y="7"/>
                    <a:pt x="144" y="7"/>
                    <a:pt x="144" y="7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97" y="12"/>
                    <a:pt x="53" y="19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7" y="21"/>
                    <a:pt x="4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1"/>
                    <a:pt x="0" y="23"/>
                    <a:pt x="1" y="23"/>
                  </a:cubicBezTo>
                  <a:cubicBezTo>
                    <a:pt x="63" y="23"/>
                    <a:pt x="124" y="11"/>
                    <a:pt x="185" y="8"/>
                  </a:cubicBezTo>
                  <a:cubicBezTo>
                    <a:pt x="218" y="7"/>
                    <a:pt x="250" y="9"/>
                    <a:pt x="281" y="17"/>
                  </a:cubicBezTo>
                  <a:cubicBezTo>
                    <a:pt x="313" y="25"/>
                    <a:pt x="342" y="40"/>
                    <a:pt x="371" y="55"/>
                  </a:cubicBezTo>
                  <a:cubicBezTo>
                    <a:pt x="478" y="113"/>
                    <a:pt x="572" y="201"/>
                    <a:pt x="690" y="237"/>
                  </a:cubicBezTo>
                  <a:cubicBezTo>
                    <a:pt x="774" y="263"/>
                    <a:pt x="861" y="251"/>
                    <a:pt x="940" y="215"/>
                  </a:cubicBezTo>
                  <a:cubicBezTo>
                    <a:pt x="1024" y="178"/>
                    <a:pt x="1097" y="121"/>
                    <a:pt x="1173" y="70"/>
                  </a:cubicBezTo>
                  <a:cubicBezTo>
                    <a:pt x="1225" y="38"/>
                    <a:pt x="1285" y="22"/>
                    <a:pt x="1346" y="19"/>
                  </a:cubicBezTo>
                  <a:cubicBezTo>
                    <a:pt x="1401" y="16"/>
                    <a:pt x="1458" y="22"/>
                    <a:pt x="1510" y="40"/>
                  </a:cubicBezTo>
                  <a:cubicBezTo>
                    <a:pt x="1607" y="73"/>
                    <a:pt x="1688" y="138"/>
                    <a:pt x="1778" y="183"/>
                  </a:cubicBezTo>
                  <a:cubicBezTo>
                    <a:pt x="1850" y="219"/>
                    <a:pt x="1927" y="239"/>
                    <a:pt x="2007" y="228"/>
                  </a:cubicBezTo>
                  <a:cubicBezTo>
                    <a:pt x="2098" y="215"/>
                    <a:pt x="2182" y="170"/>
                    <a:pt x="2260" y="124"/>
                  </a:cubicBezTo>
                  <a:cubicBezTo>
                    <a:pt x="2317" y="96"/>
                    <a:pt x="2373" y="71"/>
                    <a:pt x="2434" y="52"/>
                  </a:cubicBezTo>
                  <a:cubicBezTo>
                    <a:pt x="2498" y="33"/>
                    <a:pt x="2564" y="19"/>
                    <a:pt x="2631" y="18"/>
                  </a:cubicBezTo>
                  <a:cubicBezTo>
                    <a:pt x="2697" y="17"/>
                    <a:pt x="2762" y="32"/>
                    <a:pt x="2822" y="58"/>
                  </a:cubicBezTo>
                  <a:cubicBezTo>
                    <a:pt x="2875" y="81"/>
                    <a:pt x="2925" y="111"/>
                    <a:pt x="2976" y="138"/>
                  </a:cubicBezTo>
                  <a:cubicBezTo>
                    <a:pt x="3064" y="185"/>
                    <a:pt x="3163" y="217"/>
                    <a:pt x="3265" y="206"/>
                  </a:cubicBezTo>
                  <a:cubicBezTo>
                    <a:pt x="3267" y="206"/>
                    <a:pt x="3268" y="202"/>
                    <a:pt x="3265" y="202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8"/>
            <p:cNvSpPr/>
            <p:nvPr/>
          </p:nvSpPr>
          <p:spPr bwMode="auto">
            <a:xfrm>
              <a:off x="5180013" y="902920"/>
              <a:ext cx="304800" cy="333375"/>
            </a:xfrm>
            <a:custGeom>
              <a:avLst/>
              <a:gdLst>
                <a:gd name="T0" fmla="*/ 109 w 111"/>
                <a:gd name="T1" fmla="*/ 75 h 121"/>
                <a:gd name="T2" fmla="*/ 49 w 111"/>
                <a:gd name="T3" fmla="*/ 63 h 121"/>
                <a:gd name="T4" fmla="*/ 3 w 111"/>
                <a:gd name="T5" fmla="*/ 0 h 121"/>
                <a:gd name="T6" fmla="*/ 0 w 111"/>
                <a:gd name="T7" fmla="*/ 2 h 121"/>
                <a:gd name="T8" fmla="*/ 46 w 111"/>
                <a:gd name="T9" fmla="*/ 64 h 121"/>
                <a:gd name="T10" fmla="*/ 5 w 111"/>
                <a:gd name="T11" fmla="*/ 111 h 121"/>
                <a:gd name="T12" fmla="*/ 6 w 111"/>
                <a:gd name="T13" fmla="*/ 112 h 121"/>
                <a:gd name="T14" fmla="*/ 38 w 111"/>
                <a:gd name="T15" fmla="*/ 109 h 121"/>
                <a:gd name="T16" fmla="*/ 38 w 111"/>
                <a:gd name="T17" fmla="*/ 109 h 121"/>
                <a:gd name="T18" fmla="*/ 53 w 111"/>
                <a:gd name="T19" fmla="*/ 114 h 121"/>
                <a:gd name="T20" fmla="*/ 65 w 111"/>
                <a:gd name="T21" fmla="*/ 100 h 121"/>
                <a:gd name="T22" fmla="*/ 81 w 111"/>
                <a:gd name="T23" fmla="*/ 104 h 121"/>
                <a:gd name="T24" fmla="*/ 89 w 111"/>
                <a:gd name="T25" fmla="*/ 90 h 121"/>
                <a:gd name="T26" fmla="*/ 106 w 111"/>
                <a:gd name="T27" fmla="*/ 89 h 121"/>
                <a:gd name="T28" fmla="*/ 109 w 111"/>
                <a:gd name="T29" fmla="*/ 7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1" h="121">
                  <a:moveTo>
                    <a:pt x="109" y="75"/>
                  </a:moveTo>
                  <a:cubicBezTo>
                    <a:pt x="101" y="53"/>
                    <a:pt x="66" y="58"/>
                    <a:pt x="49" y="63"/>
                  </a:cubicBezTo>
                  <a:cubicBezTo>
                    <a:pt x="41" y="38"/>
                    <a:pt x="21" y="18"/>
                    <a:pt x="3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18" y="21"/>
                    <a:pt x="35" y="40"/>
                    <a:pt x="46" y="64"/>
                  </a:cubicBezTo>
                  <a:cubicBezTo>
                    <a:pt x="28" y="72"/>
                    <a:pt x="6" y="89"/>
                    <a:pt x="5" y="111"/>
                  </a:cubicBezTo>
                  <a:cubicBezTo>
                    <a:pt x="5" y="111"/>
                    <a:pt x="5" y="112"/>
                    <a:pt x="6" y="112"/>
                  </a:cubicBezTo>
                  <a:cubicBezTo>
                    <a:pt x="14" y="121"/>
                    <a:pt x="31" y="117"/>
                    <a:pt x="38" y="109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41" y="114"/>
                    <a:pt x="47" y="117"/>
                    <a:pt x="53" y="114"/>
                  </a:cubicBezTo>
                  <a:cubicBezTo>
                    <a:pt x="58" y="111"/>
                    <a:pt x="64" y="106"/>
                    <a:pt x="65" y="100"/>
                  </a:cubicBezTo>
                  <a:cubicBezTo>
                    <a:pt x="70" y="103"/>
                    <a:pt x="75" y="106"/>
                    <a:pt x="81" y="104"/>
                  </a:cubicBezTo>
                  <a:cubicBezTo>
                    <a:pt x="86" y="101"/>
                    <a:pt x="89" y="96"/>
                    <a:pt x="89" y="90"/>
                  </a:cubicBezTo>
                  <a:cubicBezTo>
                    <a:pt x="95" y="93"/>
                    <a:pt x="101" y="93"/>
                    <a:pt x="106" y="89"/>
                  </a:cubicBezTo>
                  <a:cubicBezTo>
                    <a:pt x="110" y="86"/>
                    <a:pt x="111" y="79"/>
                    <a:pt x="109" y="7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69"/>
            <p:cNvSpPr/>
            <p:nvPr/>
          </p:nvSpPr>
          <p:spPr bwMode="auto">
            <a:xfrm>
              <a:off x="6092825" y="188544"/>
              <a:ext cx="493713" cy="571500"/>
            </a:xfrm>
            <a:custGeom>
              <a:avLst/>
              <a:gdLst>
                <a:gd name="T0" fmla="*/ 175 w 180"/>
                <a:gd name="T1" fmla="*/ 36 h 208"/>
                <a:gd name="T2" fmla="*/ 159 w 180"/>
                <a:gd name="T3" fmla="*/ 35 h 208"/>
                <a:gd name="T4" fmla="*/ 151 w 180"/>
                <a:gd name="T5" fmla="*/ 21 h 208"/>
                <a:gd name="T6" fmla="*/ 135 w 180"/>
                <a:gd name="T7" fmla="*/ 24 h 208"/>
                <a:gd name="T8" fmla="*/ 124 w 180"/>
                <a:gd name="T9" fmla="*/ 10 h 208"/>
                <a:gd name="T10" fmla="*/ 109 w 180"/>
                <a:gd name="T11" fmla="*/ 14 h 208"/>
                <a:gd name="T12" fmla="*/ 108 w 180"/>
                <a:gd name="T13" fmla="*/ 14 h 208"/>
                <a:gd name="T14" fmla="*/ 76 w 180"/>
                <a:gd name="T15" fmla="*/ 10 h 208"/>
                <a:gd name="T16" fmla="*/ 75 w 180"/>
                <a:gd name="T17" fmla="*/ 11 h 208"/>
                <a:gd name="T18" fmla="*/ 115 w 180"/>
                <a:gd name="T19" fmla="*/ 59 h 208"/>
                <a:gd name="T20" fmla="*/ 46 w 180"/>
                <a:gd name="T21" fmla="*/ 138 h 208"/>
                <a:gd name="T22" fmla="*/ 0 w 180"/>
                <a:gd name="T23" fmla="*/ 208 h 208"/>
                <a:gd name="T24" fmla="*/ 0 w 180"/>
                <a:gd name="T25" fmla="*/ 208 h 208"/>
                <a:gd name="T26" fmla="*/ 1 w 180"/>
                <a:gd name="T27" fmla="*/ 208 h 208"/>
                <a:gd name="T28" fmla="*/ 2 w 180"/>
                <a:gd name="T29" fmla="*/ 207 h 208"/>
                <a:gd name="T30" fmla="*/ 4 w 180"/>
                <a:gd name="T31" fmla="*/ 206 h 208"/>
                <a:gd name="T32" fmla="*/ 58 w 180"/>
                <a:gd name="T33" fmla="*/ 131 h 208"/>
                <a:gd name="T34" fmla="*/ 117 w 180"/>
                <a:gd name="T35" fmla="*/ 61 h 208"/>
                <a:gd name="T36" fmla="*/ 177 w 180"/>
                <a:gd name="T37" fmla="*/ 51 h 208"/>
                <a:gd name="T38" fmla="*/ 175 w 180"/>
                <a:gd name="T39" fmla="*/ 36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0" h="208">
                  <a:moveTo>
                    <a:pt x="175" y="36"/>
                  </a:moveTo>
                  <a:cubicBezTo>
                    <a:pt x="171" y="32"/>
                    <a:pt x="164" y="32"/>
                    <a:pt x="159" y="35"/>
                  </a:cubicBezTo>
                  <a:cubicBezTo>
                    <a:pt x="159" y="29"/>
                    <a:pt x="156" y="23"/>
                    <a:pt x="151" y="21"/>
                  </a:cubicBezTo>
                  <a:cubicBezTo>
                    <a:pt x="146" y="19"/>
                    <a:pt x="140" y="21"/>
                    <a:pt x="135" y="24"/>
                  </a:cubicBezTo>
                  <a:cubicBezTo>
                    <a:pt x="134" y="18"/>
                    <a:pt x="129" y="13"/>
                    <a:pt x="124" y="10"/>
                  </a:cubicBezTo>
                  <a:cubicBezTo>
                    <a:pt x="118" y="7"/>
                    <a:pt x="112" y="9"/>
                    <a:pt x="109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02" y="6"/>
                    <a:pt x="85" y="0"/>
                    <a:pt x="76" y="10"/>
                  </a:cubicBezTo>
                  <a:cubicBezTo>
                    <a:pt x="76" y="10"/>
                    <a:pt x="75" y="10"/>
                    <a:pt x="75" y="11"/>
                  </a:cubicBezTo>
                  <a:cubicBezTo>
                    <a:pt x="75" y="32"/>
                    <a:pt x="97" y="50"/>
                    <a:pt x="115" y="59"/>
                  </a:cubicBezTo>
                  <a:cubicBezTo>
                    <a:pt x="98" y="91"/>
                    <a:pt x="72" y="113"/>
                    <a:pt x="46" y="138"/>
                  </a:cubicBezTo>
                  <a:cubicBezTo>
                    <a:pt x="26" y="157"/>
                    <a:pt x="4" y="180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08"/>
                    <a:pt x="2" y="208"/>
                    <a:pt x="2" y="207"/>
                  </a:cubicBezTo>
                  <a:cubicBezTo>
                    <a:pt x="3" y="207"/>
                    <a:pt x="3" y="206"/>
                    <a:pt x="4" y="206"/>
                  </a:cubicBezTo>
                  <a:cubicBezTo>
                    <a:pt x="13" y="175"/>
                    <a:pt x="35" y="153"/>
                    <a:pt x="58" y="131"/>
                  </a:cubicBezTo>
                  <a:cubicBezTo>
                    <a:pt x="80" y="111"/>
                    <a:pt x="106" y="89"/>
                    <a:pt x="117" y="61"/>
                  </a:cubicBezTo>
                  <a:cubicBezTo>
                    <a:pt x="134" y="66"/>
                    <a:pt x="169" y="72"/>
                    <a:pt x="177" y="51"/>
                  </a:cubicBezTo>
                  <a:cubicBezTo>
                    <a:pt x="180" y="46"/>
                    <a:pt x="179" y="40"/>
                    <a:pt x="175" y="36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70"/>
            <p:cNvSpPr/>
            <p:nvPr/>
          </p:nvSpPr>
          <p:spPr bwMode="auto">
            <a:xfrm>
              <a:off x="8559800" y="271094"/>
              <a:ext cx="139700" cy="342900"/>
            </a:xfrm>
            <a:custGeom>
              <a:avLst/>
              <a:gdLst>
                <a:gd name="T0" fmla="*/ 19 w 51"/>
                <a:gd name="T1" fmla="*/ 3 h 125"/>
                <a:gd name="T2" fmla="*/ 17 w 51"/>
                <a:gd name="T3" fmla="*/ 4 h 125"/>
                <a:gd name="T4" fmla="*/ 33 w 51"/>
                <a:gd name="T5" fmla="*/ 124 h 125"/>
                <a:gd name="T6" fmla="*/ 33 w 51"/>
                <a:gd name="T7" fmla="*/ 124 h 125"/>
                <a:gd name="T8" fmla="*/ 34 w 51"/>
                <a:gd name="T9" fmla="*/ 125 h 125"/>
                <a:gd name="T10" fmla="*/ 35 w 51"/>
                <a:gd name="T11" fmla="*/ 124 h 125"/>
                <a:gd name="T12" fmla="*/ 34 w 51"/>
                <a:gd name="T13" fmla="*/ 123 h 125"/>
                <a:gd name="T14" fmla="*/ 48 w 51"/>
                <a:gd name="T15" fmla="*/ 66 h 125"/>
                <a:gd name="T16" fmla="*/ 23 w 51"/>
                <a:gd name="T17" fmla="*/ 2 h 125"/>
                <a:gd name="T18" fmla="*/ 19 w 51"/>
                <a:gd name="T19" fmla="*/ 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125">
                  <a:moveTo>
                    <a:pt x="19" y="3"/>
                  </a:moveTo>
                  <a:cubicBezTo>
                    <a:pt x="18" y="3"/>
                    <a:pt x="17" y="3"/>
                    <a:pt x="17" y="4"/>
                  </a:cubicBezTo>
                  <a:cubicBezTo>
                    <a:pt x="1" y="43"/>
                    <a:pt x="0" y="93"/>
                    <a:pt x="33" y="124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3" y="124"/>
                    <a:pt x="33" y="125"/>
                    <a:pt x="34" y="125"/>
                  </a:cubicBezTo>
                  <a:cubicBezTo>
                    <a:pt x="34" y="125"/>
                    <a:pt x="35" y="124"/>
                    <a:pt x="35" y="124"/>
                  </a:cubicBezTo>
                  <a:cubicBezTo>
                    <a:pt x="34" y="124"/>
                    <a:pt x="34" y="124"/>
                    <a:pt x="34" y="123"/>
                  </a:cubicBezTo>
                  <a:cubicBezTo>
                    <a:pt x="51" y="112"/>
                    <a:pt x="50" y="83"/>
                    <a:pt x="48" y="66"/>
                  </a:cubicBezTo>
                  <a:cubicBezTo>
                    <a:pt x="45" y="43"/>
                    <a:pt x="37" y="19"/>
                    <a:pt x="23" y="2"/>
                  </a:cubicBezTo>
                  <a:cubicBezTo>
                    <a:pt x="21" y="0"/>
                    <a:pt x="19" y="1"/>
                    <a:pt x="19" y="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71"/>
            <p:cNvSpPr/>
            <p:nvPr/>
          </p:nvSpPr>
          <p:spPr bwMode="auto">
            <a:xfrm>
              <a:off x="8469313" y="317132"/>
              <a:ext cx="555625" cy="530225"/>
            </a:xfrm>
            <a:custGeom>
              <a:avLst/>
              <a:gdLst>
                <a:gd name="T0" fmla="*/ 181 w 203"/>
                <a:gd name="T1" fmla="*/ 65 h 193"/>
                <a:gd name="T2" fmla="*/ 176 w 203"/>
                <a:gd name="T3" fmla="*/ 40 h 193"/>
                <a:gd name="T4" fmla="*/ 151 w 203"/>
                <a:gd name="T5" fmla="*/ 32 h 193"/>
                <a:gd name="T6" fmla="*/ 118 w 203"/>
                <a:gd name="T7" fmla="*/ 21 h 193"/>
                <a:gd name="T8" fmla="*/ 121 w 203"/>
                <a:gd name="T9" fmla="*/ 47 h 193"/>
                <a:gd name="T10" fmla="*/ 131 w 203"/>
                <a:gd name="T11" fmla="*/ 70 h 193"/>
                <a:gd name="T12" fmla="*/ 62 w 203"/>
                <a:gd name="T13" fmla="*/ 110 h 193"/>
                <a:gd name="T14" fmla="*/ 47 w 203"/>
                <a:gd name="T15" fmla="*/ 124 h 193"/>
                <a:gd name="T16" fmla="*/ 46 w 203"/>
                <a:gd name="T17" fmla="*/ 126 h 193"/>
                <a:gd name="T18" fmla="*/ 1 w 203"/>
                <a:gd name="T19" fmla="*/ 174 h 193"/>
                <a:gd name="T20" fmla="*/ 2 w 203"/>
                <a:gd name="T21" fmla="*/ 175 h 193"/>
                <a:gd name="T22" fmla="*/ 26 w 203"/>
                <a:gd name="T23" fmla="*/ 154 h 193"/>
                <a:gd name="T24" fmla="*/ 46 w 203"/>
                <a:gd name="T25" fmla="*/ 131 h 193"/>
                <a:gd name="T26" fmla="*/ 89 w 203"/>
                <a:gd name="T27" fmla="*/ 176 h 193"/>
                <a:gd name="T28" fmla="*/ 152 w 203"/>
                <a:gd name="T29" fmla="*/ 188 h 193"/>
                <a:gd name="T30" fmla="*/ 152 w 203"/>
                <a:gd name="T31" fmla="*/ 185 h 193"/>
                <a:gd name="T32" fmla="*/ 111 w 203"/>
                <a:gd name="T33" fmla="*/ 136 h 193"/>
                <a:gd name="T34" fmla="*/ 54 w 203"/>
                <a:gd name="T35" fmla="*/ 123 h 193"/>
                <a:gd name="T36" fmla="*/ 57 w 203"/>
                <a:gd name="T37" fmla="*/ 120 h 193"/>
                <a:gd name="T38" fmla="*/ 94 w 203"/>
                <a:gd name="T39" fmla="*/ 92 h 193"/>
                <a:gd name="T40" fmla="*/ 133 w 203"/>
                <a:gd name="T41" fmla="*/ 73 h 193"/>
                <a:gd name="T42" fmla="*/ 133 w 203"/>
                <a:gd name="T43" fmla="*/ 73 h 193"/>
                <a:gd name="T44" fmla="*/ 134 w 203"/>
                <a:gd name="T45" fmla="*/ 74 h 193"/>
                <a:gd name="T46" fmla="*/ 187 w 203"/>
                <a:gd name="T47" fmla="*/ 95 h 193"/>
                <a:gd name="T48" fmla="*/ 181 w 203"/>
                <a:gd name="T49" fmla="*/ 6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193">
                  <a:moveTo>
                    <a:pt x="181" y="65"/>
                  </a:moveTo>
                  <a:cubicBezTo>
                    <a:pt x="183" y="57"/>
                    <a:pt x="181" y="48"/>
                    <a:pt x="176" y="40"/>
                  </a:cubicBezTo>
                  <a:cubicBezTo>
                    <a:pt x="171" y="33"/>
                    <a:pt x="160" y="28"/>
                    <a:pt x="151" y="32"/>
                  </a:cubicBezTo>
                  <a:cubicBezTo>
                    <a:pt x="147" y="19"/>
                    <a:pt x="126" y="0"/>
                    <a:pt x="118" y="21"/>
                  </a:cubicBezTo>
                  <a:cubicBezTo>
                    <a:pt x="115" y="29"/>
                    <a:pt x="118" y="40"/>
                    <a:pt x="121" y="47"/>
                  </a:cubicBezTo>
                  <a:cubicBezTo>
                    <a:pt x="123" y="55"/>
                    <a:pt x="126" y="63"/>
                    <a:pt x="131" y="70"/>
                  </a:cubicBezTo>
                  <a:cubicBezTo>
                    <a:pt x="106" y="77"/>
                    <a:pt x="81" y="93"/>
                    <a:pt x="62" y="110"/>
                  </a:cubicBezTo>
                  <a:cubicBezTo>
                    <a:pt x="56" y="115"/>
                    <a:pt x="52" y="119"/>
                    <a:pt x="47" y="124"/>
                  </a:cubicBezTo>
                  <a:cubicBezTo>
                    <a:pt x="46" y="124"/>
                    <a:pt x="46" y="125"/>
                    <a:pt x="46" y="126"/>
                  </a:cubicBezTo>
                  <a:cubicBezTo>
                    <a:pt x="31" y="142"/>
                    <a:pt x="17" y="159"/>
                    <a:pt x="1" y="174"/>
                  </a:cubicBezTo>
                  <a:cubicBezTo>
                    <a:pt x="0" y="175"/>
                    <a:pt x="1" y="176"/>
                    <a:pt x="2" y="175"/>
                  </a:cubicBezTo>
                  <a:cubicBezTo>
                    <a:pt x="11" y="170"/>
                    <a:pt x="19" y="162"/>
                    <a:pt x="26" y="154"/>
                  </a:cubicBezTo>
                  <a:cubicBezTo>
                    <a:pt x="33" y="146"/>
                    <a:pt x="39" y="138"/>
                    <a:pt x="46" y="131"/>
                  </a:cubicBezTo>
                  <a:cubicBezTo>
                    <a:pt x="52" y="151"/>
                    <a:pt x="71" y="166"/>
                    <a:pt x="89" y="176"/>
                  </a:cubicBezTo>
                  <a:cubicBezTo>
                    <a:pt x="107" y="185"/>
                    <a:pt x="132" y="193"/>
                    <a:pt x="152" y="188"/>
                  </a:cubicBezTo>
                  <a:cubicBezTo>
                    <a:pt x="154" y="187"/>
                    <a:pt x="154" y="185"/>
                    <a:pt x="152" y="185"/>
                  </a:cubicBezTo>
                  <a:cubicBezTo>
                    <a:pt x="147" y="164"/>
                    <a:pt x="128" y="146"/>
                    <a:pt x="111" y="136"/>
                  </a:cubicBezTo>
                  <a:cubicBezTo>
                    <a:pt x="96" y="127"/>
                    <a:pt x="72" y="119"/>
                    <a:pt x="54" y="123"/>
                  </a:cubicBezTo>
                  <a:cubicBezTo>
                    <a:pt x="55" y="122"/>
                    <a:pt x="56" y="121"/>
                    <a:pt x="57" y="120"/>
                  </a:cubicBezTo>
                  <a:cubicBezTo>
                    <a:pt x="68" y="109"/>
                    <a:pt x="80" y="100"/>
                    <a:pt x="94" y="92"/>
                  </a:cubicBezTo>
                  <a:cubicBezTo>
                    <a:pt x="106" y="85"/>
                    <a:pt x="120" y="80"/>
                    <a:pt x="133" y="73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33" y="74"/>
                    <a:pt x="134" y="74"/>
                    <a:pt x="134" y="74"/>
                  </a:cubicBezTo>
                  <a:cubicBezTo>
                    <a:pt x="148" y="88"/>
                    <a:pt x="167" y="104"/>
                    <a:pt x="187" y="95"/>
                  </a:cubicBezTo>
                  <a:cubicBezTo>
                    <a:pt x="203" y="88"/>
                    <a:pt x="193" y="70"/>
                    <a:pt x="181" y="6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5" name="Group 74"/>
          <p:cNvGrpSpPr>
            <a:grpSpLocks noChangeAspect="1"/>
          </p:cNvGrpSpPr>
          <p:nvPr userDrawn="1"/>
        </p:nvGrpSpPr>
        <p:grpSpPr bwMode="auto">
          <a:xfrm flipH="1">
            <a:off x="-1" y="4765805"/>
            <a:ext cx="9204323" cy="2611965"/>
            <a:chOff x="-7" y="2020"/>
            <a:chExt cx="5776" cy="1234"/>
          </a:xfrm>
        </p:grpSpPr>
        <p:sp>
          <p:nvSpPr>
            <p:cNvPr id="76" name="Freeform 75"/>
            <p:cNvSpPr/>
            <p:nvPr/>
          </p:nvSpPr>
          <p:spPr bwMode="auto">
            <a:xfrm>
              <a:off x="4691" y="2595"/>
              <a:ext cx="219" cy="213"/>
            </a:xfrm>
            <a:custGeom>
              <a:avLst/>
              <a:gdLst>
                <a:gd name="T0" fmla="*/ 108 w 127"/>
                <a:gd name="T1" fmla="*/ 24 h 123"/>
                <a:gd name="T2" fmla="*/ 57 w 127"/>
                <a:gd name="T3" fmla="*/ 2 h 123"/>
                <a:gd name="T4" fmla="*/ 18 w 127"/>
                <a:gd name="T5" fmla="*/ 17 h 123"/>
                <a:gd name="T6" fmla="*/ 2 w 127"/>
                <a:gd name="T7" fmla="*/ 53 h 123"/>
                <a:gd name="T8" fmla="*/ 11 w 127"/>
                <a:gd name="T9" fmla="*/ 97 h 123"/>
                <a:gd name="T10" fmla="*/ 43 w 127"/>
                <a:gd name="T11" fmla="*/ 121 h 123"/>
                <a:gd name="T12" fmla="*/ 64 w 127"/>
                <a:gd name="T13" fmla="*/ 101 h 123"/>
                <a:gd name="T14" fmla="*/ 94 w 127"/>
                <a:gd name="T15" fmla="*/ 75 h 123"/>
                <a:gd name="T16" fmla="*/ 124 w 127"/>
                <a:gd name="T17" fmla="*/ 69 h 123"/>
                <a:gd name="T18" fmla="*/ 108 w 127"/>
                <a:gd name="T19" fmla="*/ 2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23">
                  <a:moveTo>
                    <a:pt x="108" y="24"/>
                  </a:moveTo>
                  <a:cubicBezTo>
                    <a:pt x="96" y="10"/>
                    <a:pt x="75" y="4"/>
                    <a:pt x="57" y="2"/>
                  </a:cubicBezTo>
                  <a:cubicBezTo>
                    <a:pt x="43" y="0"/>
                    <a:pt x="22" y="2"/>
                    <a:pt x="18" y="17"/>
                  </a:cubicBezTo>
                  <a:cubicBezTo>
                    <a:pt x="9" y="25"/>
                    <a:pt x="4" y="46"/>
                    <a:pt x="2" y="53"/>
                  </a:cubicBezTo>
                  <a:cubicBezTo>
                    <a:pt x="0" y="69"/>
                    <a:pt x="1" y="84"/>
                    <a:pt x="11" y="97"/>
                  </a:cubicBezTo>
                  <a:cubicBezTo>
                    <a:pt x="18" y="107"/>
                    <a:pt x="29" y="119"/>
                    <a:pt x="43" y="121"/>
                  </a:cubicBezTo>
                  <a:cubicBezTo>
                    <a:pt x="55" y="123"/>
                    <a:pt x="61" y="111"/>
                    <a:pt x="64" y="101"/>
                  </a:cubicBezTo>
                  <a:cubicBezTo>
                    <a:pt x="81" y="111"/>
                    <a:pt x="97" y="94"/>
                    <a:pt x="94" y="75"/>
                  </a:cubicBezTo>
                  <a:cubicBezTo>
                    <a:pt x="105" y="83"/>
                    <a:pt x="121" y="85"/>
                    <a:pt x="124" y="69"/>
                  </a:cubicBezTo>
                  <a:cubicBezTo>
                    <a:pt x="127" y="53"/>
                    <a:pt x="119" y="34"/>
                    <a:pt x="108" y="24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76"/>
            <p:cNvSpPr/>
            <p:nvPr/>
          </p:nvSpPr>
          <p:spPr bwMode="auto">
            <a:xfrm>
              <a:off x="2141" y="2200"/>
              <a:ext cx="221" cy="213"/>
            </a:xfrm>
            <a:custGeom>
              <a:avLst/>
              <a:gdLst>
                <a:gd name="T0" fmla="*/ 125 w 128"/>
                <a:gd name="T1" fmla="*/ 55 h 123"/>
                <a:gd name="T2" fmla="*/ 95 w 128"/>
                <a:gd name="T3" fmla="*/ 48 h 123"/>
                <a:gd name="T4" fmla="*/ 65 w 128"/>
                <a:gd name="T5" fmla="*/ 22 h 123"/>
                <a:gd name="T6" fmla="*/ 44 w 128"/>
                <a:gd name="T7" fmla="*/ 2 h 123"/>
                <a:gd name="T8" fmla="*/ 12 w 128"/>
                <a:gd name="T9" fmla="*/ 26 h 123"/>
                <a:gd name="T10" fmla="*/ 3 w 128"/>
                <a:gd name="T11" fmla="*/ 70 h 123"/>
                <a:gd name="T12" fmla="*/ 19 w 128"/>
                <a:gd name="T13" fmla="*/ 106 h 123"/>
                <a:gd name="T14" fmla="*/ 58 w 128"/>
                <a:gd name="T15" fmla="*/ 122 h 123"/>
                <a:gd name="T16" fmla="*/ 109 w 128"/>
                <a:gd name="T17" fmla="*/ 100 h 123"/>
                <a:gd name="T18" fmla="*/ 125 w 128"/>
                <a:gd name="T19" fmla="*/ 5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3">
                  <a:moveTo>
                    <a:pt x="125" y="55"/>
                  </a:moveTo>
                  <a:cubicBezTo>
                    <a:pt x="122" y="39"/>
                    <a:pt x="106" y="40"/>
                    <a:pt x="95" y="48"/>
                  </a:cubicBezTo>
                  <a:cubicBezTo>
                    <a:pt x="98" y="30"/>
                    <a:pt x="82" y="13"/>
                    <a:pt x="65" y="22"/>
                  </a:cubicBezTo>
                  <a:cubicBezTo>
                    <a:pt x="62" y="12"/>
                    <a:pt x="56" y="0"/>
                    <a:pt x="44" y="2"/>
                  </a:cubicBezTo>
                  <a:cubicBezTo>
                    <a:pt x="30" y="4"/>
                    <a:pt x="19" y="16"/>
                    <a:pt x="12" y="26"/>
                  </a:cubicBezTo>
                  <a:cubicBezTo>
                    <a:pt x="2" y="40"/>
                    <a:pt x="0" y="54"/>
                    <a:pt x="3" y="70"/>
                  </a:cubicBezTo>
                  <a:cubicBezTo>
                    <a:pt x="5" y="78"/>
                    <a:pt x="10" y="98"/>
                    <a:pt x="19" y="106"/>
                  </a:cubicBezTo>
                  <a:cubicBezTo>
                    <a:pt x="23" y="122"/>
                    <a:pt x="44" y="123"/>
                    <a:pt x="58" y="122"/>
                  </a:cubicBezTo>
                  <a:cubicBezTo>
                    <a:pt x="76" y="120"/>
                    <a:pt x="97" y="113"/>
                    <a:pt x="109" y="100"/>
                  </a:cubicBezTo>
                  <a:cubicBezTo>
                    <a:pt x="120" y="89"/>
                    <a:pt x="128" y="70"/>
                    <a:pt x="125" y="55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77"/>
            <p:cNvSpPr/>
            <p:nvPr/>
          </p:nvSpPr>
          <p:spPr bwMode="auto">
            <a:xfrm>
              <a:off x="190" y="2737"/>
              <a:ext cx="164" cy="188"/>
            </a:xfrm>
            <a:custGeom>
              <a:avLst/>
              <a:gdLst>
                <a:gd name="T0" fmla="*/ 40 w 95"/>
                <a:gd name="T1" fmla="*/ 1 h 108"/>
                <a:gd name="T2" fmla="*/ 39 w 95"/>
                <a:gd name="T3" fmla="*/ 2 h 108"/>
                <a:gd name="T4" fmla="*/ 39 w 95"/>
                <a:gd name="T5" fmla="*/ 2 h 108"/>
                <a:gd name="T6" fmla="*/ 38 w 95"/>
                <a:gd name="T7" fmla="*/ 3 h 108"/>
                <a:gd name="T8" fmla="*/ 37 w 95"/>
                <a:gd name="T9" fmla="*/ 3 h 108"/>
                <a:gd name="T10" fmla="*/ 3 w 95"/>
                <a:gd name="T11" fmla="*/ 76 h 108"/>
                <a:gd name="T12" fmla="*/ 11 w 95"/>
                <a:gd name="T13" fmla="*/ 102 h 108"/>
                <a:gd name="T14" fmla="*/ 27 w 95"/>
                <a:gd name="T15" fmla="*/ 95 h 108"/>
                <a:gd name="T16" fmla="*/ 36 w 95"/>
                <a:gd name="T17" fmla="*/ 103 h 108"/>
                <a:gd name="T18" fmla="*/ 52 w 95"/>
                <a:gd name="T19" fmla="*/ 97 h 108"/>
                <a:gd name="T20" fmla="*/ 66 w 95"/>
                <a:gd name="T21" fmla="*/ 105 h 108"/>
                <a:gd name="T22" fmla="*/ 78 w 95"/>
                <a:gd name="T23" fmla="*/ 95 h 108"/>
                <a:gd name="T24" fmla="*/ 78 w 95"/>
                <a:gd name="T25" fmla="*/ 93 h 108"/>
                <a:gd name="T26" fmla="*/ 40 w 95"/>
                <a:gd name="T27" fmla="*/ 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108">
                  <a:moveTo>
                    <a:pt x="40" y="1"/>
                  </a:moveTo>
                  <a:cubicBezTo>
                    <a:pt x="39" y="0"/>
                    <a:pt x="38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8" y="3"/>
                    <a:pt x="38" y="3"/>
                  </a:cubicBezTo>
                  <a:cubicBezTo>
                    <a:pt x="38" y="3"/>
                    <a:pt x="37" y="2"/>
                    <a:pt x="37" y="3"/>
                  </a:cubicBezTo>
                  <a:cubicBezTo>
                    <a:pt x="9" y="15"/>
                    <a:pt x="0" y="48"/>
                    <a:pt x="3" y="76"/>
                  </a:cubicBezTo>
                  <a:cubicBezTo>
                    <a:pt x="4" y="84"/>
                    <a:pt x="4" y="96"/>
                    <a:pt x="11" y="102"/>
                  </a:cubicBezTo>
                  <a:cubicBezTo>
                    <a:pt x="16" y="108"/>
                    <a:pt x="23" y="100"/>
                    <a:pt x="27" y="95"/>
                  </a:cubicBezTo>
                  <a:cubicBezTo>
                    <a:pt x="29" y="99"/>
                    <a:pt x="31" y="103"/>
                    <a:pt x="36" y="103"/>
                  </a:cubicBezTo>
                  <a:cubicBezTo>
                    <a:pt x="42" y="103"/>
                    <a:pt x="44" y="95"/>
                    <a:pt x="52" y="97"/>
                  </a:cubicBezTo>
                  <a:cubicBezTo>
                    <a:pt x="57" y="98"/>
                    <a:pt x="61" y="105"/>
                    <a:pt x="66" y="105"/>
                  </a:cubicBezTo>
                  <a:cubicBezTo>
                    <a:pt x="72" y="105"/>
                    <a:pt x="75" y="100"/>
                    <a:pt x="78" y="95"/>
                  </a:cubicBezTo>
                  <a:cubicBezTo>
                    <a:pt x="79" y="95"/>
                    <a:pt x="78" y="94"/>
                    <a:pt x="78" y="93"/>
                  </a:cubicBezTo>
                  <a:cubicBezTo>
                    <a:pt x="95" y="61"/>
                    <a:pt x="71" y="15"/>
                    <a:pt x="40" y="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78"/>
            <p:cNvSpPr/>
            <p:nvPr/>
          </p:nvSpPr>
          <p:spPr bwMode="auto">
            <a:xfrm>
              <a:off x="444" y="2696"/>
              <a:ext cx="115" cy="123"/>
            </a:xfrm>
            <a:custGeom>
              <a:avLst/>
              <a:gdLst>
                <a:gd name="T0" fmla="*/ 13 w 67"/>
                <a:gd name="T1" fmla="*/ 0 h 71"/>
                <a:gd name="T2" fmla="*/ 11 w 67"/>
                <a:gd name="T3" fmla="*/ 0 h 71"/>
                <a:gd name="T4" fmla="*/ 11 w 67"/>
                <a:gd name="T5" fmla="*/ 0 h 71"/>
                <a:gd name="T6" fmla="*/ 10 w 67"/>
                <a:gd name="T7" fmla="*/ 1 h 71"/>
                <a:gd name="T8" fmla="*/ 11 w 67"/>
                <a:gd name="T9" fmla="*/ 0 h 71"/>
                <a:gd name="T10" fmla="*/ 10 w 67"/>
                <a:gd name="T11" fmla="*/ 0 h 71"/>
                <a:gd name="T12" fmla="*/ 9 w 67"/>
                <a:gd name="T13" fmla="*/ 3 h 71"/>
                <a:gd name="T14" fmla="*/ 9 w 67"/>
                <a:gd name="T15" fmla="*/ 4 h 71"/>
                <a:gd name="T16" fmla="*/ 4 w 67"/>
                <a:gd name="T17" fmla="*/ 53 h 71"/>
                <a:gd name="T18" fmla="*/ 38 w 67"/>
                <a:gd name="T19" fmla="*/ 65 h 71"/>
                <a:gd name="T20" fmla="*/ 13 w 67"/>
                <a:gd name="T2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71">
                  <a:moveTo>
                    <a:pt x="13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1"/>
                    <a:pt x="10" y="1"/>
                  </a:cubicBezTo>
                  <a:cubicBezTo>
                    <a:pt x="10" y="1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1"/>
                    <a:pt x="10" y="2"/>
                    <a:pt x="9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4" y="20"/>
                    <a:pt x="0" y="37"/>
                    <a:pt x="4" y="53"/>
                  </a:cubicBezTo>
                  <a:cubicBezTo>
                    <a:pt x="8" y="67"/>
                    <a:pt x="25" y="71"/>
                    <a:pt x="38" y="65"/>
                  </a:cubicBezTo>
                  <a:cubicBezTo>
                    <a:pt x="67" y="51"/>
                    <a:pt x="32" y="7"/>
                    <a:pt x="13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79"/>
            <p:cNvSpPr/>
            <p:nvPr/>
          </p:nvSpPr>
          <p:spPr bwMode="auto">
            <a:xfrm>
              <a:off x="5529" y="2354"/>
              <a:ext cx="240" cy="311"/>
            </a:xfrm>
            <a:custGeom>
              <a:avLst/>
              <a:gdLst>
                <a:gd name="T0" fmla="*/ 44 w 139"/>
                <a:gd name="T1" fmla="*/ 21 h 179"/>
                <a:gd name="T2" fmla="*/ 20 w 139"/>
                <a:gd name="T3" fmla="*/ 0 h 179"/>
                <a:gd name="T4" fmla="*/ 4 w 139"/>
                <a:gd name="T5" fmla="*/ 20 h 179"/>
                <a:gd name="T6" fmla="*/ 7 w 139"/>
                <a:gd name="T7" fmla="*/ 65 h 179"/>
                <a:gd name="T8" fmla="*/ 29 w 139"/>
                <a:gd name="T9" fmla="*/ 120 h 179"/>
                <a:gd name="T10" fmla="*/ 30 w 139"/>
                <a:gd name="T11" fmla="*/ 120 h 179"/>
                <a:gd name="T12" fmla="*/ 30 w 139"/>
                <a:gd name="T13" fmla="*/ 119 h 179"/>
                <a:gd name="T14" fmla="*/ 129 w 139"/>
                <a:gd name="T15" fmla="*/ 150 h 179"/>
                <a:gd name="T16" fmla="*/ 126 w 139"/>
                <a:gd name="T17" fmla="*/ 117 h 179"/>
                <a:gd name="T18" fmla="*/ 126 w 139"/>
                <a:gd name="T19" fmla="*/ 108 h 179"/>
                <a:gd name="T20" fmla="*/ 126 w 139"/>
                <a:gd name="T21" fmla="*/ 95 h 179"/>
                <a:gd name="T22" fmla="*/ 111 w 139"/>
                <a:gd name="T23" fmla="*/ 77 h 179"/>
                <a:gd name="T24" fmla="*/ 111 w 139"/>
                <a:gd name="T25" fmla="*/ 77 h 179"/>
                <a:gd name="T26" fmla="*/ 86 w 139"/>
                <a:gd name="T27" fmla="*/ 46 h 179"/>
                <a:gd name="T28" fmla="*/ 77 w 139"/>
                <a:gd name="T29" fmla="*/ 17 h 179"/>
                <a:gd name="T30" fmla="*/ 44 w 139"/>
                <a:gd name="T31" fmla="*/ 2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179">
                  <a:moveTo>
                    <a:pt x="44" y="21"/>
                  </a:moveTo>
                  <a:cubicBezTo>
                    <a:pt x="38" y="12"/>
                    <a:pt x="31" y="0"/>
                    <a:pt x="20" y="0"/>
                  </a:cubicBezTo>
                  <a:cubicBezTo>
                    <a:pt x="10" y="0"/>
                    <a:pt x="6" y="12"/>
                    <a:pt x="4" y="20"/>
                  </a:cubicBezTo>
                  <a:cubicBezTo>
                    <a:pt x="0" y="35"/>
                    <a:pt x="3" y="51"/>
                    <a:pt x="7" y="65"/>
                  </a:cubicBezTo>
                  <a:cubicBezTo>
                    <a:pt x="14" y="83"/>
                    <a:pt x="26" y="100"/>
                    <a:pt x="29" y="120"/>
                  </a:cubicBezTo>
                  <a:cubicBezTo>
                    <a:pt x="29" y="120"/>
                    <a:pt x="30" y="120"/>
                    <a:pt x="30" y="120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48" y="145"/>
                    <a:pt x="100" y="179"/>
                    <a:pt x="129" y="150"/>
                  </a:cubicBezTo>
                  <a:cubicBezTo>
                    <a:pt x="139" y="140"/>
                    <a:pt x="134" y="126"/>
                    <a:pt x="126" y="117"/>
                  </a:cubicBezTo>
                  <a:cubicBezTo>
                    <a:pt x="122" y="113"/>
                    <a:pt x="124" y="112"/>
                    <a:pt x="126" y="108"/>
                  </a:cubicBezTo>
                  <a:cubicBezTo>
                    <a:pt x="127" y="104"/>
                    <a:pt x="127" y="99"/>
                    <a:pt x="126" y="95"/>
                  </a:cubicBezTo>
                  <a:cubicBezTo>
                    <a:pt x="125" y="88"/>
                    <a:pt x="118" y="80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4" y="64"/>
                    <a:pt x="100" y="44"/>
                    <a:pt x="86" y="46"/>
                  </a:cubicBezTo>
                  <a:cubicBezTo>
                    <a:pt x="90" y="36"/>
                    <a:pt x="86" y="24"/>
                    <a:pt x="77" y="17"/>
                  </a:cubicBezTo>
                  <a:cubicBezTo>
                    <a:pt x="66" y="9"/>
                    <a:pt x="52" y="12"/>
                    <a:pt x="44" y="21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80"/>
            <p:cNvSpPr/>
            <p:nvPr/>
          </p:nvSpPr>
          <p:spPr bwMode="auto">
            <a:xfrm>
              <a:off x="4092" y="2770"/>
              <a:ext cx="247" cy="305"/>
            </a:xfrm>
            <a:custGeom>
              <a:avLst/>
              <a:gdLst>
                <a:gd name="T0" fmla="*/ 76 w 143"/>
                <a:gd name="T1" fmla="*/ 161 h 176"/>
                <a:gd name="T2" fmla="*/ 86 w 143"/>
                <a:gd name="T3" fmla="*/ 132 h 176"/>
                <a:gd name="T4" fmla="*/ 112 w 143"/>
                <a:gd name="T5" fmla="*/ 102 h 176"/>
                <a:gd name="T6" fmla="*/ 112 w 143"/>
                <a:gd name="T7" fmla="*/ 102 h 176"/>
                <a:gd name="T8" fmla="*/ 128 w 143"/>
                <a:gd name="T9" fmla="*/ 85 h 176"/>
                <a:gd name="T10" fmla="*/ 129 w 143"/>
                <a:gd name="T11" fmla="*/ 73 h 176"/>
                <a:gd name="T12" fmla="*/ 129 w 143"/>
                <a:gd name="T13" fmla="*/ 63 h 176"/>
                <a:gd name="T14" fmla="*/ 134 w 143"/>
                <a:gd name="T15" fmla="*/ 31 h 176"/>
                <a:gd name="T16" fmla="*/ 33 w 143"/>
                <a:gd name="T17" fmla="*/ 57 h 176"/>
                <a:gd name="T18" fmla="*/ 33 w 143"/>
                <a:gd name="T19" fmla="*/ 56 h 176"/>
                <a:gd name="T20" fmla="*/ 32 w 143"/>
                <a:gd name="T21" fmla="*/ 56 h 176"/>
                <a:gd name="T22" fmla="*/ 8 w 143"/>
                <a:gd name="T23" fmla="*/ 110 h 176"/>
                <a:gd name="T24" fmla="*/ 3 w 143"/>
                <a:gd name="T25" fmla="*/ 155 h 176"/>
                <a:gd name="T26" fmla="*/ 18 w 143"/>
                <a:gd name="T27" fmla="*/ 175 h 176"/>
                <a:gd name="T28" fmla="*/ 43 w 143"/>
                <a:gd name="T29" fmla="*/ 155 h 176"/>
                <a:gd name="T30" fmla="*/ 76 w 143"/>
                <a:gd name="T31" fmla="*/ 1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176">
                  <a:moveTo>
                    <a:pt x="76" y="161"/>
                  </a:moveTo>
                  <a:cubicBezTo>
                    <a:pt x="86" y="154"/>
                    <a:pt x="90" y="143"/>
                    <a:pt x="86" y="132"/>
                  </a:cubicBezTo>
                  <a:cubicBezTo>
                    <a:pt x="100" y="135"/>
                    <a:pt x="115" y="115"/>
                    <a:pt x="112" y="102"/>
                  </a:cubicBezTo>
                  <a:cubicBezTo>
                    <a:pt x="112" y="102"/>
                    <a:pt x="112" y="102"/>
                    <a:pt x="112" y="102"/>
                  </a:cubicBezTo>
                  <a:cubicBezTo>
                    <a:pt x="120" y="100"/>
                    <a:pt x="126" y="93"/>
                    <a:pt x="128" y="85"/>
                  </a:cubicBezTo>
                  <a:cubicBezTo>
                    <a:pt x="129" y="81"/>
                    <a:pt x="130" y="76"/>
                    <a:pt x="129" y="73"/>
                  </a:cubicBezTo>
                  <a:cubicBezTo>
                    <a:pt x="127" y="68"/>
                    <a:pt x="125" y="67"/>
                    <a:pt x="129" y="63"/>
                  </a:cubicBezTo>
                  <a:cubicBezTo>
                    <a:pt x="138" y="54"/>
                    <a:pt x="143" y="41"/>
                    <a:pt x="134" y="31"/>
                  </a:cubicBezTo>
                  <a:cubicBezTo>
                    <a:pt x="106" y="0"/>
                    <a:pt x="52" y="32"/>
                    <a:pt x="33" y="57"/>
                  </a:cubicBezTo>
                  <a:cubicBezTo>
                    <a:pt x="33" y="57"/>
                    <a:pt x="33" y="57"/>
                    <a:pt x="33" y="56"/>
                  </a:cubicBezTo>
                  <a:cubicBezTo>
                    <a:pt x="33" y="56"/>
                    <a:pt x="33" y="55"/>
                    <a:pt x="32" y="56"/>
                  </a:cubicBezTo>
                  <a:cubicBezTo>
                    <a:pt x="29" y="76"/>
                    <a:pt x="16" y="92"/>
                    <a:pt x="8" y="110"/>
                  </a:cubicBezTo>
                  <a:cubicBezTo>
                    <a:pt x="3" y="124"/>
                    <a:pt x="0" y="140"/>
                    <a:pt x="3" y="155"/>
                  </a:cubicBezTo>
                  <a:cubicBezTo>
                    <a:pt x="4" y="163"/>
                    <a:pt x="8" y="175"/>
                    <a:pt x="18" y="175"/>
                  </a:cubicBezTo>
                  <a:cubicBezTo>
                    <a:pt x="29" y="176"/>
                    <a:pt x="37" y="164"/>
                    <a:pt x="43" y="155"/>
                  </a:cubicBezTo>
                  <a:cubicBezTo>
                    <a:pt x="51" y="165"/>
                    <a:pt x="64" y="169"/>
                    <a:pt x="76" y="1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81"/>
            <p:cNvSpPr/>
            <p:nvPr/>
          </p:nvSpPr>
          <p:spPr bwMode="auto">
            <a:xfrm>
              <a:off x="3192" y="2914"/>
              <a:ext cx="501" cy="340"/>
            </a:xfrm>
            <a:custGeom>
              <a:avLst/>
              <a:gdLst>
                <a:gd name="T0" fmla="*/ 288 w 290"/>
                <a:gd name="T1" fmla="*/ 54 h 196"/>
                <a:gd name="T2" fmla="*/ 248 w 290"/>
                <a:gd name="T3" fmla="*/ 12 h 196"/>
                <a:gd name="T4" fmla="*/ 170 w 290"/>
                <a:gd name="T5" fmla="*/ 1 h 196"/>
                <a:gd name="T6" fmla="*/ 104 w 290"/>
                <a:gd name="T7" fmla="*/ 9 h 196"/>
                <a:gd name="T8" fmla="*/ 103 w 290"/>
                <a:gd name="T9" fmla="*/ 10 h 196"/>
                <a:gd name="T10" fmla="*/ 41 w 290"/>
                <a:gd name="T11" fmla="*/ 41 h 196"/>
                <a:gd name="T12" fmla="*/ 4 w 290"/>
                <a:gd name="T13" fmla="*/ 99 h 196"/>
                <a:gd name="T14" fmla="*/ 19 w 290"/>
                <a:gd name="T15" fmla="*/ 159 h 196"/>
                <a:gd name="T16" fmla="*/ 49 w 290"/>
                <a:gd name="T17" fmla="*/ 158 h 196"/>
                <a:gd name="T18" fmla="*/ 105 w 290"/>
                <a:gd name="T19" fmla="*/ 159 h 196"/>
                <a:gd name="T20" fmla="*/ 152 w 290"/>
                <a:gd name="T21" fmla="*/ 186 h 196"/>
                <a:gd name="T22" fmla="*/ 162 w 290"/>
                <a:gd name="T23" fmla="*/ 154 h 196"/>
                <a:gd name="T24" fmla="*/ 196 w 290"/>
                <a:gd name="T25" fmla="*/ 161 h 196"/>
                <a:gd name="T26" fmla="*/ 214 w 290"/>
                <a:gd name="T27" fmla="*/ 125 h 196"/>
                <a:gd name="T28" fmla="*/ 237 w 290"/>
                <a:gd name="T29" fmla="*/ 122 h 196"/>
                <a:gd name="T30" fmla="*/ 246 w 290"/>
                <a:gd name="T31" fmla="*/ 91 h 196"/>
                <a:gd name="T32" fmla="*/ 280 w 290"/>
                <a:gd name="T33" fmla="*/ 87 h 196"/>
                <a:gd name="T34" fmla="*/ 288 w 290"/>
                <a:gd name="T35" fmla="*/ 5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196">
                  <a:moveTo>
                    <a:pt x="288" y="54"/>
                  </a:moveTo>
                  <a:cubicBezTo>
                    <a:pt x="285" y="33"/>
                    <a:pt x="267" y="19"/>
                    <a:pt x="248" y="12"/>
                  </a:cubicBezTo>
                  <a:cubicBezTo>
                    <a:pt x="223" y="3"/>
                    <a:pt x="196" y="0"/>
                    <a:pt x="170" y="1"/>
                  </a:cubicBezTo>
                  <a:cubicBezTo>
                    <a:pt x="149" y="1"/>
                    <a:pt x="124" y="1"/>
                    <a:pt x="104" y="9"/>
                  </a:cubicBezTo>
                  <a:cubicBezTo>
                    <a:pt x="104" y="9"/>
                    <a:pt x="103" y="9"/>
                    <a:pt x="103" y="10"/>
                  </a:cubicBezTo>
                  <a:cubicBezTo>
                    <a:pt x="81" y="15"/>
                    <a:pt x="58" y="25"/>
                    <a:pt x="41" y="41"/>
                  </a:cubicBezTo>
                  <a:cubicBezTo>
                    <a:pt x="25" y="55"/>
                    <a:pt x="8" y="77"/>
                    <a:pt x="4" y="99"/>
                  </a:cubicBezTo>
                  <a:cubicBezTo>
                    <a:pt x="0" y="118"/>
                    <a:pt x="2" y="145"/>
                    <a:pt x="19" y="159"/>
                  </a:cubicBezTo>
                  <a:cubicBezTo>
                    <a:pt x="29" y="168"/>
                    <a:pt x="42" y="169"/>
                    <a:pt x="49" y="158"/>
                  </a:cubicBezTo>
                  <a:cubicBezTo>
                    <a:pt x="57" y="186"/>
                    <a:pt x="91" y="181"/>
                    <a:pt x="105" y="159"/>
                  </a:cubicBezTo>
                  <a:cubicBezTo>
                    <a:pt x="115" y="174"/>
                    <a:pt x="132" y="196"/>
                    <a:pt x="152" y="186"/>
                  </a:cubicBezTo>
                  <a:cubicBezTo>
                    <a:pt x="164" y="180"/>
                    <a:pt x="165" y="166"/>
                    <a:pt x="162" y="154"/>
                  </a:cubicBezTo>
                  <a:cubicBezTo>
                    <a:pt x="170" y="164"/>
                    <a:pt x="184" y="169"/>
                    <a:pt x="196" y="161"/>
                  </a:cubicBezTo>
                  <a:cubicBezTo>
                    <a:pt x="208" y="153"/>
                    <a:pt x="213" y="139"/>
                    <a:pt x="214" y="125"/>
                  </a:cubicBezTo>
                  <a:cubicBezTo>
                    <a:pt x="221" y="130"/>
                    <a:pt x="230" y="130"/>
                    <a:pt x="237" y="122"/>
                  </a:cubicBezTo>
                  <a:cubicBezTo>
                    <a:pt x="243" y="115"/>
                    <a:pt x="250" y="101"/>
                    <a:pt x="246" y="91"/>
                  </a:cubicBezTo>
                  <a:cubicBezTo>
                    <a:pt x="258" y="95"/>
                    <a:pt x="270" y="95"/>
                    <a:pt x="280" y="87"/>
                  </a:cubicBezTo>
                  <a:cubicBezTo>
                    <a:pt x="288" y="79"/>
                    <a:pt x="290" y="65"/>
                    <a:pt x="288" y="54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82"/>
            <p:cNvSpPr/>
            <p:nvPr/>
          </p:nvSpPr>
          <p:spPr bwMode="auto">
            <a:xfrm>
              <a:off x="1150" y="3084"/>
              <a:ext cx="148" cy="149"/>
            </a:xfrm>
            <a:custGeom>
              <a:avLst/>
              <a:gdLst>
                <a:gd name="T0" fmla="*/ 79 w 86"/>
                <a:gd name="T1" fmla="*/ 34 h 86"/>
                <a:gd name="T2" fmla="*/ 39 w 86"/>
                <a:gd name="T3" fmla="*/ 0 h 86"/>
                <a:gd name="T4" fmla="*/ 37 w 86"/>
                <a:gd name="T5" fmla="*/ 1 h 86"/>
                <a:gd name="T6" fmla="*/ 37 w 86"/>
                <a:gd name="T7" fmla="*/ 2 h 86"/>
                <a:gd name="T8" fmla="*/ 36 w 86"/>
                <a:gd name="T9" fmla="*/ 3 h 86"/>
                <a:gd name="T10" fmla="*/ 36 w 86"/>
                <a:gd name="T11" fmla="*/ 3 h 86"/>
                <a:gd name="T12" fmla="*/ 3 w 86"/>
                <a:gd name="T13" fmla="*/ 56 h 86"/>
                <a:gd name="T14" fmla="*/ 12 w 86"/>
                <a:gd name="T15" fmla="*/ 70 h 86"/>
                <a:gd name="T16" fmla="*/ 29 w 86"/>
                <a:gd name="T17" fmla="*/ 63 h 86"/>
                <a:gd name="T18" fmla="*/ 68 w 86"/>
                <a:gd name="T19" fmla="*/ 55 h 86"/>
                <a:gd name="T20" fmla="*/ 84 w 86"/>
                <a:gd name="T21" fmla="*/ 49 h 86"/>
                <a:gd name="T22" fmla="*/ 79 w 86"/>
                <a:gd name="T23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79" y="34"/>
                  </a:moveTo>
                  <a:cubicBezTo>
                    <a:pt x="68" y="20"/>
                    <a:pt x="53" y="10"/>
                    <a:pt x="39" y="0"/>
                  </a:cubicBezTo>
                  <a:cubicBezTo>
                    <a:pt x="38" y="0"/>
                    <a:pt x="37" y="0"/>
                    <a:pt x="37" y="1"/>
                  </a:cubicBezTo>
                  <a:cubicBezTo>
                    <a:pt x="37" y="1"/>
                    <a:pt x="37" y="2"/>
                    <a:pt x="37" y="2"/>
                  </a:cubicBezTo>
                  <a:cubicBezTo>
                    <a:pt x="37" y="2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22" y="18"/>
                    <a:pt x="0" y="33"/>
                    <a:pt x="3" y="56"/>
                  </a:cubicBezTo>
                  <a:cubicBezTo>
                    <a:pt x="3" y="61"/>
                    <a:pt x="7" y="68"/>
                    <a:pt x="12" y="70"/>
                  </a:cubicBezTo>
                  <a:cubicBezTo>
                    <a:pt x="19" y="72"/>
                    <a:pt x="25" y="68"/>
                    <a:pt x="29" y="63"/>
                  </a:cubicBezTo>
                  <a:cubicBezTo>
                    <a:pt x="37" y="86"/>
                    <a:pt x="70" y="76"/>
                    <a:pt x="68" y="55"/>
                  </a:cubicBezTo>
                  <a:cubicBezTo>
                    <a:pt x="74" y="55"/>
                    <a:pt x="81" y="55"/>
                    <a:pt x="84" y="49"/>
                  </a:cubicBezTo>
                  <a:cubicBezTo>
                    <a:pt x="86" y="44"/>
                    <a:pt x="82" y="38"/>
                    <a:pt x="79" y="34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3"/>
            <p:cNvSpPr/>
            <p:nvPr/>
          </p:nvSpPr>
          <p:spPr bwMode="auto">
            <a:xfrm>
              <a:off x="1487" y="2424"/>
              <a:ext cx="227" cy="235"/>
            </a:xfrm>
            <a:custGeom>
              <a:avLst/>
              <a:gdLst>
                <a:gd name="T0" fmla="*/ 67 w 132"/>
                <a:gd name="T1" fmla="*/ 125 h 136"/>
                <a:gd name="T2" fmla="*/ 15 w 132"/>
                <a:gd name="T3" fmla="*/ 125 h 136"/>
                <a:gd name="T4" fmla="*/ 0 w 132"/>
                <a:gd name="T5" fmla="*/ 85 h 136"/>
                <a:gd name="T6" fmla="*/ 16 w 132"/>
                <a:gd name="T7" fmla="*/ 37 h 136"/>
                <a:gd name="T8" fmla="*/ 16 w 132"/>
                <a:gd name="T9" fmla="*/ 36 h 136"/>
                <a:gd name="T10" fmla="*/ 39 w 132"/>
                <a:gd name="T11" fmla="*/ 13 h 136"/>
                <a:gd name="T12" fmla="*/ 61 w 132"/>
                <a:gd name="T13" fmla="*/ 1 h 136"/>
                <a:gd name="T14" fmla="*/ 71 w 132"/>
                <a:gd name="T15" fmla="*/ 25 h 136"/>
                <a:gd name="T16" fmla="*/ 76 w 132"/>
                <a:gd name="T17" fmla="*/ 26 h 136"/>
                <a:gd name="T18" fmla="*/ 76 w 132"/>
                <a:gd name="T19" fmla="*/ 24 h 136"/>
                <a:gd name="T20" fmla="*/ 76 w 132"/>
                <a:gd name="T21" fmla="*/ 24 h 136"/>
                <a:gd name="T22" fmla="*/ 82 w 132"/>
                <a:gd name="T23" fmla="*/ 17 h 136"/>
                <a:gd name="T24" fmla="*/ 92 w 132"/>
                <a:gd name="T25" fmla="*/ 12 h 136"/>
                <a:gd name="T26" fmla="*/ 104 w 132"/>
                <a:gd name="T27" fmla="*/ 32 h 136"/>
                <a:gd name="T28" fmla="*/ 107 w 132"/>
                <a:gd name="T29" fmla="*/ 34 h 136"/>
                <a:gd name="T30" fmla="*/ 107 w 132"/>
                <a:gd name="T31" fmla="*/ 34 h 136"/>
                <a:gd name="T32" fmla="*/ 109 w 132"/>
                <a:gd name="T33" fmla="*/ 33 h 136"/>
                <a:gd name="T34" fmla="*/ 123 w 132"/>
                <a:gd name="T35" fmla="*/ 29 h 136"/>
                <a:gd name="T36" fmla="*/ 130 w 132"/>
                <a:gd name="T37" fmla="*/ 41 h 136"/>
                <a:gd name="T38" fmla="*/ 127 w 132"/>
                <a:gd name="T39" fmla="*/ 66 h 136"/>
                <a:gd name="T40" fmla="*/ 115 w 132"/>
                <a:gd name="T41" fmla="*/ 87 h 136"/>
                <a:gd name="T42" fmla="*/ 115 w 132"/>
                <a:gd name="T43" fmla="*/ 87 h 136"/>
                <a:gd name="T44" fmla="*/ 67 w 132"/>
                <a:gd name="T45" fmla="*/ 12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2" h="136">
                  <a:moveTo>
                    <a:pt x="67" y="125"/>
                  </a:moveTo>
                  <a:cubicBezTo>
                    <a:pt x="51" y="131"/>
                    <a:pt x="31" y="136"/>
                    <a:pt x="15" y="125"/>
                  </a:cubicBezTo>
                  <a:cubicBezTo>
                    <a:pt x="3" y="116"/>
                    <a:pt x="0" y="99"/>
                    <a:pt x="0" y="85"/>
                  </a:cubicBezTo>
                  <a:cubicBezTo>
                    <a:pt x="0" y="67"/>
                    <a:pt x="8" y="53"/>
                    <a:pt x="16" y="37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23" y="28"/>
                    <a:pt x="31" y="20"/>
                    <a:pt x="39" y="13"/>
                  </a:cubicBezTo>
                  <a:cubicBezTo>
                    <a:pt x="46" y="8"/>
                    <a:pt x="53" y="3"/>
                    <a:pt x="61" y="1"/>
                  </a:cubicBezTo>
                  <a:cubicBezTo>
                    <a:pt x="73" y="0"/>
                    <a:pt x="72" y="18"/>
                    <a:pt x="71" y="25"/>
                  </a:cubicBezTo>
                  <a:cubicBezTo>
                    <a:pt x="71" y="28"/>
                    <a:pt x="76" y="28"/>
                    <a:pt x="76" y="26"/>
                  </a:cubicBezTo>
                  <a:cubicBezTo>
                    <a:pt x="76" y="25"/>
                    <a:pt x="76" y="24"/>
                    <a:pt x="76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9" y="22"/>
                    <a:pt x="80" y="19"/>
                    <a:pt x="82" y="17"/>
                  </a:cubicBezTo>
                  <a:cubicBezTo>
                    <a:pt x="85" y="14"/>
                    <a:pt x="89" y="13"/>
                    <a:pt x="92" y="12"/>
                  </a:cubicBezTo>
                  <a:cubicBezTo>
                    <a:pt x="104" y="10"/>
                    <a:pt x="105" y="24"/>
                    <a:pt x="104" y="32"/>
                  </a:cubicBezTo>
                  <a:cubicBezTo>
                    <a:pt x="104" y="33"/>
                    <a:pt x="105" y="34"/>
                    <a:pt x="107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8" y="34"/>
                    <a:pt x="109" y="33"/>
                    <a:pt x="109" y="33"/>
                  </a:cubicBezTo>
                  <a:cubicBezTo>
                    <a:pt x="113" y="29"/>
                    <a:pt x="118" y="25"/>
                    <a:pt x="123" y="29"/>
                  </a:cubicBezTo>
                  <a:cubicBezTo>
                    <a:pt x="127" y="32"/>
                    <a:pt x="128" y="37"/>
                    <a:pt x="130" y="41"/>
                  </a:cubicBezTo>
                  <a:cubicBezTo>
                    <a:pt x="132" y="49"/>
                    <a:pt x="130" y="58"/>
                    <a:pt x="127" y="66"/>
                  </a:cubicBezTo>
                  <a:cubicBezTo>
                    <a:pt x="124" y="73"/>
                    <a:pt x="119" y="80"/>
                    <a:pt x="115" y="87"/>
                  </a:cubicBezTo>
                  <a:cubicBezTo>
                    <a:pt x="115" y="87"/>
                    <a:pt x="115" y="87"/>
                    <a:pt x="115" y="87"/>
                  </a:cubicBezTo>
                  <a:cubicBezTo>
                    <a:pt x="103" y="106"/>
                    <a:pt x="89" y="117"/>
                    <a:pt x="67" y="12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84"/>
            <p:cNvSpPr/>
            <p:nvPr/>
          </p:nvSpPr>
          <p:spPr bwMode="auto">
            <a:xfrm>
              <a:off x="300" y="2020"/>
              <a:ext cx="473" cy="369"/>
            </a:xfrm>
            <a:custGeom>
              <a:avLst/>
              <a:gdLst>
                <a:gd name="T0" fmla="*/ 267 w 274"/>
                <a:gd name="T1" fmla="*/ 142 h 213"/>
                <a:gd name="T2" fmla="*/ 236 w 274"/>
                <a:gd name="T3" fmla="*/ 131 h 213"/>
                <a:gd name="T4" fmla="*/ 233 w 274"/>
                <a:gd name="T5" fmla="*/ 99 h 213"/>
                <a:gd name="T6" fmla="*/ 210 w 274"/>
                <a:gd name="T7" fmla="*/ 92 h 213"/>
                <a:gd name="T8" fmla="*/ 200 w 274"/>
                <a:gd name="T9" fmla="*/ 52 h 213"/>
                <a:gd name="T10" fmla="*/ 166 w 274"/>
                <a:gd name="T11" fmla="*/ 52 h 213"/>
                <a:gd name="T12" fmla="*/ 162 w 274"/>
                <a:gd name="T13" fmla="*/ 19 h 213"/>
                <a:gd name="T14" fmla="*/ 111 w 274"/>
                <a:gd name="T15" fmla="*/ 36 h 213"/>
                <a:gd name="T16" fmla="*/ 56 w 274"/>
                <a:gd name="T17" fmla="*/ 26 h 213"/>
                <a:gd name="T18" fmla="*/ 26 w 274"/>
                <a:gd name="T19" fmla="*/ 19 h 213"/>
                <a:gd name="T20" fmla="*/ 0 w 274"/>
                <a:gd name="T21" fmla="*/ 75 h 213"/>
                <a:gd name="T22" fmla="*/ 25 w 274"/>
                <a:gd name="T23" fmla="*/ 139 h 213"/>
                <a:gd name="T24" fmla="*/ 79 w 274"/>
                <a:gd name="T25" fmla="*/ 182 h 213"/>
                <a:gd name="T26" fmla="*/ 79 w 274"/>
                <a:gd name="T27" fmla="*/ 183 h 213"/>
                <a:gd name="T28" fmla="*/ 143 w 274"/>
                <a:gd name="T29" fmla="*/ 204 h 213"/>
                <a:gd name="T30" fmla="*/ 221 w 274"/>
                <a:gd name="T31" fmla="*/ 209 h 213"/>
                <a:gd name="T32" fmla="*/ 269 w 274"/>
                <a:gd name="T33" fmla="*/ 176 h 213"/>
                <a:gd name="T34" fmla="*/ 267 w 274"/>
                <a:gd name="T35" fmla="*/ 14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" h="213">
                  <a:moveTo>
                    <a:pt x="267" y="142"/>
                  </a:moveTo>
                  <a:cubicBezTo>
                    <a:pt x="260" y="132"/>
                    <a:pt x="248" y="130"/>
                    <a:pt x="236" y="131"/>
                  </a:cubicBezTo>
                  <a:cubicBezTo>
                    <a:pt x="242" y="122"/>
                    <a:pt x="237" y="107"/>
                    <a:pt x="233" y="99"/>
                  </a:cubicBezTo>
                  <a:cubicBezTo>
                    <a:pt x="228" y="90"/>
                    <a:pt x="219" y="88"/>
                    <a:pt x="210" y="92"/>
                  </a:cubicBezTo>
                  <a:cubicBezTo>
                    <a:pt x="213" y="78"/>
                    <a:pt x="210" y="63"/>
                    <a:pt x="200" y="52"/>
                  </a:cubicBezTo>
                  <a:cubicBezTo>
                    <a:pt x="191" y="42"/>
                    <a:pt x="176" y="44"/>
                    <a:pt x="166" y="52"/>
                  </a:cubicBezTo>
                  <a:cubicBezTo>
                    <a:pt x="171" y="41"/>
                    <a:pt x="173" y="27"/>
                    <a:pt x="162" y="19"/>
                  </a:cubicBezTo>
                  <a:cubicBezTo>
                    <a:pt x="144" y="6"/>
                    <a:pt x="123" y="23"/>
                    <a:pt x="111" y="36"/>
                  </a:cubicBezTo>
                  <a:cubicBezTo>
                    <a:pt x="102" y="12"/>
                    <a:pt x="69" y="0"/>
                    <a:pt x="56" y="26"/>
                  </a:cubicBezTo>
                  <a:cubicBezTo>
                    <a:pt x="51" y="14"/>
                    <a:pt x="39" y="12"/>
                    <a:pt x="26" y="19"/>
                  </a:cubicBezTo>
                  <a:cubicBezTo>
                    <a:pt x="7" y="29"/>
                    <a:pt x="0" y="54"/>
                    <a:pt x="0" y="75"/>
                  </a:cubicBezTo>
                  <a:cubicBezTo>
                    <a:pt x="0" y="97"/>
                    <a:pt x="11" y="121"/>
                    <a:pt x="25" y="139"/>
                  </a:cubicBezTo>
                  <a:cubicBezTo>
                    <a:pt x="38" y="158"/>
                    <a:pt x="58" y="172"/>
                    <a:pt x="79" y="182"/>
                  </a:cubicBezTo>
                  <a:cubicBezTo>
                    <a:pt x="79" y="182"/>
                    <a:pt x="79" y="183"/>
                    <a:pt x="79" y="183"/>
                  </a:cubicBezTo>
                  <a:cubicBezTo>
                    <a:pt x="97" y="195"/>
                    <a:pt x="122" y="200"/>
                    <a:pt x="143" y="204"/>
                  </a:cubicBezTo>
                  <a:cubicBezTo>
                    <a:pt x="168" y="210"/>
                    <a:pt x="195" y="213"/>
                    <a:pt x="221" y="209"/>
                  </a:cubicBezTo>
                  <a:cubicBezTo>
                    <a:pt x="242" y="206"/>
                    <a:pt x="261" y="196"/>
                    <a:pt x="269" y="176"/>
                  </a:cubicBezTo>
                  <a:cubicBezTo>
                    <a:pt x="273" y="166"/>
                    <a:pt x="274" y="151"/>
                    <a:pt x="267" y="142"/>
                  </a:cubicBezTo>
                  <a:close/>
                </a:path>
              </a:pathLst>
            </a:custGeom>
            <a:solidFill>
              <a:srgbClr val="E54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85"/>
            <p:cNvSpPr/>
            <p:nvPr/>
          </p:nvSpPr>
          <p:spPr bwMode="auto">
            <a:xfrm>
              <a:off x="309" y="2107"/>
              <a:ext cx="414" cy="280"/>
            </a:xfrm>
            <a:custGeom>
              <a:avLst/>
              <a:gdLst>
                <a:gd name="T0" fmla="*/ 214 w 240"/>
                <a:gd name="T1" fmla="*/ 117 h 162"/>
                <a:gd name="T2" fmla="*/ 214 w 240"/>
                <a:gd name="T3" fmla="*/ 93 h 162"/>
                <a:gd name="T4" fmla="*/ 187 w 240"/>
                <a:gd name="T5" fmla="*/ 91 h 162"/>
                <a:gd name="T6" fmla="*/ 164 w 240"/>
                <a:gd name="T7" fmla="*/ 52 h 162"/>
                <a:gd name="T8" fmla="*/ 156 w 240"/>
                <a:gd name="T9" fmla="*/ 27 h 162"/>
                <a:gd name="T10" fmla="*/ 127 w 240"/>
                <a:gd name="T11" fmla="*/ 33 h 162"/>
                <a:gd name="T12" fmla="*/ 86 w 240"/>
                <a:gd name="T13" fmla="*/ 19 h 162"/>
                <a:gd name="T14" fmla="*/ 65 w 240"/>
                <a:gd name="T15" fmla="*/ 2 h 162"/>
                <a:gd name="T16" fmla="*/ 46 w 240"/>
                <a:gd name="T17" fmla="*/ 15 h 162"/>
                <a:gd name="T18" fmla="*/ 46 w 240"/>
                <a:gd name="T19" fmla="*/ 15 h 162"/>
                <a:gd name="T20" fmla="*/ 10 w 240"/>
                <a:gd name="T21" fmla="*/ 9 h 162"/>
                <a:gd name="T22" fmla="*/ 2 w 240"/>
                <a:gd name="T23" fmla="*/ 47 h 162"/>
                <a:gd name="T24" fmla="*/ 24 w 240"/>
                <a:gd name="T25" fmla="*/ 96 h 162"/>
                <a:gd name="T26" fmla="*/ 68 w 240"/>
                <a:gd name="T27" fmla="*/ 134 h 162"/>
                <a:gd name="T28" fmla="*/ 69 w 240"/>
                <a:gd name="T29" fmla="*/ 133 h 162"/>
                <a:gd name="T30" fmla="*/ 92 w 240"/>
                <a:gd name="T31" fmla="*/ 143 h 162"/>
                <a:gd name="T32" fmla="*/ 132 w 240"/>
                <a:gd name="T33" fmla="*/ 155 h 162"/>
                <a:gd name="T34" fmla="*/ 197 w 240"/>
                <a:gd name="T35" fmla="*/ 160 h 162"/>
                <a:gd name="T36" fmla="*/ 238 w 240"/>
                <a:gd name="T37" fmla="*/ 134 h 162"/>
                <a:gd name="T38" fmla="*/ 214 w 240"/>
                <a:gd name="T39" fmla="*/ 11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62">
                  <a:moveTo>
                    <a:pt x="214" y="117"/>
                  </a:moveTo>
                  <a:cubicBezTo>
                    <a:pt x="219" y="109"/>
                    <a:pt x="221" y="100"/>
                    <a:pt x="214" y="93"/>
                  </a:cubicBezTo>
                  <a:cubicBezTo>
                    <a:pt x="207" y="87"/>
                    <a:pt x="196" y="88"/>
                    <a:pt x="187" y="91"/>
                  </a:cubicBezTo>
                  <a:cubicBezTo>
                    <a:pt x="195" y="71"/>
                    <a:pt x="185" y="39"/>
                    <a:pt x="164" y="52"/>
                  </a:cubicBezTo>
                  <a:cubicBezTo>
                    <a:pt x="167" y="43"/>
                    <a:pt x="167" y="32"/>
                    <a:pt x="156" y="27"/>
                  </a:cubicBezTo>
                  <a:cubicBezTo>
                    <a:pt x="147" y="22"/>
                    <a:pt x="135" y="26"/>
                    <a:pt x="127" y="33"/>
                  </a:cubicBezTo>
                  <a:cubicBezTo>
                    <a:pt x="127" y="9"/>
                    <a:pt x="101" y="5"/>
                    <a:pt x="86" y="19"/>
                  </a:cubicBezTo>
                  <a:cubicBezTo>
                    <a:pt x="82" y="10"/>
                    <a:pt x="75" y="3"/>
                    <a:pt x="65" y="2"/>
                  </a:cubicBezTo>
                  <a:cubicBezTo>
                    <a:pt x="56" y="0"/>
                    <a:pt x="47" y="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36" y="7"/>
                    <a:pt x="22" y="0"/>
                    <a:pt x="10" y="9"/>
                  </a:cubicBezTo>
                  <a:cubicBezTo>
                    <a:pt x="0" y="17"/>
                    <a:pt x="0" y="35"/>
                    <a:pt x="2" y="47"/>
                  </a:cubicBezTo>
                  <a:cubicBezTo>
                    <a:pt x="4" y="65"/>
                    <a:pt x="13" y="82"/>
                    <a:pt x="24" y="96"/>
                  </a:cubicBezTo>
                  <a:cubicBezTo>
                    <a:pt x="35" y="111"/>
                    <a:pt x="50" y="128"/>
                    <a:pt x="68" y="134"/>
                  </a:cubicBezTo>
                  <a:cubicBezTo>
                    <a:pt x="69" y="134"/>
                    <a:pt x="69" y="134"/>
                    <a:pt x="69" y="133"/>
                  </a:cubicBezTo>
                  <a:cubicBezTo>
                    <a:pt x="75" y="138"/>
                    <a:pt x="86" y="141"/>
                    <a:pt x="92" y="143"/>
                  </a:cubicBezTo>
                  <a:cubicBezTo>
                    <a:pt x="105" y="148"/>
                    <a:pt x="119" y="152"/>
                    <a:pt x="132" y="155"/>
                  </a:cubicBezTo>
                  <a:cubicBezTo>
                    <a:pt x="153" y="159"/>
                    <a:pt x="175" y="162"/>
                    <a:pt x="197" y="160"/>
                  </a:cubicBezTo>
                  <a:cubicBezTo>
                    <a:pt x="213" y="158"/>
                    <a:pt x="235" y="152"/>
                    <a:pt x="238" y="134"/>
                  </a:cubicBezTo>
                  <a:cubicBezTo>
                    <a:pt x="240" y="120"/>
                    <a:pt x="225" y="115"/>
                    <a:pt x="214" y="117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86"/>
            <p:cNvSpPr/>
            <p:nvPr/>
          </p:nvSpPr>
          <p:spPr bwMode="auto">
            <a:xfrm>
              <a:off x="349" y="2171"/>
              <a:ext cx="285" cy="206"/>
            </a:xfrm>
            <a:custGeom>
              <a:avLst/>
              <a:gdLst>
                <a:gd name="T0" fmla="*/ 160 w 165"/>
                <a:gd name="T1" fmla="*/ 91 h 119"/>
                <a:gd name="T2" fmla="*/ 140 w 165"/>
                <a:gd name="T3" fmla="*/ 86 h 119"/>
                <a:gd name="T4" fmla="*/ 124 w 165"/>
                <a:gd name="T5" fmla="*/ 66 h 119"/>
                <a:gd name="T6" fmla="*/ 102 w 165"/>
                <a:gd name="T7" fmla="*/ 44 h 119"/>
                <a:gd name="T8" fmla="*/ 66 w 165"/>
                <a:gd name="T9" fmla="*/ 29 h 119"/>
                <a:gd name="T10" fmla="*/ 38 w 165"/>
                <a:gd name="T11" fmla="*/ 16 h 119"/>
                <a:gd name="T12" fmla="*/ 14 w 165"/>
                <a:gd name="T13" fmla="*/ 2 h 119"/>
                <a:gd name="T14" fmla="*/ 1 w 165"/>
                <a:gd name="T15" fmla="*/ 23 h 119"/>
                <a:gd name="T16" fmla="*/ 47 w 165"/>
                <a:gd name="T17" fmla="*/ 96 h 119"/>
                <a:gd name="T18" fmla="*/ 48 w 165"/>
                <a:gd name="T19" fmla="*/ 98 h 119"/>
                <a:gd name="T20" fmla="*/ 147 w 165"/>
                <a:gd name="T21" fmla="*/ 110 h 119"/>
                <a:gd name="T22" fmla="*/ 160 w 165"/>
                <a:gd name="T23" fmla="*/ 9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" h="119">
                  <a:moveTo>
                    <a:pt x="160" y="91"/>
                  </a:moveTo>
                  <a:cubicBezTo>
                    <a:pt x="155" y="85"/>
                    <a:pt x="147" y="84"/>
                    <a:pt x="140" y="86"/>
                  </a:cubicBezTo>
                  <a:cubicBezTo>
                    <a:pt x="147" y="75"/>
                    <a:pt x="136" y="63"/>
                    <a:pt x="124" y="66"/>
                  </a:cubicBezTo>
                  <a:cubicBezTo>
                    <a:pt x="131" y="55"/>
                    <a:pt x="117" y="38"/>
                    <a:pt x="102" y="44"/>
                  </a:cubicBezTo>
                  <a:cubicBezTo>
                    <a:pt x="107" y="23"/>
                    <a:pt x="82" y="16"/>
                    <a:pt x="66" y="29"/>
                  </a:cubicBezTo>
                  <a:cubicBezTo>
                    <a:pt x="61" y="16"/>
                    <a:pt x="47" y="1"/>
                    <a:pt x="38" y="16"/>
                  </a:cubicBezTo>
                  <a:cubicBezTo>
                    <a:pt x="32" y="9"/>
                    <a:pt x="23" y="0"/>
                    <a:pt x="14" y="2"/>
                  </a:cubicBezTo>
                  <a:cubicBezTo>
                    <a:pt x="3" y="4"/>
                    <a:pt x="0" y="13"/>
                    <a:pt x="1" y="23"/>
                  </a:cubicBezTo>
                  <a:cubicBezTo>
                    <a:pt x="2" y="53"/>
                    <a:pt x="25" y="77"/>
                    <a:pt x="47" y="96"/>
                  </a:cubicBezTo>
                  <a:cubicBezTo>
                    <a:pt x="46" y="97"/>
                    <a:pt x="46" y="98"/>
                    <a:pt x="48" y="98"/>
                  </a:cubicBezTo>
                  <a:cubicBezTo>
                    <a:pt x="79" y="107"/>
                    <a:pt x="114" y="119"/>
                    <a:pt x="147" y="110"/>
                  </a:cubicBezTo>
                  <a:cubicBezTo>
                    <a:pt x="153" y="108"/>
                    <a:pt x="165" y="99"/>
                    <a:pt x="160" y="91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87"/>
            <p:cNvSpPr/>
            <p:nvPr/>
          </p:nvSpPr>
          <p:spPr bwMode="auto">
            <a:xfrm>
              <a:off x="264" y="2228"/>
              <a:ext cx="278" cy="244"/>
            </a:xfrm>
            <a:custGeom>
              <a:avLst/>
              <a:gdLst>
                <a:gd name="T0" fmla="*/ 157 w 161"/>
                <a:gd name="T1" fmla="*/ 50 h 141"/>
                <a:gd name="T2" fmla="*/ 141 w 161"/>
                <a:gd name="T3" fmla="*/ 46 h 141"/>
                <a:gd name="T4" fmla="*/ 135 w 161"/>
                <a:gd name="T5" fmla="*/ 31 h 141"/>
                <a:gd name="T6" fmla="*/ 119 w 161"/>
                <a:gd name="T7" fmla="*/ 32 h 141"/>
                <a:gd name="T8" fmla="*/ 110 w 161"/>
                <a:gd name="T9" fmla="*/ 16 h 141"/>
                <a:gd name="T10" fmla="*/ 95 w 161"/>
                <a:gd name="T11" fmla="*/ 18 h 141"/>
                <a:gd name="T12" fmla="*/ 95 w 161"/>
                <a:gd name="T13" fmla="*/ 17 h 141"/>
                <a:gd name="T14" fmla="*/ 64 w 161"/>
                <a:gd name="T15" fmla="*/ 8 h 141"/>
                <a:gd name="T16" fmla="*/ 63 w 161"/>
                <a:gd name="T17" fmla="*/ 9 h 141"/>
                <a:gd name="T18" fmla="*/ 94 w 161"/>
                <a:gd name="T19" fmla="*/ 63 h 141"/>
                <a:gd name="T20" fmla="*/ 13 w 161"/>
                <a:gd name="T21" fmla="*/ 129 h 141"/>
                <a:gd name="T22" fmla="*/ 0 w 161"/>
                <a:gd name="T23" fmla="*/ 138 h 141"/>
                <a:gd name="T24" fmla="*/ 3 w 161"/>
                <a:gd name="T25" fmla="*/ 141 h 141"/>
                <a:gd name="T26" fmla="*/ 26 w 161"/>
                <a:gd name="T27" fmla="*/ 125 h 141"/>
                <a:gd name="T28" fmla="*/ 96 w 161"/>
                <a:gd name="T29" fmla="*/ 65 h 141"/>
                <a:gd name="T30" fmla="*/ 157 w 161"/>
                <a:gd name="T31" fmla="*/ 65 h 141"/>
                <a:gd name="T32" fmla="*/ 157 w 161"/>
                <a:gd name="T33" fmla="*/ 5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41">
                  <a:moveTo>
                    <a:pt x="157" y="50"/>
                  </a:moveTo>
                  <a:cubicBezTo>
                    <a:pt x="153" y="46"/>
                    <a:pt x="147" y="45"/>
                    <a:pt x="141" y="46"/>
                  </a:cubicBezTo>
                  <a:cubicBezTo>
                    <a:pt x="142" y="41"/>
                    <a:pt x="140" y="34"/>
                    <a:pt x="135" y="31"/>
                  </a:cubicBezTo>
                  <a:cubicBezTo>
                    <a:pt x="131" y="28"/>
                    <a:pt x="124" y="29"/>
                    <a:pt x="119" y="32"/>
                  </a:cubicBezTo>
                  <a:cubicBezTo>
                    <a:pt x="119" y="26"/>
                    <a:pt x="115" y="19"/>
                    <a:pt x="110" y="16"/>
                  </a:cubicBezTo>
                  <a:cubicBezTo>
                    <a:pt x="105" y="12"/>
                    <a:pt x="99" y="13"/>
                    <a:pt x="95" y="18"/>
                  </a:cubicBezTo>
                  <a:cubicBezTo>
                    <a:pt x="95" y="18"/>
                    <a:pt x="95" y="17"/>
                    <a:pt x="95" y="17"/>
                  </a:cubicBezTo>
                  <a:cubicBezTo>
                    <a:pt x="89" y="8"/>
                    <a:pt x="74" y="0"/>
                    <a:pt x="64" y="8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59" y="30"/>
                    <a:pt x="78" y="51"/>
                    <a:pt x="94" y="63"/>
                  </a:cubicBezTo>
                  <a:cubicBezTo>
                    <a:pt x="72" y="92"/>
                    <a:pt x="42" y="110"/>
                    <a:pt x="13" y="129"/>
                  </a:cubicBezTo>
                  <a:cubicBezTo>
                    <a:pt x="9" y="132"/>
                    <a:pt x="5" y="135"/>
                    <a:pt x="0" y="138"/>
                  </a:cubicBezTo>
                  <a:cubicBezTo>
                    <a:pt x="1" y="140"/>
                    <a:pt x="2" y="141"/>
                    <a:pt x="3" y="141"/>
                  </a:cubicBezTo>
                  <a:cubicBezTo>
                    <a:pt x="10" y="136"/>
                    <a:pt x="18" y="130"/>
                    <a:pt x="26" y="125"/>
                  </a:cubicBezTo>
                  <a:cubicBezTo>
                    <a:pt x="51" y="109"/>
                    <a:pt x="81" y="92"/>
                    <a:pt x="96" y="65"/>
                  </a:cubicBezTo>
                  <a:cubicBezTo>
                    <a:pt x="112" y="72"/>
                    <a:pt x="145" y="85"/>
                    <a:pt x="157" y="65"/>
                  </a:cubicBezTo>
                  <a:cubicBezTo>
                    <a:pt x="160" y="61"/>
                    <a:pt x="161" y="54"/>
                    <a:pt x="157" y="50"/>
                  </a:cubicBezTo>
                  <a:close/>
                </a:path>
              </a:pathLst>
            </a:custGeom>
            <a:solidFill>
              <a:srgbClr val="F6C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88"/>
            <p:cNvSpPr/>
            <p:nvPr/>
          </p:nvSpPr>
          <p:spPr bwMode="auto">
            <a:xfrm>
              <a:off x="178" y="2474"/>
              <a:ext cx="143" cy="333"/>
            </a:xfrm>
            <a:custGeom>
              <a:avLst/>
              <a:gdLst>
                <a:gd name="T0" fmla="*/ 49 w 83"/>
                <a:gd name="T1" fmla="*/ 152 h 192"/>
                <a:gd name="T2" fmla="*/ 50 w 83"/>
                <a:gd name="T3" fmla="*/ 113 h 192"/>
                <a:gd name="T4" fmla="*/ 45 w 83"/>
                <a:gd name="T5" fmla="*/ 65 h 192"/>
                <a:gd name="T6" fmla="*/ 1 w 83"/>
                <a:gd name="T7" fmla="*/ 0 h 192"/>
                <a:gd name="T8" fmla="*/ 0 w 83"/>
                <a:gd name="T9" fmla="*/ 1 h 192"/>
                <a:gd name="T10" fmla="*/ 42 w 83"/>
                <a:gd name="T11" fmla="*/ 71 h 192"/>
                <a:gd name="T12" fmla="*/ 46 w 83"/>
                <a:gd name="T13" fmla="*/ 116 h 192"/>
                <a:gd name="T14" fmla="*/ 45 w 83"/>
                <a:gd name="T15" fmla="*/ 153 h 192"/>
                <a:gd name="T16" fmla="*/ 18 w 83"/>
                <a:gd name="T17" fmla="*/ 181 h 192"/>
                <a:gd name="T18" fmla="*/ 21 w 83"/>
                <a:gd name="T19" fmla="*/ 184 h 192"/>
                <a:gd name="T20" fmla="*/ 34 w 83"/>
                <a:gd name="T21" fmla="*/ 177 h 192"/>
                <a:gd name="T22" fmla="*/ 41 w 83"/>
                <a:gd name="T23" fmla="*/ 187 h 192"/>
                <a:gd name="T24" fmla="*/ 45 w 83"/>
                <a:gd name="T25" fmla="*/ 187 h 192"/>
                <a:gd name="T26" fmla="*/ 49 w 83"/>
                <a:gd name="T27" fmla="*/ 181 h 192"/>
                <a:gd name="T28" fmla="*/ 54 w 83"/>
                <a:gd name="T29" fmla="*/ 187 h 192"/>
                <a:gd name="T30" fmla="*/ 58 w 83"/>
                <a:gd name="T31" fmla="*/ 187 h 192"/>
                <a:gd name="T32" fmla="*/ 61 w 83"/>
                <a:gd name="T33" fmla="*/ 180 h 192"/>
                <a:gd name="T34" fmla="*/ 78 w 83"/>
                <a:gd name="T35" fmla="*/ 182 h 192"/>
                <a:gd name="T36" fmla="*/ 49 w 83"/>
                <a:gd name="T37" fmla="*/ 15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92">
                  <a:moveTo>
                    <a:pt x="49" y="152"/>
                  </a:moveTo>
                  <a:cubicBezTo>
                    <a:pt x="52" y="140"/>
                    <a:pt x="51" y="126"/>
                    <a:pt x="50" y="113"/>
                  </a:cubicBezTo>
                  <a:cubicBezTo>
                    <a:pt x="50" y="97"/>
                    <a:pt x="48" y="81"/>
                    <a:pt x="45" y="65"/>
                  </a:cubicBezTo>
                  <a:cubicBezTo>
                    <a:pt x="40" y="40"/>
                    <a:pt x="28" y="8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7" y="16"/>
                    <a:pt x="37" y="43"/>
                    <a:pt x="42" y="71"/>
                  </a:cubicBezTo>
                  <a:cubicBezTo>
                    <a:pt x="45" y="86"/>
                    <a:pt x="46" y="101"/>
                    <a:pt x="46" y="116"/>
                  </a:cubicBezTo>
                  <a:cubicBezTo>
                    <a:pt x="46" y="128"/>
                    <a:pt x="44" y="141"/>
                    <a:pt x="45" y="153"/>
                  </a:cubicBezTo>
                  <a:cubicBezTo>
                    <a:pt x="31" y="157"/>
                    <a:pt x="21" y="168"/>
                    <a:pt x="18" y="181"/>
                  </a:cubicBezTo>
                  <a:cubicBezTo>
                    <a:pt x="17" y="183"/>
                    <a:pt x="19" y="185"/>
                    <a:pt x="21" y="184"/>
                  </a:cubicBezTo>
                  <a:cubicBezTo>
                    <a:pt x="25" y="181"/>
                    <a:pt x="30" y="180"/>
                    <a:pt x="34" y="177"/>
                  </a:cubicBezTo>
                  <a:cubicBezTo>
                    <a:pt x="36" y="181"/>
                    <a:pt x="40" y="183"/>
                    <a:pt x="41" y="187"/>
                  </a:cubicBezTo>
                  <a:cubicBezTo>
                    <a:pt x="42" y="189"/>
                    <a:pt x="44" y="188"/>
                    <a:pt x="45" y="187"/>
                  </a:cubicBezTo>
                  <a:cubicBezTo>
                    <a:pt x="46" y="185"/>
                    <a:pt x="48" y="183"/>
                    <a:pt x="49" y="181"/>
                  </a:cubicBezTo>
                  <a:cubicBezTo>
                    <a:pt x="51" y="183"/>
                    <a:pt x="52" y="185"/>
                    <a:pt x="54" y="187"/>
                  </a:cubicBezTo>
                  <a:cubicBezTo>
                    <a:pt x="55" y="189"/>
                    <a:pt x="57" y="189"/>
                    <a:pt x="58" y="187"/>
                  </a:cubicBezTo>
                  <a:cubicBezTo>
                    <a:pt x="59" y="185"/>
                    <a:pt x="60" y="182"/>
                    <a:pt x="61" y="180"/>
                  </a:cubicBezTo>
                  <a:cubicBezTo>
                    <a:pt x="65" y="186"/>
                    <a:pt x="75" y="192"/>
                    <a:pt x="78" y="182"/>
                  </a:cubicBezTo>
                  <a:cubicBezTo>
                    <a:pt x="83" y="166"/>
                    <a:pt x="60" y="155"/>
                    <a:pt x="49" y="15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89"/>
            <p:cNvSpPr/>
            <p:nvPr/>
          </p:nvSpPr>
          <p:spPr bwMode="auto">
            <a:xfrm>
              <a:off x="364" y="2457"/>
              <a:ext cx="152" cy="306"/>
            </a:xfrm>
            <a:custGeom>
              <a:avLst/>
              <a:gdLst>
                <a:gd name="T0" fmla="*/ 60 w 88"/>
                <a:gd name="T1" fmla="*/ 136 h 177"/>
                <a:gd name="T2" fmla="*/ 59 w 88"/>
                <a:gd name="T3" fmla="*/ 136 h 177"/>
                <a:gd name="T4" fmla="*/ 56 w 88"/>
                <a:gd name="T5" fmla="*/ 102 h 177"/>
                <a:gd name="T6" fmla="*/ 48 w 88"/>
                <a:gd name="T7" fmla="*/ 57 h 177"/>
                <a:gd name="T8" fmla="*/ 1 w 88"/>
                <a:gd name="T9" fmla="*/ 0 h 177"/>
                <a:gd name="T10" fmla="*/ 1 w 88"/>
                <a:gd name="T11" fmla="*/ 2 h 177"/>
                <a:gd name="T12" fmla="*/ 47 w 88"/>
                <a:gd name="T13" fmla="*/ 65 h 177"/>
                <a:gd name="T14" fmla="*/ 53 w 88"/>
                <a:gd name="T15" fmla="*/ 107 h 177"/>
                <a:gd name="T16" fmla="*/ 55 w 88"/>
                <a:gd name="T17" fmla="*/ 136 h 177"/>
                <a:gd name="T18" fmla="*/ 53 w 88"/>
                <a:gd name="T19" fmla="*/ 168 h 177"/>
                <a:gd name="T20" fmla="*/ 59 w 88"/>
                <a:gd name="T21" fmla="*/ 177 h 177"/>
                <a:gd name="T22" fmla="*/ 72 w 88"/>
                <a:gd name="T23" fmla="*/ 174 h 177"/>
                <a:gd name="T24" fmla="*/ 60 w 88"/>
                <a:gd name="T25" fmla="*/ 13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7">
                  <a:moveTo>
                    <a:pt x="60" y="136"/>
                  </a:moveTo>
                  <a:cubicBezTo>
                    <a:pt x="59" y="136"/>
                    <a:pt x="59" y="136"/>
                    <a:pt x="59" y="136"/>
                  </a:cubicBezTo>
                  <a:cubicBezTo>
                    <a:pt x="59" y="125"/>
                    <a:pt x="57" y="113"/>
                    <a:pt x="56" y="102"/>
                  </a:cubicBezTo>
                  <a:cubicBezTo>
                    <a:pt x="55" y="87"/>
                    <a:pt x="52" y="72"/>
                    <a:pt x="48" y="57"/>
                  </a:cubicBezTo>
                  <a:cubicBezTo>
                    <a:pt x="42" y="32"/>
                    <a:pt x="28" y="7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28" y="13"/>
                    <a:pt x="40" y="38"/>
                    <a:pt x="47" y="65"/>
                  </a:cubicBezTo>
                  <a:cubicBezTo>
                    <a:pt x="50" y="79"/>
                    <a:pt x="52" y="93"/>
                    <a:pt x="53" y="107"/>
                  </a:cubicBezTo>
                  <a:cubicBezTo>
                    <a:pt x="54" y="116"/>
                    <a:pt x="53" y="127"/>
                    <a:pt x="55" y="136"/>
                  </a:cubicBezTo>
                  <a:cubicBezTo>
                    <a:pt x="52" y="147"/>
                    <a:pt x="50" y="158"/>
                    <a:pt x="53" y="168"/>
                  </a:cubicBezTo>
                  <a:cubicBezTo>
                    <a:pt x="54" y="170"/>
                    <a:pt x="56" y="176"/>
                    <a:pt x="59" y="177"/>
                  </a:cubicBezTo>
                  <a:cubicBezTo>
                    <a:pt x="64" y="177"/>
                    <a:pt x="68" y="176"/>
                    <a:pt x="72" y="174"/>
                  </a:cubicBezTo>
                  <a:cubicBezTo>
                    <a:pt x="88" y="167"/>
                    <a:pt x="66" y="142"/>
                    <a:pt x="60" y="136"/>
                  </a:cubicBezTo>
                  <a:close/>
                </a:path>
              </a:pathLst>
            </a:custGeom>
            <a:solidFill>
              <a:srgbClr val="198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90"/>
            <p:cNvSpPr/>
            <p:nvPr/>
          </p:nvSpPr>
          <p:spPr bwMode="auto">
            <a:xfrm>
              <a:off x="340" y="2505"/>
              <a:ext cx="105" cy="241"/>
            </a:xfrm>
            <a:custGeom>
              <a:avLst/>
              <a:gdLst>
                <a:gd name="T0" fmla="*/ 48 w 61"/>
                <a:gd name="T1" fmla="*/ 3 h 139"/>
                <a:gd name="T2" fmla="*/ 49 w 61"/>
                <a:gd name="T3" fmla="*/ 1 h 139"/>
                <a:gd name="T4" fmla="*/ 48 w 61"/>
                <a:gd name="T5" fmla="*/ 1 h 139"/>
                <a:gd name="T6" fmla="*/ 47 w 61"/>
                <a:gd name="T7" fmla="*/ 3 h 139"/>
                <a:gd name="T8" fmla="*/ 47 w 61"/>
                <a:gd name="T9" fmla="*/ 3 h 139"/>
                <a:gd name="T10" fmla="*/ 4 w 61"/>
                <a:gd name="T11" fmla="*/ 138 h 139"/>
                <a:gd name="T12" fmla="*/ 6 w 61"/>
                <a:gd name="T13" fmla="*/ 139 h 139"/>
                <a:gd name="T14" fmla="*/ 7 w 61"/>
                <a:gd name="T15" fmla="*/ 139 h 139"/>
                <a:gd name="T16" fmla="*/ 50 w 61"/>
                <a:gd name="T17" fmla="*/ 79 h 139"/>
                <a:gd name="T18" fmla="*/ 48 w 61"/>
                <a:gd name="T1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139">
                  <a:moveTo>
                    <a:pt x="48" y="3"/>
                  </a:moveTo>
                  <a:cubicBezTo>
                    <a:pt x="49" y="2"/>
                    <a:pt x="49" y="2"/>
                    <a:pt x="49" y="1"/>
                  </a:cubicBezTo>
                  <a:cubicBezTo>
                    <a:pt x="49" y="1"/>
                    <a:pt x="49" y="0"/>
                    <a:pt x="48" y="1"/>
                  </a:cubicBezTo>
                  <a:cubicBezTo>
                    <a:pt x="48" y="1"/>
                    <a:pt x="48" y="2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22" y="43"/>
                    <a:pt x="0" y="89"/>
                    <a:pt x="4" y="138"/>
                  </a:cubicBezTo>
                  <a:cubicBezTo>
                    <a:pt x="4" y="139"/>
                    <a:pt x="5" y="139"/>
                    <a:pt x="6" y="139"/>
                  </a:cubicBezTo>
                  <a:cubicBezTo>
                    <a:pt x="6" y="139"/>
                    <a:pt x="7" y="139"/>
                    <a:pt x="7" y="139"/>
                  </a:cubicBezTo>
                  <a:cubicBezTo>
                    <a:pt x="29" y="126"/>
                    <a:pt x="42" y="102"/>
                    <a:pt x="50" y="79"/>
                  </a:cubicBezTo>
                  <a:cubicBezTo>
                    <a:pt x="58" y="55"/>
                    <a:pt x="61" y="26"/>
                    <a:pt x="48" y="3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91"/>
            <p:cNvSpPr/>
            <p:nvPr/>
          </p:nvSpPr>
          <p:spPr bwMode="auto">
            <a:xfrm>
              <a:off x="570" y="2477"/>
              <a:ext cx="71" cy="252"/>
            </a:xfrm>
            <a:custGeom>
              <a:avLst/>
              <a:gdLst>
                <a:gd name="T0" fmla="*/ 36 w 41"/>
                <a:gd name="T1" fmla="*/ 61 h 145"/>
                <a:gd name="T2" fmla="*/ 1 w 41"/>
                <a:gd name="T3" fmla="*/ 0 h 145"/>
                <a:gd name="T4" fmla="*/ 0 w 41"/>
                <a:gd name="T5" fmla="*/ 0 h 145"/>
                <a:gd name="T6" fmla="*/ 34 w 41"/>
                <a:gd name="T7" fmla="*/ 68 h 145"/>
                <a:gd name="T8" fmla="*/ 37 w 41"/>
                <a:gd name="T9" fmla="*/ 143 h 145"/>
                <a:gd name="T10" fmla="*/ 40 w 41"/>
                <a:gd name="T11" fmla="*/ 143 h 145"/>
                <a:gd name="T12" fmla="*/ 36 w 41"/>
                <a:gd name="T13" fmla="*/ 6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5">
                  <a:moveTo>
                    <a:pt x="36" y="61"/>
                  </a:moveTo>
                  <a:cubicBezTo>
                    <a:pt x="32" y="39"/>
                    <a:pt x="24" y="9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16"/>
                    <a:pt x="30" y="42"/>
                    <a:pt x="34" y="68"/>
                  </a:cubicBezTo>
                  <a:cubicBezTo>
                    <a:pt x="38" y="92"/>
                    <a:pt x="38" y="118"/>
                    <a:pt x="37" y="143"/>
                  </a:cubicBezTo>
                  <a:cubicBezTo>
                    <a:pt x="37" y="145"/>
                    <a:pt x="40" y="145"/>
                    <a:pt x="40" y="143"/>
                  </a:cubicBezTo>
                  <a:cubicBezTo>
                    <a:pt x="41" y="116"/>
                    <a:pt x="41" y="88"/>
                    <a:pt x="36" y="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92"/>
            <p:cNvSpPr/>
            <p:nvPr/>
          </p:nvSpPr>
          <p:spPr bwMode="auto">
            <a:xfrm>
              <a:off x="565" y="2715"/>
              <a:ext cx="141" cy="138"/>
            </a:xfrm>
            <a:custGeom>
              <a:avLst/>
              <a:gdLst>
                <a:gd name="T0" fmla="*/ 44 w 82"/>
                <a:gd name="T1" fmla="*/ 2 h 80"/>
                <a:gd name="T2" fmla="*/ 43 w 82"/>
                <a:gd name="T3" fmla="*/ 1 h 80"/>
                <a:gd name="T4" fmla="*/ 40 w 82"/>
                <a:gd name="T5" fmla="*/ 3 h 80"/>
                <a:gd name="T6" fmla="*/ 0 w 82"/>
                <a:gd name="T7" fmla="*/ 55 h 80"/>
                <a:gd name="T8" fmla="*/ 7 w 82"/>
                <a:gd name="T9" fmla="*/ 68 h 80"/>
                <a:gd name="T10" fmla="*/ 22 w 82"/>
                <a:gd name="T11" fmla="*/ 59 h 80"/>
                <a:gd name="T12" fmla="*/ 29 w 82"/>
                <a:gd name="T13" fmla="*/ 79 h 80"/>
                <a:gd name="T14" fmla="*/ 31 w 82"/>
                <a:gd name="T15" fmla="*/ 79 h 80"/>
                <a:gd name="T16" fmla="*/ 45 w 82"/>
                <a:gd name="T17" fmla="*/ 63 h 80"/>
                <a:gd name="T18" fmla="*/ 56 w 82"/>
                <a:gd name="T19" fmla="*/ 76 h 80"/>
                <a:gd name="T20" fmla="*/ 70 w 82"/>
                <a:gd name="T21" fmla="*/ 66 h 80"/>
                <a:gd name="T22" fmla="*/ 44 w 82"/>
                <a:gd name="T23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80">
                  <a:moveTo>
                    <a:pt x="44" y="2"/>
                  </a:moveTo>
                  <a:cubicBezTo>
                    <a:pt x="44" y="1"/>
                    <a:pt x="43" y="0"/>
                    <a:pt x="43" y="1"/>
                  </a:cubicBezTo>
                  <a:cubicBezTo>
                    <a:pt x="41" y="0"/>
                    <a:pt x="40" y="1"/>
                    <a:pt x="40" y="3"/>
                  </a:cubicBezTo>
                  <a:cubicBezTo>
                    <a:pt x="22" y="15"/>
                    <a:pt x="2" y="32"/>
                    <a:pt x="0" y="55"/>
                  </a:cubicBezTo>
                  <a:cubicBezTo>
                    <a:pt x="0" y="60"/>
                    <a:pt x="2" y="66"/>
                    <a:pt x="7" y="68"/>
                  </a:cubicBezTo>
                  <a:cubicBezTo>
                    <a:pt x="13" y="70"/>
                    <a:pt x="18" y="64"/>
                    <a:pt x="22" y="59"/>
                  </a:cubicBezTo>
                  <a:cubicBezTo>
                    <a:pt x="22" y="67"/>
                    <a:pt x="24" y="73"/>
                    <a:pt x="29" y="79"/>
                  </a:cubicBezTo>
                  <a:cubicBezTo>
                    <a:pt x="29" y="80"/>
                    <a:pt x="31" y="80"/>
                    <a:pt x="31" y="79"/>
                  </a:cubicBezTo>
                  <a:cubicBezTo>
                    <a:pt x="37" y="75"/>
                    <a:pt x="42" y="69"/>
                    <a:pt x="45" y="63"/>
                  </a:cubicBezTo>
                  <a:cubicBezTo>
                    <a:pt x="47" y="69"/>
                    <a:pt x="50" y="74"/>
                    <a:pt x="56" y="76"/>
                  </a:cubicBezTo>
                  <a:cubicBezTo>
                    <a:pt x="62" y="77"/>
                    <a:pt x="68" y="71"/>
                    <a:pt x="70" y="66"/>
                  </a:cubicBezTo>
                  <a:cubicBezTo>
                    <a:pt x="82" y="42"/>
                    <a:pt x="60" y="16"/>
                    <a:pt x="44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93"/>
            <p:cNvSpPr/>
            <p:nvPr/>
          </p:nvSpPr>
          <p:spPr bwMode="auto">
            <a:xfrm>
              <a:off x="737" y="2574"/>
              <a:ext cx="268" cy="654"/>
            </a:xfrm>
            <a:custGeom>
              <a:avLst/>
              <a:gdLst>
                <a:gd name="T0" fmla="*/ 155 w 155"/>
                <a:gd name="T1" fmla="*/ 245 h 377"/>
                <a:gd name="T2" fmla="*/ 154 w 155"/>
                <a:gd name="T3" fmla="*/ 245 h 377"/>
                <a:gd name="T4" fmla="*/ 143 w 155"/>
                <a:gd name="T5" fmla="*/ 217 h 377"/>
                <a:gd name="T6" fmla="*/ 118 w 155"/>
                <a:gd name="T7" fmla="*/ 202 h 377"/>
                <a:gd name="T8" fmla="*/ 138 w 155"/>
                <a:gd name="T9" fmla="*/ 200 h 377"/>
                <a:gd name="T10" fmla="*/ 138 w 155"/>
                <a:gd name="T11" fmla="*/ 199 h 377"/>
                <a:gd name="T12" fmla="*/ 139 w 155"/>
                <a:gd name="T13" fmla="*/ 198 h 377"/>
                <a:gd name="T14" fmla="*/ 119 w 155"/>
                <a:gd name="T15" fmla="*/ 163 h 377"/>
                <a:gd name="T16" fmla="*/ 119 w 155"/>
                <a:gd name="T17" fmla="*/ 161 h 377"/>
                <a:gd name="T18" fmla="*/ 81 w 155"/>
                <a:gd name="T19" fmla="*/ 153 h 377"/>
                <a:gd name="T20" fmla="*/ 107 w 155"/>
                <a:gd name="T21" fmla="*/ 148 h 377"/>
                <a:gd name="T22" fmla="*/ 107 w 155"/>
                <a:gd name="T23" fmla="*/ 148 h 377"/>
                <a:gd name="T24" fmla="*/ 109 w 155"/>
                <a:gd name="T25" fmla="*/ 147 h 377"/>
                <a:gd name="T26" fmla="*/ 80 w 155"/>
                <a:gd name="T27" fmla="*/ 113 h 377"/>
                <a:gd name="T28" fmla="*/ 47 w 155"/>
                <a:gd name="T29" fmla="*/ 77 h 377"/>
                <a:gd name="T30" fmla="*/ 20 w 155"/>
                <a:gd name="T31" fmla="*/ 1 h 377"/>
                <a:gd name="T32" fmla="*/ 20 w 155"/>
                <a:gd name="T33" fmla="*/ 1 h 377"/>
                <a:gd name="T34" fmla="*/ 44 w 155"/>
                <a:gd name="T35" fmla="*/ 78 h 377"/>
                <a:gd name="T36" fmla="*/ 17 w 155"/>
                <a:gd name="T37" fmla="*/ 156 h 377"/>
                <a:gd name="T38" fmla="*/ 19 w 155"/>
                <a:gd name="T39" fmla="*/ 159 h 377"/>
                <a:gd name="T40" fmla="*/ 29 w 155"/>
                <a:gd name="T41" fmla="*/ 163 h 377"/>
                <a:gd name="T42" fmla="*/ 8 w 155"/>
                <a:gd name="T43" fmla="*/ 225 h 377"/>
                <a:gd name="T44" fmla="*/ 10 w 155"/>
                <a:gd name="T45" fmla="*/ 227 h 377"/>
                <a:gd name="T46" fmla="*/ 17 w 155"/>
                <a:gd name="T47" fmla="*/ 227 h 377"/>
                <a:gd name="T48" fmla="*/ 9 w 155"/>
                <a:gd name="T49" fmla="*/ 284 h 377"/>
                <a:gd name="T50" fmla="*/ 12 w 155"/>
                <a:gd name="T51" fmla="*/ 284 h 377"/>
                <a:gd name="T52" fmla="*/ 24 w 155"/>
                <a:gd name="T53" fmla="*/ 274 h 377"/>
                <a:gd name="T54" fmla="*/ 45 w 155"/>
                <a:gd name="T55" fmla="*/ 347 h 377"/>
                <a:gd name="T56" fmla="*/ 48 w 155"/>
                <a:gd name="T57" fmla="*/ 346 h 377"/>
                <a:gd name="T58" fmla="*/ 48 w 155"/>
                <a:gd name="T59" fmla="*/ 346 h 377"/>
                <a:gd name="T60" fmla="*/ 59 w 155"/>
                <a:gd name="T61" fmla="*/ 339 h 377"/>
                <a:gd name="T62" fmla="*/ 104 w 155"/>
                <a:gd name="T63" fmla="*/ 377 h 377"/>
                <a:gd name="T64" fmla="*/ 105 w 155"/>
                <a:gd name="T65" fmla="*/ 374 h 377"/>
                <a:gd name="T66" fmla="*/ 135 w 155"/>
                <a:gd name="T67" fmla="*/ 338 h 377"/>
                <a:gd name="T68" fmla="*/ 135 w 155"/>
                <a:gd name="T69" fmla="*/ 338 h 377"/>
                <a:gd name="T70" fmla="*/ 135 w 155"/>
                <a:gd name="T71" fmla="*/ 338 h 377"/>
                <a:gd name="T72" fmla="*/ 135 w 155"/>
                <a:gd name="T73" fmla="*/ 338 h 377"/>
                <a:gd name="T74" fmla="*/ 134 w 155"/>
                <a:gd name="T75" fmla="*/ 337 h 377"/>
                <a:gd name="T76" fmla="*/ 110 w 155"/>
                <a:gd name="T77" fmla="*/ 315 h 377"/>
                <a:gd name="T78" fmla="*/ 137 w 155"/>
                <a:gd name="T79" fmla="*/ 326 h 377"/>
                <a:gd name="T80" fmla="*/ 139 w 155"/>
                <a:gd name="T81" fmla="*/ 325 h 377"/>
                <a:gd name="T82" fmla="*/ 150 w 155"/>
                <a:gd name="T83" fmla="*/ 264 h 377"/>
                <a:gd name="T84" fmla="*/ 150 w 155"/>
                <a:gd name="T85" fmla="*/ 264 h 377"/>
                <a:gd name="T86" fmla="*/ 135 w 155"/>
                <a:gd name="T87" fmla="*/ 242 h 377"/>
                <a:gd name="T88" fmla="*/ 153 w 155"/>
                <a:gd name="T89" fmla="*/ 248 h 377"/>
                <a:gd name="T90" fmla="*/ 155 w 155"/>
                <a:gd name="T91" fmla="*/ 248 h 377"/>
                <a:gd name="T92" fmla="*/ 155 w 155"/>
                <a:gd name="T93" fmla="*/ 248 h 377"/>
                <a:gd name="T94" fmla="*/ 155 w 155"/>
                <a:gd name="T95" fmla="*/ 245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5" h="377">
                  <a:moveTo>
                    <a:pt x="155" y="245"/>
                  </a:moveTo>
                  <a:cubicBezTo>
                    <a:pt x="154" y="245"/>
                    <a:pt x="154" y="245"/>
                    <a:pt x="154" y="245"/>
                  </a:cubicBezTo>
                  <a:cubicBezTo>
                    <a:pt x="151" y="235"/>
                    <a:pt x="149" y="225"/>
                    <a:pt x="143" y="217"/>
                  </a:cubicBezTo>
                  <a:cubicBezTo>
                    <a:pt x="137" y="209"/>
                    <a:pt x="128" y="205"/>
                    <a:pt x="118" y="202"/>
                  </a:cubicBezTo>
                  <a:cubicBezTo>
                    <a:pt x="125" y="200"/>
                    <a:pt x="131" y="200"/>
                    <a:pt x="138" y="200"/>
                  </a:cubicBezTo>
                  <a:cubicBezTo>
                    <a:pt x="138" y="200"/>
                    <a:pt x="138" y="200"/>
                    <a:pt x="138" y="199"/>
                  </a:cubicBezTo>
                  <a:cubicBezTo>
                    <a:pt x="139" y="199"/>
                    <a:pt x="139" y="199"/>
                    <a:pt x="139" y="198"/>
                  </a:cubicBezTo>
                  <a:cubicBezTo>
                    <a:pt x="135" y="185"/>
                    <a:pt x="129" y="172"/>
                    <a:pt x="119" y="163"/>
                  </a:cubicBezTo>
                  <a:cubicBezTo>
                    <a:pt x="120" y="163"/>
                    <a:pt x="120" y="162"/>
                    <a:pt x="119" y="161"/>
                  </a:cubicBezTo>
                  <a:cubicBezTo>
                    <a:pt x="108" y="156"/>
                    <a:pt x="94" y="154"/>
                    <a:pt x="81" y="153"/>
                  </a:cubicBezTo>
                  <a:cubicBezTo>
                    <a:pt x="89" y="150"/>
                    <a:pt x="98" y="150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9"/>
                    <a:pt x="110" y="148"/>
                    <a:pt x="109" y="147"/>
                  </a:cubicBezTo>
                  <a:cubicBezTo>
                    <a:pt x="100" y="135"/>
                    <a:pt x="90" y="124"/>
                    <a:pt x="80" y="113"/>
                  </a:cubicBezTo>
                  <a:cubicBezTo>
                    <a:pt x="70" y="100"/>
                    <a:pt x="60" y="87"/>
                    <a:pt x="47" y="77"/>
                  </a:cubicBezTo>
                  <a:cubicBezTo>
                    <a:pt x="46" y="53"/>
                    <a:pt x="44" y="13"/>
                    <a:pt x="20" y="1"/>
                  </a:cubicBezTo>
                  <a:cubicBezTo>
                    <a:pt x="20" y="0"/>
                    <a:pt x="20" y="1"/>
                    <a:pt x="20" y="1"/>
                  </a:cubicBezTo>
                  <a:cubicBezTo>
                    <a:pt x="41" y="21"/>
                    <a:pt x="40" y="51"/>
                    <a:pt x="44" y="78"/>
                  </a:cubicBezTo>
                  <a:cubicBezTo>
                    <a:pt x="46" y="106"/>
                    <a:pt x="31" y="132"/>
                    <a:pt x="17" y="156"/>
                  </a:cubicBezTo>
                  <a:cubicBezTo>
                    <a:pt x="17" y="157"/>
                    <a:pt x="17" y="158"/>
                    <a:pt x="19" y="159"/>
                  </a:cubicBezTo>
                  <a:cubicBezTo>
                    <a:pt x="22" y="160"/>
                    <a:pt x="25" y="162"/>
                    <a:pt x="29" y="163"/>
                  </a:cubicBezTo>
                  <a:cubicBezTo>
                    <a:pt x="11" y="179"/>
                    <a:pt x="8" y="202"/>
                    <a:pt x="8" y="225"/>
                  </a:cubicBezTo>
                  <a:cubicBezTo>
                    <a:pt x="8" y="226"/>
                    <a:pt x="8" y="226"/>
                    <a:pt x="10" y="227"/>
                  </a:cubicBezTo>
                  <a:cubicBezTo>
                    <a:pt x="12" y="227"/>
                    <a:pt x="15" y="227"/>
                    <a:pt x="17" y="227"/>
                  </a:cubicBezTo>
                  <a:cubicBezTo>
                    <a:pt x="0" y="238"/>
                    <a:pt x="2" y="266"/>
                    <a:pt x="9" y="284"/>
                  </a:cubicBezTo>
                  <a:cubicBezTo>
                    <a:pt x="10" y="284"/>
                    <a:pt x="11" y="284"/>
                    <a:pt x="12" y="284"/>
                  </a:cubicBezTo>
                  <a:cubicBezTo>
                    <a:pt x="15" y="280"/>
                    <a:pt x="20" y="277"/>
                    <a:pt x="24" y="274"/>
                  </a:cubicBezTo>
                  <a:cubicBezTo>
                    <a:pt x="15" y="302"/>
                    <a:pt x="25" y="325"/>
                    <a:pt x="45" y="347"/>
                  </a:cubicBezTo>
                  <a:cubicBezTo>
                    <a:pt x="46" y="347"/>
                    <a:pt x="47" y="347"/>
                    <a:pt x="48" y="346"/>
                  </a:cubicBezTo>
                  <a:cubicBezTo>
                    <a:pt x="48" y="346"/>
                    <a:pt x="48" y="346"/>
                    <a:pt x="48" y="346"/>
                  </a:cubicBezTo>
                  <a:cubicBezTo>
                    <a:pt x="52" y="344"/>
                    <a:pt x="56" y="342"/>
                    <a:pt x="59" y="339"/>
                  </a:cubicBezTo>
                  <a:cubicBezTo>
                    <a:pt x="58" y="363"/>
                    <a:pt x="83" y="375"/>
                    <a:pt x="104" y="377"/>
                  </a:cubicBezTo>
                  <a:cubicBezTo>
                    <a:pt x="105" y="377"/>
                    <a:pt x="106" y="375"/>
                    <a:pt x="105" y="374"/>
                  </a:cubicBezTo>
                  <a:cubicBezTo>
                    <a:pt x="119" y="367"/>
                    <a:pt x="130" y="353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7"/>
                    <a:pt x="135" y="337"/>
                    <a:pt x="134" y="337"/>
                  </a:cubicBezTo>
                  <a:cubicBezTo>
                    <a:pt x="129" y="328"/>
                    <a:pt x="120" y="321"/>
                    <a:pt x="110" y="315"/>
                  </a:cubicBezTo>
                  <a:cubicBezTo>
                    <a:pt x="120" y="317"/>
                    <a:pt x="128" y="320"/>
                    <a:pt x="137" y="326"/>
                  </a:cubicBezTo>
                  <a:cubicBezTo>
                    <a:pt x="138" y="326"/>
                    <a:pt x="139" y="326"/>
                    <a:pt x="139" y="325"/>
                  </a:cubicBezTo>
                  <a:cubicBezTo>
                    <a:pt x="148" y="307"/>
                    <a:pt x="154" y="284"/>
                    <a:pt x="150" y="264"/>
                  </a:cubicBezTo>
                  <a:cubicBezTo>
                    <a:pt x="150" y="264"/>
                    <a:pt x="150" y="264"/>
                    <a:pt x="150" y="264"/>
                  </a:cubicBezTo>
                  <a:cubicBezTo>
                    <a:pt x="149" y="255"/>
                    <a:pt x="142" y="247"/>
                    <a:pt x="135" y="242"/>
                  </a:cubicBezTo>
                  <a:cubicBezTo>
                    <a:pt x="141" y="243"/>
                    <a:pt x="147" y="245"/>
                    <a:pt x="153" y="248"/>
                  </a:cubicBezTo>
                  <a:cubicBezTo>
                    <a:pt x="153" y="249"/>
                    <a:pt x="154" y="249"/>
                    <a:pt x="155" y="248"/>
                  </a:cubicBezTo>
                  <a:cubicBezTo>
                    <a:pt x="155" y="248"/>
                    <a:pt x="155" y="248"/>
                    <a:pt x="155" y="248"/>
                  </a:cubicBezTo>
                  <a:cubicBezTo>
                    <a:pt x="155" y="247"/>
                    <a:pt x="155" y="246"/>
                    <a:pt x="155" y="245"/>
                  </a:cubicBezTo>
                  <a:close/>
                </a:path>
              </a:pathLst>
            </a:custGeom>
            <a:solidFill>
              <a:srgbClr val="0C6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94"/>
            <p:cNvSpPr/>
            <p:nvPr/>
          </p:nvSpPr>
          <p:spPr bwMode="auto">
            <a:xfrm>
              <a:off x="62" y="2474"/>
              <a:ext cx="109" cy="241"/>
            </a:xfrm>
            <a:custGeom>
              <a:avLst/>
              <a:gdLst>
                <a:gd name="T0" fmla="*/ 61 w 63"/>
                <a:gd name="T1" fmla="*/ 135 h 139"/>
                <a:gd name="T2" fmla="*/ 3 w 63"/>
                <a:gd name="T3" fmla="*/ 6 h 139"/>
                <a:gd name="T4" fmla="*/ 3 w 63"/>
                <a:gd name="T5" fmla="*/ 7 h 139"/>
                <a:gd name="T6" fmla="*/ 2 w 63"/>
                <a:gd name="T7" fmla="*/ 8 h 139"/>
                <a:gd name="T8" fmla="*/ 58 w 63"/>
                <a:gd name="T9" fmla="*/ 137 h 139"/>
                <a:gd name="T10" fmla="*/ 58 w 63"/>
                <a:gd name="T11" fmla="*/ 137 h 139"/>
                <a:gd name="T12" fmla="*/ 61 w 63"/>
                <a:gd name="T13" fmla="*/ 137 h 139"/>
                <a:gd name="T14" fmla="*/ 61 w 63"/>
                <a:gd name="T15" fmla="*/ 136 h 139"/>
                <a:gd name="T16" fmla="*/ 61 w 63"/>
                <a:gd name="T17" fmla="*/ 13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39">
                  <a:moveTo>
                    <a:pt x="61" y="135"/>
                  </a:moveTo>
                  <a:cubicBezTo>
                    <a:pt x="63" y="96"/>
                    <a:pt x="62" y="0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0" y="56"/>
                    <a:pt x="22" y="104"/>
                    <a:pt x="58" y="137"/>
                  </a:cubicBezTo>
                  <a:cubicBezTo>
                    <a:pt x="58" y="137"/>
                    <a:pt x="58" y="137"/>
                    <a:pt x="58" y="137"/>
                  </a:cubicBezTo>
                  <a:cubicBezTo>
                    <a:pt x="58" y="139"/>
                    <a:pt x="61" y="139"/>
                    <a:pt x="61" y="137"/>
                  </a:cubicBezTo>
                  <a:cubicBezTo>
                    <a:pt x="61" y="137"/>
                    <a:pt x="61" y="136"/>
                    <a:pt x="61" y="136"/>
                  </a:cubicBezTo>
                  <a:cubicBezTo>
                    <a:pt x="61" y="136"/>
                    <a:pt x="61" y="136"/>
                    <a:pt x="61" y="13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95"/>
            <p:cNvSpPr/>
            <p:nvPr/>
          </p:nvSpPr>
          <p:spPr bwMode="auto">
            <a:xfrm>
              <a:off x="663" y="2204"/>
              <a:ext cx="601" cy="341"/>
            </a:xfrm>
            <a:custGeom>
              <a:avLst/>
              <a:gdLst>
                <a:gd name="T0" fmla="*/ 323 w 348"/>
                <a:gd name="T1" fmla="*/ 51 h 197"/>
                <a:gd name="T2" fmla="*/ 323 w 348"/>
                <a:gd name="T3" fmla="*/ 52 h 197"/>
                <a:gd name="T4" fmla="*/ 289 w 348"/>
                <a:gd name="T5" fmla="*/ 55 h 197"/>
                <a:gd name="T6" fmla="*/ 327 w 348"/>
                <a:gd name="T7" fmla="*/ 27 h 197"/>
                <a:gd name="T8" fmla="*/ 318 w 348"/>
                <a:gd name="T9" fmla="*/ 5 h 197"/>
                <a:gd name="T10" fmla="*/ 314 w 348"/>
                <a:gd name="T11" fmla="*/ 15 h 197"/>
                <a:gd name="T12" fmla="*/ 257 w 348"/>
                <a:gd name="T13" fmla="*/ 71 h 197"/>
                <a:gd name="T14" fmla="*/ 276 w 348"/>
                <a:gd name="T15" fmla="*/ 25 h 197"/>
                <a:gd name="T16" fmla="*/ 249 w 348"/>
                <a:gd name="T17" fmla="*/ 25 h 197"/>
                <a:gd name="T18" fmla="*/ 261 w 348"/>
                <a:gd name="T19" fmla="*/ 36 h 197"/>
                <a:gd name="T20" fmla="*/ 255 w 348"/>
                <a:gd name="T21" fmla="*/ 73 h 197"/>
                <a:gd name="T22" fmla="*/ 178 w 348"/>
                <a:gd name="T23" fmla="*/ 117 h 197"/>
                <a:gd name="T24" fmla="*/ 218 w 348"/>
                <a:gd name="T25" fmla="*/ 64 h 197"/>
                <a:gd name="T26" fmla="*/ 200 w 348"/>
                <a:gd name="T27" fmla="*/ 44 h 197"/>
                <a:gd name="T28" fmla="*/ 200 w 348"/>
                <a:gd name="T29" fmla="*/ 61 h 197"/>
                <a:gd name="T30" fmla="*/ 175 w 348"/>
                <a:gd name="T31" fmla="*/ 118 h 197"/>
                <a:gd name="T32" fmla="*/ 95 w 348"/>
                <a:gd name="T33" fmla="*/ 152 h 197"/>
                <a:gd name="T34" fmla="*/ 156 w 348"/>
                <a:gd name="T35" fmla="*/ 103 h 197"/>
                <a:gd name="T36" fmla="*/ 136 w 348"/>
                <a:gd name="T37" fmla="*/ 87 h 197"/>
                <a:gd name="T38" fmla="*/ 134 w 348"/>
                <a:gd name="T39" fmla="*/ 102 h 197"/>
                <a:gd name="T40" fmla="*/ 50 w 348"/>
                <a:gd name="T41" fmla="*/ 168 h 197"/>
                <a:gd name="T42" fmla="*/ 38 w 348"/>
                <a:gd name="T43" fmla="*/ 154 h 197"/>
                <a:gd name="T44" fmla="*/ 61 w 348"/>
                <a:gd name="T45" fmla="*/ 134 h 197"/>
                <a:gd name="T46" fmla="*/ 43 w 348"/>
                <a:gd name="T47" fmla="*/ 115 h 197"/>
                <a:gd name="T48" fmla="*/ 46 w 348"/>
                <a:gd name="T49" fmla="*/ 134 h 197"/>
                <a:gd name="T50" fmla="*/ 0 w 348"/>
                <a:gd name="T51" fmla="*/ 181 h 197"/>
                <a:gd name="T52" fmla="*/ 44 w 348"/>
                <a:gd name="T53" fmla="*/ 174 h 197"/>
                <a:gd name="T54" fmla="*/ 104 w 348"/>
                <a:gd name="T55" fmla="*/ 181 h 197"/>
                <a:gd name="T56" fmla="*/ 121 w 348"/>
                <a:gd name="T57" fmla="*/ 196 h 197"/>
                <a:gd name="T58" fmla="*/ 112 w 348"/>
                <a:gd name="T59" fmla="*/ 169 h 197"/>
                <a:gd name="T60" fmla="*/ 106 w 348"/>
                <a:gd name="T61" fmla="*/ 177 h 197"/>
                <a:gd name="T62" fmla="*/ 58 w 348"/>
                <a:gd name="T63" fmla="*/ 170 h 197"/>
                <a:gd name="T64" fmla="*/ 143 w 348"/>
                <a:gd name="T65" fmla="*/ 138 h 197"/>
                <a:gd name="T66" fmla="*/ 188 w 348"/>
                <a:gd name="T67" fmla="*/ 170 h 197"/>
                <a:gd name="T68" fmla="*/ 203 w 348"/>
                <a:gd name="T69" fmla="*/ 179 h 197"/>
                <a:gd name="T70" fmla="*/ 198 w 348"/>
                <a:gd name="T71" fmla="*/ 154 h 197"/>
                <a:gd name="T72" fmla="*/ 145 w 348"/>
                <a:gd name="T73" fmla="*/ 137 h 197"/>
                <a:gd name="T74" fmla="*/ 221 w 348"/>
                <a:gd name="T75" fmla="*/ 100 h 197"/>
                <a:gd name="T76" fmla="*/ 256 w 348"/>
                <a:gd name="T77" fmla="*/ 123 h 197"/>
                <a:gd name="T78" fmla="*/ 277 w 348"/>
                <a:gd name="T79" fmla="*/ 113 h 197"/>
                <a:gd name="T80" fmla="*/ 267 w 348"/>
                <a:gd name="T81" fmla="*/ 107 h 197"/>
                <a:gd name="T82" fmla="*/ 262 w 348"/>
                <a:gd name="T83" fmla="*/ 108 h 197"/>
                <a:gd name="T84" fmla="*/ 259 w 348"/>
                <a:gd name="T85" fmla="*/ 111 h 197"/>
                <a:gd name="T86" fmla="*/ 288 w 348"/>
                <a:gd name="T87" fmla="*/ 57 h 197"/>
                <a:gd name="T88" fmla="*/ 324 w 348"/>
                <a:gd name="T89" fmla="*/ 57 h 197"/>
                <a:gd name="T90" fmla="*/ 347 w 348"/>
                <a:gd name="T91" fmla="*/ 5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8" h="197">
                  <a:moveTo>
                    <a:pt x="336" y="40"/>
                  </a:moveTo>
                  <a:cubicBezTo>
                    <a:pt x="330" y="41"/>
                    <a:pt x="325" y="46"/>
                    <a:pt x="323" y="51"/>
                  </a:cubicBezTo>
                  <a:cubicBezTo>
                    <a:pt x="323" y="51"/>
                    <a:pt x="323" y="51"/>
                    <a:pt x="323" y="52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3" y="53"/>
                    <a:pt x="322" y="54"/>
                    <a:pt x="322" y="54"/>
                  </a:cubicBezTo>
                  <a:cubicBezTo>
                    <a:pt x="311" y="54"/>
                    <a:pt x="300" y="54"/>
                    <a:pt x="289" y="55"/>
                  </a:cubicBezTo>
                  <a:cubicBezTo>
                    <a:pt x="300" y="46"/>
                    <a:pt x="310" y="37"/>
                    <a:pt x="319" y="26"/>
                  </a:cubicBezTo>
                  <a:cubicBezTo>
                    <a:pt x="321" y="28"/>
                    <a:pt x="324" y="28"/>
                    <a:pt x="327" y="27"/>
                  </a:cubicBezTo>
                  <a:cubicBezTo>
                    <a:pt x="333" y="25"/>
                    <a:pt x="338" y="19"/>
                    <a:pt x="336" y="12"/>
                  </a:cubicBezTo>
                  <a:cubicBezTo>
                    <a:pt x="335" y="5"/>
                    <a:pt x="324" y="0"/>
                    <a:pt x="318" y="5"/>
                  </a:cubicBezTo>
                  <a:cubicBezTo>
                    <a:pt x="316" y="7"/>
                    <a:pt x="314" y="10"/>
                    <a:pt x="315" y="14"/>
                  </a:cubicBezTo>
                  <a:cubicBezTo>
                    <a:pt x="314" y="14"/>
                    <a:pt x="314" y="14"/>
                    <a:pt x="314" y="15"/>
                  </a:cubicBezTo>
                  <a:cubicBezTo>
                    <a:pt x="314" y="18"/>
                    <a:pt x="315" y="21"/>
                    <a:pt x="317" y="24"/>
                  </a:cubicBezTo>
                  <a:cubicBezTo>
                    <a:pt x="298" y="41"/>
                    <a:pt x="278" y="57"/>
                    <a:pt x="257" y="71"/>
                  </a:cubicBezTo>
                  <a:cubicBezTo>
                    <a:pt x="261" y="60"/>
                    <a:pt x="263" y="48"/>
                    <a:pt x="264" y="36"/>
                  </a:cubicBezTo>
                  <a:cubicBezTo>
                    <a:pt x="270" y="36"/>
                    <a:pt x="275" y="31"/>
                    <a:pt x="276" y="25"/>
                  </a:cubicBezTo>
                  <a:cubicBezTo>
                    <a:pt x="277" y="18"/>
                    <a:pt x="272" y="13"/>
                    <a:pt x="266" y="12"/>
                  </a:cubicBezTo>
                  <a:cubicBezTo>
                    <a:pt x="259" y="11"/>
                    <a:pt x="247" y="16"/>
                    <a:pt x="249" y="25"/>
                  </a:cubicBezTo>
                  <a:cubicBezTo>
                    <a:pt x="250" y="30"/>
                    <a:pt x="255" y="34"/>
                    <a:pt x="260" y="35"/>
                  </a:cubicBezTo>
                  <a:cubicBezTo>
                    <a:pt x="260" y="35"/>
                    <a:pt x="260" y="36"/>
                    <a:pt x="261" y="36"/>
                  </a:cubicBezTo>
                  <a:cubicBezTo>
                    <a:pt x="261" y="36"/>
                    <a:pt x="261" y="36"/>
                    <a:pt x="261" y="36"/>
                  </a:cubicBezTo>
                  <a:cubicBezTo>
                    <a:pt x="260" y="49"/>
                    <a:pt x="257" y="61"/>
                    <a:pt x="255" y="73"/>
                  </a:cubicBezTo>
                  <a:cubicBezTo>
                    <a:pt x="231" y="89"/>
                    <a:pt x="206" y="104"/>
                    <a:pt x="179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85" y="99"/>
                    <a:pt x="195" y="83"/>
                    <a:pt x="205" y="67"/>
                  </a:cubicBezTo>
                  <a:cubicBezTo>
                    <a:pt x="209" y="69"/>
                    <a:pt x="215" y="69"/>
                    <a:pt x="218" y="64"/>
                  </a:cubicBezTo>
                  <a:cubicBezTo>
                    <a:pt x="223" y="59"/>
                    <a:pt x="225" y="49"/>
                    <a:pt x="221" y="43"/>
                  </a:cubicBezTo>
                  <a:cubicBezTo>
                    <a:pt x="216" y="36"/>
                    <a:pt x="205" y="37"/>
                    <a:pt x="200" y="44"/>
                  </a:cubicBezTo>
                  <a:cubicBezTo>
                    <a:pt x="197" y="48"/>
                    <a:pt x="197" y="55"/>
                    <a:pt x="200" y="60"/>
                  </a:cubicBezTo>
                  <a:cubicBezTo>
                    <a:pt x="200" y="60"/>
                    <a:pt x="200" y="60"/>
                    <a:pt x="200" y="61"/>
                  </a:cubicBezTo>
                  <a:cubicBezTo>
                    <a:pt x="201" y="63"/>
                    <a:pt x="202" y="64"/>
                    <a:pt x="203" y="65"/>
                  </a:cubicBezTo>
                  <a:cubicBezTo>
                    <a:pt x="193" y="82"/>
                    <a:pt x="181" y="99"/>
                    <a:pt x="175" y="118"/>
                  </a:cubicBezTo>
                  <a:cubicBezTo>
                    <a:pt x="150" y="130"/>
                    <a:pt x="125" y="141"/>
                    <a:pt x="99" y="151"/>
                  </a:cubicBezTo>
                  <a:cubicBezTo>
                    <a:pt x="97" y="151"/>
                    <a:pt x="96" y="152"/>
                    <a:pt x="95" y="152"/>
                  </a:cubicBezTo>
                  <a:cubicBezTo>
                    <a:pt x="107" y="134"/>
                    <a:pt x="121" y="119"/>
                    <a:pt x="135" y="104"/>
                  </a:cubicBezTo>
                  <a:cubicBezTo>
                    <a:pt x="141" y="109"/>
                    <a:pt x="151" y="109"/>
                    <a:pt x="156" y="103"/>
                  </a:cubicBezTo>
                  <a:cubicBezTo>
                    <a:pt x="160" y="98"/>
                    <a:pt x="160" y="89"/>
                    <a:pt x="156" y="84"/>
                  </a:cubicBezTo>
                  <a:cubicBezTo>
                    <a:pt x="151" y="77"/>
                    <a:pt x="141" y="81"/>
                    <a:pt x="136" y="87"/>
                  </a:cubicBezTo>
                  <a:cubicBezTo>
                    <a:pt x="136" y="87"/>
                    <a:pt x="136" y="87"/>
                    <a:pt x="136" y="88"/>
                  </a:cubicBezTo>
                  <a:cubicBezTo>
                    <a:pt x="133" y="92"/>
                    <a:pt x="131" y="97"/>
                    <a:pt x="134" y="102"/>
                  </a:cubicBezTo>
                  <a:cubicBezTo>
                    <a:pt x="117" y="116"/>
                    <a:pt x="103" y="133"/>
                    <a:pt x="93" y="153"/>
                  </a:cubicBezTo>
                  <a:cubicBezTo>
                    <a:pt x="79" y="158"/>
                    <a:pt x="65" y="163"/>
                    <a:pt x="50" y="168"/>
                  </a:cubicBezTo>
                  <a:cubicBezTo>
                    <a:pt x="43" y="170"/>
                    <a:pt x="36" y="171"/>
                    <a:pt x="29" y="173"/>
                  </a:cubicBezTo>
                  <a:cubicBezTo>
                    <a:pt x="32" y="167"/>
                    <a:pt x="35" y="160"/>
                    <a:pt x="38" y="154"/>
                  </a:cubicBezTo>
                  <a:cubicBezTo>
                    <a:pt x="42" y="148"/>
                    <a:pt x="45" y="142"/>
                    <a:pt x="49" y="136"/>
                  </a:cubicBezTo>
                  <a:cubicBezTo>
                    <a:pt x="53" y="138"/>
                    <a:pt x="57" y="137"/>
                    <a:pt x="61" y="134"/>
                  </a:cubicBezTo>
                  <a:cubicBezTo>
                    <a:pt x="67" y="130"/>
                    <a:pt x="69" y="120"/>
                    <a:pt x="64" y="114"/>
                  </a:cubicBezTo>
                  <a:cubicBezTo>
                    <a:pt x="58" y="107"/>
                    <a:pt x="48" y="107"/>
                    <a:pt x="43" y="115"/>
                  </a:cubicBezTo>
                  <a:cubicBezTo>
                    <a:pt x="40" y="119"/>
                    <a:pt x="40" y="127"/>
                    <a:pt x="44" y="130"/>
                  </a:cubicBezTo>
                  <a:cubicBezTo>
                    <a:pt x="44" y="132"/>
                    <a:pt x="45" y="133"/>
                    <a:pt x="46" y="134"/>
                  </a:cubicBezTo>
                  <a:cubicBezTo>
                    <a:pt x="37" y="145"/>
                    <a:pt x="31" y="160"/>
                    <a:pt x="26" y="174"/>
                  </a:cubicBezTo>
                  <a:cubicBezTo>
                    <a:pt x="17" y="175"/>
                    <a:pt x="8" y="177"/>
                    <a:pt x="0" y="181"/>
                  </a:cubicBezTo>
                  <a:cubicBezTo>
                    <a:pt x="0" y="181"/>
                    <a:pt x="0" y="181"/>
                    <a:pt x="0" y="182"/>
                  </a:cubicBezTo>
                  <a:cubicBezTo>
                    <a:pt x="14" y="183"/>
                    <a:pt x="30" y="178"/>
                    <a:pt x="44" y="174"/>
                  </a:cubicBezTo>
                  <a:cubicBezTo>
                    <a:pt x="47" y="173"/>
                    <a:pt x="51" y="172"/>
                    <a:pt x="55" y="171"/>
                  </a:cubicBezTo>
                  <a:cubicBezTo>
                    <a:pt x="70" y="177"/>
                    <a:pt x="88" y="181"/>
                    <a:pt x="104" y="181"/>
                  </a:cubicBezTo>
                  <a:cubicBezTo>
                    <a:pt x="104" y="182"/>
                    <a:pt x="104" y="183"/>
                    <a:pt x="104" y="185"/>
                  </a:cubicBezTo>
                  <a:cubicBezTo>
                    <a:pt x="104" y="194"/>
                    <a:pt x="113" y="197"/>
                    <a:pt x="121" y="196"/>
                  </a:cubicBezTo>
                  <a:cubicBezTo>
                    <a:pt x="128" y="195"/>
                    <a:pt x="132" y="189"/>
                    <a:pt x="131" y="181"/>
                  </a:cubicBezTo>
                  <a:cubicBezTo>
                    <a:pt x="129" y="174"/>
                    <a:pt x="120" y="166"/>
                    <a:pt x="112" y="169"/>
                  </a:cubicBezTo>
                  <a:cubicBezTo>
                    <a:pt x="112" y="169"/>
                    <a:pt x="111" y="170"/>
                    <a:pt x="112" y="171"/>
                  </a:cubicBezTo>
                  <a:cubicBezTo>
                    <a:pt x="109" y="172"/>
                    <a:pt x="107" y="174"/>
                    <a:pt x="106" y="177"/>
                  </a:cubicBezTo>
                  <a:cubicBezTo>
                    <a:pt x="98" y="176"/>
                    <a:pt x="90" y="176"/>
                    <a:pt x="82" y="175"/>
                  </a:cubicBezTo>
                  <a:cubicBezTo>
                    <a:pt x="74" y="174"/>
                    <a:pt x="66" y="172"/>
                    <a:pt x="58" y="170"/>
                  </a:cubicBezTo>
                  <a:cubicBezTo>
                    <a:pt x="71" y="166"/>
                    <a:pt x="83" y="161"/>
                    <a:pt x="96" y="157"/>
                  </a:cubicBezTo>
                  <a:cubicBezTo>
                    <a:pt x="112" y="151"/>
                    <a:pt x="128" y="145"/>
                    <a:pt x="143" y="138"/>
                  </a:cubicBezTo>
                  <a:cubicBezTo>
                    <a:pt x="157" y="148"/>
                    <a:pt x="171" y="157"/>
                    <a:pt x="188" y="162"/>
                  </a:cubicBezTo>
                  <a:cubicBezTo>
                    <a:pt x="187" y="165"/>
                    <a:pt x="187" y="167"/>
                    <a:pt x="188" y="170"/>
                  </a:cubicBezTo>
                  <a:cubicBezTo>
                    <a:pt x="188" y="170"/>
                    <a:pt x="188" y="171"/>
                    <a:pt x="189" y="171"/>
                  </a:cubicBezTo>
                  <a:cubicBezTo>
                    <a:pt x="191" y="176"/>
                    <a:pt x="197" y="180"/>
                    <a:pt x="203" y="179"/>
                  </a:cubicBezTo>
                  <a:cubicBezTo>
                    <a:pt x="211" y="178"/>
                    <a:pt x="219" y="170"/>
                    <a:pt x="216" y="161"/>
                  </a:cubicBezTo>
                  <a:cubicBezTo>
                    <a:pt x="213" y="155"/>
                    <a:pt x="204" y="153"/>
                    <a:pt x="198" y="154"/>
                  </a:cubicBezTo>
                  <a:cubicBezTo>
                    <a:pt x="194" y="154"/>
                    <a:pt x="191" y="156"/>
                    <a:pt x="189" y="159"/>
                  </a:cubicBezTo>
                  <a:cubicBezTo>
                    <a:pt x="173" y="154"/>
                    <a:pt x="159" y="146"/>
                    <a:pt x="145" y="137"/>
                  </a:cubicBezTo>
                  <a:cubicBezTo>
                    <a:pt x="155" y="133"/>
                    <a:pt x="165" y="128"/>
                    <a:pt x="175" y="123"/>
                  </a:cubicBezTo>
                  <a:cubicBezTo>
                    <a:pt x="190" y="116"/>
                    <a:pt x="206" y="109"/>
                    <a:pt x="221" y="100"/>
                  </a:cubicBezTo>
                  <a:cubicBezTo>
                    <a:pt x="231" y="108"/>
                    <a:pt x="244" y="112"/>
                    <a:pt x="257" y="114"/>
                  </a:cubicBezTo>
                  <a:cubicBezTo>
                    <a:pt x="256" y="117"/>
                    <a:pt x="255" y="120"/>
                    <a:pt x="256" y="123"/>
                  </a:cubicBezTo>
                  <a:cubicBezTo>
                    <a:pt x="258" y="130"/>
                    <a:pt x="269" y="134"/>
                    <a:pt x="275" y="129"/>
                  </a:cubicBezTo>
                  <a:cubicBezTo>
                    <a:pt x="279" y="125"/>
                    <a:pt x="280" y="118"/>
                    <a:pt x="277" y="113"/>
                  </a:cubicBezTo>
                  <a:cubicBezTo>
                    <a:pt x="275" y="109"/>
                    <a:pt x="271" y="107"/>
                    <a:pt x="266" y="107"/>
                  </a:cubicBezTo>
                  <a:cubicBezTo>
                    <a:pt x="266" y="107"/>
                    <a:pt x="267" y="107"/>
                    <a:pt x="267" y="107"/>
                  </a:cubicBezTo>
                  <a:cubicBezTo>
                    <a:pt x="267" y="107"/>
                    <a:pt x="267" y="106"/>
                    <a:pt x="266" y="107"/>
                  </a:cubicBezTo>
                  <a:cubicBezTo>
                    <a:pt x="265" y="107"/>
                    <a:pt x="264" y="108"/>
                    <a:pt x="262" y="108"/>
                  </a:cubicBezTo>
                  <a:cubicBezTo>
                    <a:pt x="261" y="109"/>
                    <a:pt x="260" y="109"/>
                    <a:pt x="259" y="110"/>
                  </a:cubicBezTo>
                  <a:cubicBezTo>
                    <a:pt x="259" y="110"/>
                    <a:pt x="259" y="111"/>
                    <a:pt x="259" y="111"/>
                  </a:cubicBezTo>
                  <a:cubicBezTo>
                    <a:pt x="246" y="108"/>
                    <a:pt x="235" y="105"/>
                    <a:pt x="223" y="99"/>
                  </a:cubicBezTo>
                  <a:cubicBezTo>
                    <a:pt x="246" y="87"/>
                    <a:pt x="268" y="73"/>
                    <a:pt x="288" y="57"/>
                  </a:cubicBezTo>
                  <a:cubicBezTo>
                    <a:pt x="300" y="57"/>
                    <a:pt x="312" y="58"/>
                    <a:pt x="324" y="57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6" y="61"/>
                    <a:pt x="330" y="64"/>
                    <a:pt x="334" y="65"/>
                  </a:cubicBezTo>
                  <a:cubicBezTo>
                    <a:pt x="340" y="65"/>
                    <a:pt x="346" y="62"/>
                    <a:pt x="347" y="55"/>
                  </a:cubicBezTo>
                  <a:cubicBezTo>
                    <a:pt x="348" y="48"/>
                    <a:pt x="344" y="39"/>
                    <a:pt x="336" y="40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96"/>
            <p:cNvSpPr/>
            <p:nvPr/>
          </p:nvSpPr>
          <p:spPr bwMode="auto">
            <a:xfrm>
              <a:off x="834" y="2358"/>
              <a:ext cx="647" cy="414"/>
            </a:xfrm>
            <a:custGeom>
              <a:avLst/>
              <a:gdLst>
                <a:gd name="T0" fmla="*/ 372 w 375"/>
                <a:gd name="T1" fmla="*/ 33 h 239"/>
                <a:gd name="T2" fmla="*/ 331 w 375"/>
                <a:gd name="T3" fmla="*/ 50 h 239"/>
                <a:gd name="T4" fmla="*/ 291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7 w 375"/>
                <a:gd name="T11" fmla="*/ 138 h 239"/>
                <a:gd name="T12" fmla="*/ 162 w 375"/>
                <a:gd name="T13" fmla="*/ 117 h 239"/>
                <a:gd name="T14" fmla="*/ 171 w 375"/>
                <a:gd name="T15" fmla="*/ 108 h 239"/>
                <a:gd name="T16" fmla="*/ 241 w 375"/>
                <a:gd name="T17" fmla="*/ 5 h 239"/>
                <a:gd name="T18" fmla="*/ 243 w 375"/>
                <a:gd name="T19" fmla="*/ 3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1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90 w 375"/>
                <a:gd name="T35" fmla="*/ 146 h 239"/>
                <a:gd name="T36" fmla="*/ 90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8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5 h 239"/>
                <a:gd name="T56" fmla="*/ 296 w 375"/>
                <a:gd name="T57" fmla="*/ 184 h 239"/>
                <a:gd name="T58" fmla="*/ 297 w 375"/>
                <a:gd name="T59" fmla="*/ 184 h 239"/>
                <a:gd name="T60" fmla="*/ 297 w 375"/>
                <a:gd name="T61" fmla="*/ 181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9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3"/>
                  </a:moveTo>
                  <a:cubicBezTo>
                    <a:pt x="359" y="39"/>
                    <a:pt x="346" y="45"/>
                    <a:pt x="331" y="50"/>
                  </a:cubicBezTo>
                  <a:cubicBezTo>
                    <a:pt x="317" y="54"/>
                    <a:pt x="304" y="58"/>
                    <a:pt x="291" y="64"/>
                  </a:cubicBezTo>
                  <a:cubicBezTo>
                    <a:pt x="267" y="74"/>
                    <a:pt x="249" y="93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9"/>
                    <a:pt x="162" y="134"/>
                    <a:pt x="137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8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3"/>
                  </a:cubicBezTo>
                  <a:cubicBezTo>
                    <a:pt x="244" y="1"/>
                    <a:pt x="242" y="0"/>
                    <a:pt x="241" y="1"/>
                  </a:cubicBezTo>
                  <a:cubicBezTo>
                    <a:pt x="233" y="10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1"/>
                  </a:cubicBezTo>
                  <a:cubicBezTo>
                    <a:pt x="176" y="65"/>
                    <a:pt x="164" y="85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4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2"/>
                    <a:pt x="103" y="144"/>
                    <a:pt x="90" y="146"/>
                  </a:cubicBezTo>
                  <a:cubicBezTo>
                    <a:pt x="90" y="146"/>
                    <a:pt x="90" y="146"/>
                    <a:pt x="90" y="146"/>
                  </a:cubicBezTo>
                  <a:cubicBezTo>
                    <a:pt x="89" y="145"/>
                    <a:pt x="89" y="146"/>
                    <a:pt x="89" y="146"/>
                  </a:cubicBezTo>
                  <a:cubicBezTo>
                    <a:pt x="82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8"/>
                  </a:cubicBezTo>
                  <a:cubicBezTo>
                    <a:pt x="1" y="147"/>
                    <a:pt x="0" y="148"/>
                    <a:pt x="1" y="149"/>
                  </a:cubicBezTo>
                  <a:cubicBezTo>
                    <a:pt x="17" y="159"/>
                    <a:pt x="41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3"/>
                    <a:pt x="296" y="185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9" y="183"/>
                    <a:pt x="299" y="180"/>
                    <a:pt x="297" y="181"/>
                  </a:cubicBezTo>
                  <a:cubicBezTo>
                    <a:pt x="263" y="184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8"/>
                    <a:pt x="106" y="167"/>
                    <a:pt x="92" y="149"/>
                  </a:cubicBezTo>
                  <a:cubicBezTo>
                    <a:pt x="104" y="148"/>
                    <a:pt x="115" y="146"/>
                    <a:pt x="127" y="144"/>
                  </a:cubicBezTo>
                  <a:cubicBezTo>
                    <a:pt x="162" y="138"/>
                    <a:pt x="200" y="131"/>
                    <a:pt x="235" y="119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53" y="141"/>
                    <a:pt x="291" y="133"/>
                    <a:pt x="313" y="123"/>
                  </a:cubicBezTo>
                  <a:cubicBezTo>
                    <a:pt x="329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3" y="36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3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97"/>
            <p:cNvSpPr/>
            <p:nvPr/>
          </p:nvSpPr>
          <p:spPr bwMode="auto">
            <a:xfrm>
              <a:off x="1100" y="2784"/>
              <a:ext cx="152" cy="343"/>
            </a:xfrm>
            <a:custGeom>
              <a:avLst/>
              <a:gdLst>
                <a:gd name="T0" fmla="*/ 87 w 88"/>
                <a:gd name="T1" fmla="*/ 183 h 198"/>
                <a:gd name="T2" fmla="*/ 79 w 88"/>
                <a:gd name="T3" fmla="*/ 177 h 198"/>
                <a:gd name="T4" fmla="*/ 68 w 88"/>
                <a:gd name="T5" fmla="*/ 170 h 198"/>
                <a:gd name="T6" fmla="*/ 68 w 88"/>
                <a:gd name="T7" fmla="*/ 170 h 198"/>
                <a:gd name="T8" fmla="*/ 54 w 88"/>
                <a:gd name="T9" fmla="*/ 80 h 198"/>
                <a:gd name="T10" fmla="*/ 33 w 88"/>
                <a:gd name="T11" fmla="*/ 29 h 198"/>
                <a:gd name="T12" fmla="*/ 1 w 88"/>
                <a:gd name="T13" fmla="*/ 0 h 198"/>
                <a:gd name="T14" fmla="*/ 0 w 88"/>
                <a:gd name="T15" fmla="*/ 1 h 198"/>
                <a:gd name="T16" fmla="*/ 32 w 88"/>
                <a:gd name="T17" fmla="*/ 35 h 198"/>
                <a:gd name="T18" fmla="*/ 51 w 88"/>
                <a:gd name="T19" fmla="*/ 86 h 198"/>
                <a:gd name="T20" fmla="*/ 63 w 88"/>
                <a:gd name="T21" fmla="*/ 171 h 198"/>
                <a:gd name="T22" fmla="*/ 49 w 88"/>
                <a:gd name="T23" fmla="*/ 187 h 198"/>
                <a:gd name="T24" fmla="*/ 49 w 88"/>
                <a:gd name="T25" fmla="*/ 190 h 198"/>
                <a:gd name="T26" fmla="*/ 70 w 88"/>
                <a:gd name="T27" fmla="*/ 197 h 198"/>
                <a:gd name="T28" fmla="*/ 86 w 88"/>
                <a:gd name="T29" fmla="*/ 186 h 198"/>
                <a:gd name="T30" fmla="*/ 87 w 88"/>
                <a:gd name="T31" fmla="*/ 18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8" h="198">
                  <a:moveTo>
                    <a:pt x="87" y="183"/>
                  </a:moveTo>
                  <a:cubicBezTo>
                    <a:pt x="85" y="181"/>
                    <a:pt x="82" y="179"/>
                    <a:pt x="79" y="177"/>
                  </a:cubicBezTo>
                  <a:cubicBezTo>
                    <a:pt x="75" y="175"/>
                    <a:pt x="72" y="172"/>
                    <a:pt x="68" y="170"/>
                  </a:cubicBezTo>
                  <a:cubicBezTo>
                    <a:pt x="68" y="170"/>
                    <a:pt x="68" y="170"/>
                    <a:pt x="68" y="170"/>
                  </a:cubicBezTo>
                  <a:cubicBezTo>
                    <a:pt x="68" y="140"/>
                    <a:pt x="62" y="108"/>
                    <a:pt x="54" y="80"/>
                  </a:cubicBezTo>
                  <a:cubicBezTo>
                    <a:pt x="50" y="62"/>
                    <a:pt x="43" y="45"/>
                    <a:pt x="33" y="29"/>
                  </a:cubicBezTo>
                  <a:cubicBezTo>
                    <a:pt x="26" y="18"/>
                    <a:pt x="15" y="4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3" y="12"/>
                    <a:pt x="23" y="20"/>
                    <a:pt x="32" y="35"/>
                  </a:cubicBezTo>
                  <a:cubicBezTo>
                    <a:pt x="41" y="51"/>
                    <a:pt x="47" y="69"/>
                    <a:pt x="51" y="86"/>
                  </a:cubicBezTo>
                  <a:cubicBezTo>
                    <a:pt x="58" y="114"/>
                    <a:pt x="60" y="142"/>
                    <a:pt x="63" y="171"/>
                  </a:cubicBezTo>
                  <a:cubicBezTo>
                    <a:pt x="58" y="176"/>
                    <a:pt x="54" y="182"/>
                    <a:pt x="49" y="187"/>
                  </a:cubicBezTo>
                  <a:cubicBezTo>
                    <a:pt x="49" y="188"/>
                    <a:pt x="49" y="189"/>
                    <a:pt x="49" y="190"/>
                  </a:cubicBezTo>
                  <a:cubicBezTo>
                    <a:pt x="55" y="196"/>
                    <a:pt x="62" y="198"/>
                    <a:pt x="70" y="197"/>
                  </a:cubicBezTo>
                  <a:cubicBezTo>
                    <a:pt x="77" y="196"/>
                    <a:pt x="84" y="192"/>
                    <a:pt x="86" y="186"/>
                  </a:cubicBezTo>
                  <a:cubicBezTo>
                    <a:pt x="87" y="185"/>
                    <a:pt x="88" y="184"/>
                    <a:pt x="87" y="18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98"/>
            <p:cNvSpPr/>
            <p:nvPr/>
          </p:nvSpPr>
          <p:spPr bwMode="auto">
            <a:xfrm>
              <a:off x="1274" y="2862"/>
              <a:ext cx="263" cy="281"/>
            </a:xfrm>
            <a:custGeom>
              <a:avLst/>
              <a:gdLst>
                <a:gd name="T0" fmla="*/ 142 w 152"/>
                <a:gd name="T1" fmla="*/ 103 h 162"/>
                <a:gd name="T2" fmla="*/ 129 w 152"/>
                <a:gd name="T3" fmla="*/ 105 h 162"/>
                <a:gd name="T4" fmla="*/ 88 w 152"/>
                <a:gd name="T5" fmla="*/ 89 h 162"/>
                <a:gd name="T6" fmla="*/ 88 w 152"/>
                <a:gd name="T7" fmla="*/ 89 h 162"/>
                <a:gd name="T8" fmla="*/ 60 w 152"/>
                <a:gd name="T9" fmla="*/ 45 h 162"/>
                <a:gd name="T10" fmla="*/ 102 w 152"/>
                <a:gd name="T11" fmla="*/ 55 h 162"/>
                <a:gd name="T12" fmla="*/ 101 w 152"/>
                <a:gd name="T13" fmla="*/ 63 h 162"/>
                <a:gd name="T14" fmla="*/ 120 w 152"/>
                <a:gd name="T15" fmla="*/ 69 h 162"/>
                <a:gd name="T16" fmla="*/ 125 w 152"/>
                <a:gd name="T17" fmla="*/ 49 h 162"/>
                <a:gd name="T18" fmla="*/ 106 w 152"/>
                <a:gd name="T19" fmla="*/ 45 h 162"/>
                <a:gd name="T20" fmla="*/ 106 w 152"/>
                <a:gd name="T21" fmla="*/ 46 h 162"/>
                <a:gd name="T22" fmla="*/ 103 w 152"/>
                <a:gd name="T23" fmla="*/ 51 h 162"/>
                <a:gd name="T24" fmla="*/ 82 w 152"/>
                <a:gd name="T25" fmla="*/ 49 h 162"/>
                <a:gd name="T26" fmla="*/ 56 w 152"/>
                <a:gd name="T27" fmla="*/ 39 h 162"/>
                <a:gd name="T28" fmla="*/ 20 w 152"/>
                <a:gd name="T29" fmla="*/ 1 h 162"/>
                <a:gd name="T30" fmla="*/ 19 w 152"/>
                <a:gd name="T31" fmla="*/ 2 h 162"/>
                <a:gd name="T32" fmla="*/ 36 w 152"/>
                <a:gd name="T33" fmla="*/ 22 h 162"/>
                <a:gd name="T34" fmla="*/ 19 w 152"/>
                <a:gd name="T35" fmla="*/ 77 h 162"/>
                <a:gd name="T36" fmla="*/ 5 w 152"/>
                <a:gd name="T37" fmla="*/ 78 h 162"/>
                <a:gd name="T38" fmla="*/ 6 w 152"/>
                <a:gd name="T39" fmla="*/ 96 h 162"/>
                <a:gd name="T40" fmla="*/ 20 w 152"/>
                <a:gd name="T41" fmla="*/ 96 h 162"/>
                <a:gd name="T42" fmla="*/ 22 w 152"/>
                <a:gd name="T43" fmla="*/ 80 h 162"/>
                <a:gd name="T44" fmla="*/ 38 w 152"/>
                <a:gd name="T45" fmla="*/ 24 h 162"/>
                <a:gd name="T46" fmla="*/ 70 w 152"/>
                <a:gd name="T47" fmla="*/ 66 h 162"/>
                <a:gd name="T48" fmla="*/ 54 w 152"/>
                <a:gd name="T49" fmla="*/ 115 h 162"/>
                <a:gd name="T50" fmla="*/ 52 w 152"/>
                <a:gd name="T51" fmla="*/ 114 h 162"/>
                <a:gd name="T52" fmla="*/ 50 w 152"/>
                <a:gd name="T53" fmla="*/ 115 h 162"/>
                <a:gd name="T54" fmla="*/ 37 w 152"/>
                <a:gd name="T55" fmla="*/ 118 h 162"/>
                <a:gd name="T56" fmla="*/ 41 w 152"/>
                <a:gd name="T57" fmla="*/ 135 h 162"/>
                <a:gd name="T58" fmla="*/ 57 w 152"/>
                <a:gd name="T59" fmla="*/ 132 h 162"/>
                <a:gd name="T60" fmla="*/ 56 w 152"/>
                <a:gd name="T61" fmla="*/ 118 h 162"/>
                <a:gd name="T62" fmla="*/ 72 w 152"/>
                <a:gd name="T63" fmla="*/ 69 h 162"/>
                <a:gd name="T64" fmla="*/ 94 w 152"/>
                <a:gd name="T65" fmla="*/ 115 h 162"/>
                <a:gd name="T66" fmla="*/ 85 w 152"/>
                <a:gd name="T67" fmla="*/ 136 h 162"/>
                <a:gd name="T68" fmla="*/ 84 w 152"/>
                <a:gd name="T69" fmla="*/ 135 h 162"/>
                <a:gd name="T70" fmla="*/ 72 w 152"/>
                <a:gd name="T71" fmla="*/ 144 h 162"/>
                <a:gd name="T72" fmla="*/ 79 w 152"/>
                <a:gd name="T73" fmla="*/ 157 h 162"/>
                <a:gd name="T74" fmla="*/ 89 w 152"/>
                <a:gd name="T75" fmla="*/ 150 h 162"/>
                <a:gd name="T76" fmla="*/ 87 w 152"/>
                <a:gd name="T77" fmla="*/ 138 h 162"/>
                <a:gd name="T78" fmla="*/ 96 w 152"/>
                <a:gd name="T79" fmla="*/ 118 h 162"/>
                <a:gd name="T80" fmla="*/ 105 w 152"/>
                <a:gd name="T81" fmla="*/ 144 h 162"/>
                <a:gd name="T82" fmla="*/ 104 w 152"/>
                <a:gd name="T83" fmla="*/ 155 h 162"/>
                <a:gd name="T84" fmla="*/ 118 w 152"/>
                <a:gd name="T85" fmla="*/ 158 h 162"/>
                <a:gd name="T86" fmla="*/ 122 w 152"/>
                <a:gd name="T87" fmla="*/ 146 h 162"/>
                <a:gd name="T88" fmla="*/ 108 w 152"/>
                <a:gd name="T89" fmla="*/ 141 h 162"/>
                <a:gd name="T90" fmla="*/ 90 w 152"/>
                <a:gd name="T91" fmla="*/ 94 h 162"/>
                <a:gd name="T92" fmla="*/ 126 w 152"/>
                <a:gd name="T93" fmla="*/ 110 h 162"/>
                <a:gd name="T94" fmla="*/ 125 w 152"/>
                <a:gd name="T95" fmla="*/ 111 h 162"/>
                <a:gd name="T96" fmla="*/ 125 w 152"/>
                <a:gd name="T97" fmla="*/ 112 h 162"/>
                <a:gd name="T98" fmla="*/ 132 w 152"/>
                <a:gd name="T99" fmla="*/ 126 h 162"/>
                <a:gd name="T100" fmla="*/ 151 w 152"/>
                <a:gd name="T101" fmla="*/ 117 h 162"/>
                <a:gd name="T102" fmla="*/ 142 w 152"/>
                <a:gd name="T103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42" y="103"/>
                  </a:moveTo>
                  <a:cubicBezTo>
                    <a:pt x="137" y="101"/>
                    <a:pt x="132" y="102"/>
                    <a:pt x="129" y="105"/>
                  </a:cubicBezTo>
                  <a:cubicBezTo>
                    <a:pt x="114" y="102"/>
                    <a:pt x="101" y="99"/>
                    <a:pt x="88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0" y="74"/>
                    <a:pt x="71" y="59"/>
                    <a:pt x="60" y="45"/>
                  </a:cubicBezTo>
                  <a:cubicBezTo>
                    <a:pt x="72" y="52"/>
                    <a:pt x="88" y="55"/>
                    <a:pt x="102" y="55"/>
                  </a:cubicBezTo>
                  <a:cubicBezTo>
                    <a:pt x="101" y="58"/>
                    <a:pt x="101" y="61"/>
                    <a:pt x="101" y="63"/>
                  </a:cubicBezTo>
                  <a:cubicBezTo>
                    <a:pt x="103" y="72"/>
                    <a:pt x="114" y="74"/>
                    <a:pt x="120" y="69"/>
                  </a:cubicBezTo>
                  <a:cubicBezTo>
                    <a:pt x="126" y="65"/>
                    <a:pt x="127" y="55"/>
                    <a:pt x="125" y="49"/>
                  </a:cubicBezTo>
                  <a:cubicBezTo>
                    <a:pt x="122" y="41"/>
                    <a:pt x="113" y="39"/>
                    <a:pt x="106" y="45"/>
                  </a:cubicBezTo>
                  <a:cubicBezTo>
                    <a:pt x="106" y="45"/>
                    <a:pt x="106" y="46"/>
                    <a:pt x="106" y="46"/>
                  </a:cubicBezTo>
                  <a:cubicBezTo>
                    <a:pt x="105" y="48"/>
                    <a:pt x="104" y="49"/>
                    <a:pt x="103" y="51"/>
                  </a:cubicBezTo>
                  <a:cubicBezTo>
                    <a:pt x="96" y="50"/>
                    <a:pt x="89" y="50"/>
                    <a:pt x="82" y="49"/>
                  </a:cubicBezTo>
                  <a:cubicBezTo>
                    <a:pt x="72" y="47"/>
                    <a:pt x="64" y="44"/>
                    <a:pt x="56" y="39"/>
                  </a:cubicBezTo>
                  <a:cubicBezTo>
                    <a:pt x="45" y="25"/>
                    <a:pt x="33" y="12"/>
                    <a:pt x="20" y="1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25" y="9"/>
                    <a:pt x="30" y="15"/>
                    <a:pt x="36" y="22"/>
                  </a:cubicBezTo>
                  <a:cubicBezTo>
                    <a:pt x="36" y="42"/>
                    <a:pt x="26" y="59"/>
                    <a:pt x="19" y="77"/>
                  </a:cubicBezTo>
                  <a:cubicBezTo>
                    <a:pt x="15" y="74"/>
                    <a:pt x="9" y="74"/>
                    <a:pt x="5" y="78"/>
                  </a:cubicBezTo>
                  <a:cubicBezTo>
                    <a:pt x="1" y="83"/>
                    <a:pt x="0" y="92"/>
                    <a:pt x="6" y="96"/>
                  </a:cubicBezTo>
                  <a:cubicBezTo>
                    <a:pt x="10" y="99"/>
                    <a:pt x="16" y="99"/>
                    <a:pt x="20" y="96"/>
                  </a:cubicBezTo>
                  <a:cubicBezTo>
                    <a:pt x="24" y="92"/>
                    <a:pt x="25" y="84"/>
                    <a:pt x="22" y="80"/>
                  </a:cubicBezTo>
                  <a:cubicBezTo>
                    <a:pt x="31" y="64"/>
                    <a:pt x="39" y="42"/>
                    <a:pt x="38" y="24"/>
                  </a:cubicBezTo>
                  <a:cubicBezTo>
                    <a:pt x="49" y="37"/>
                    <a:pt x="60" y="51"/>
                    <a:pt x="70" y="66"/>
                  </a:cubicBezTo>
                  <a:cubicBezTo>
                    <a:pt x="71" y="85"/>
                    <a:pt x="62" y="100"/>
                    <a:pt x="54" y="115"/>
                  </a:cubicBezTo>
                  <a:cubicBezTo>
                    <a:pt x="53" y="115"/>
                    <a:pt x="53" y="115"/>
                    <a:pt x="52" y="114"/>
                  </a:cubicBezTo>
                  <a:cubicBezTo>
                    <a:pt x="51" y="114"/>
                    <a:pt x="51" y="114"/>
                    <a:pt x="50" y="115"/>
                  </a:cubicBezTo>
                  <a:cubicBezTo>
                    <a:pt x="46" y="114"/>
                    <a:pt x="40" y="115"/>
                    <a:pt x="37" y="118"/>
                  </a:cubicBezTo>
                  <a:cubicBezTo>
                    <a:pt x="32" y="123"/>
                    <a:pt x="37" y="131"/>
                    <a:pt x="41" y="135"/>
                  </a:cubicBezTo>
                  <a:cubicBezTo>
                    <a:pt x="46" y="138"/>
                    <a:pt x="53" y="136"/>
                    <a:pt x="57" y="132"/>
                  </a:cubicBezTo>
                  <a:cubicBezTo>
                    <a:pt x="60" y="127"/>
                    <a:pt x="59" y="122"/>
                    <a:pt x="56" y="118"/>
                  </a:cubicBezTo>
                  <a:cubicBezTo>
                    <a:pt x="66" y="104"/>
                    <a:pt x="74" y="86"/>
                    <a:pt x="72" y="69"/>
                  </a:cubicBezTo>
                  <a:cubicBezTo>
                    <a:pt x="81" y="84"/>
                    <a:pt x="88" y="99"/>
                    <a:pt x="94" y="115"/>
                  </a:cubicBezTo>
                  <a:cubicBezTo>
                    <a:pt x="92" y="122"/>
                    <a:pt x="88" y="129"/>
                    <a:pt x="85" y="136"/>
                  </a:cubicBezTo>
                  <a:cubicBezTo>
                    <a:pt x="85" y="136"/>
                    <a:pt x="85" y="135"/>
                    <a:pt x="84" y="135"/>
                  </a:cubicBezTo>
                  <a:cubicBezTo>
                    <a:pt x="79" y="135"/>
                    <a:pt x="73" y="139"/>
                    <a:pt x="72" y="144"/>
                  </a:cubicBezTo>
                  <a:cubicBezTo>
                    <a:pt x="72" y="149"/>
                    <a:pt x="74" y="156"/>
                    <a:pt x="79" y="157"/>
                  </a:cubicBezTo>
                  <a:cubicBezTo>
                    <a:pt x="83" y="157"/>
                    <a:pt x="87" y="154"/>
                    <a:pt x="89" y="150"/>
                  </a:cubicBezTo>
                  <a:cubicBezTo>
                    <a:pt x="91" y="146"/>
                    <a:pt x="90" y="141"/>
                    <a:pt x="87" y="138"/>
                  </a:cubicBezTo>
                  <a:cubicBezTo>
                    <a:pt x="91" y="132"/>
                    <a:pt x="94" y="125"/>
                    <a:pt x="96" y="118"/>
                  </a:cubicBezTo>
                  <a:cubicBezTo>
                    <a:pt x="99" y="126"/>
                    <a:pt x="102" y="135"/>
                    <a:pt x="105" y="144"/>
                  </a:cubicBezTo>
                  <a:cubicBezTo>
                    <a:pt x="102" y="147"/>
                    <a:pt x="101" y="151"/>
                    <a:pt x="104" y="155"/>
                  </a:cubicBezTo>
                  <a:cubicBezTo>
                    <a:pt x="108" y="160"/>
                    <a:pt x="113" y="162"/>
                    <a:pt x="118" y="158"/>
                  </a:cubicBezTo>
                  <a:cubicBezTo>
                    <a:pt x="121" y="155"/>
                    <a:pt x="123" y="150"/>
                    <a:pt x="122" y="146"/>
                  </a:cubicBezTo>
                  <a:cubicBezTo>
                    <a:pt x="120" y="140"/>
                    <a:pt x="113" y="140"/>
                    <a:pt x="108" y="141"/>
                  </a:cubicBezTo>
                  <a:cubicBezTo>
                    <a:pt x="103" y="125"/>
                    <a:pt x="97" y="109"/>
                    <a:pt x="90" y="94"/>
                  </a:cubicBezTo>
                  <a:cubicBezTo>
                    <a:pt x="100" y="102"/>
                    <a:pt x="113" y="108"/>
                    <a:pt x="126" y="110"/>
                  </a:cubicBezTo>
                  <a:cubicBezTo>
                    <a:pt x="126" y="110"/>
                    <a:pt x="125" y="111"/>
                    <a:pt x="125" y="111"/>
                  </a:cubicBezTo>
                  <a:cubicBezTo>
                    <a:pt x="125" y="111"/>
                    <a:pt x="125" y="112"/>
                    <a:pt x="125" y="112"/>
                  </a:cubicBezTo>
                  <a:cubicBezTo>
                    <a:pt x="124" y="118"/>
                    <a:pt x="126" y="124"/>
                    <a:pt x="132" y="126"/>
                  </a:cubicBezTo>
                  <a:cubicBezTo>
                    <a:pt x="139" y="128"/>
                    <a:pt x="150" y="125"/>
                    <a:pt x="151" y="117"/>
                  </a:cubicBezTo>
                  <a:cubicBezTo>
                    <a:pt x="152" y="111"/>
                    <a:pt x="147" y="105"/>
                    <a:pt x="142" y="10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99"/>
            <p:cNvSpPr/>
            <p:nvPr/>
          </p:nvSpPr>
          <p:spPr bwMode="auto">
            <a:xfrm>
              <a:off x="1260" y="2517"/>
              <a:ext cx="413" cy="336"/>
            </a:xfrm>
            <a:custGeom>
              <a:avLst/>
              <a:gdLst>
                <a:gd name="T0" fmla="*/ 237 w 239"/>
                <a:gd name="T1" fmla="*/ 42 h 194"/>
                <a:gd name="T2" fmla="*/ 188 w 239"/>
                <a:gd name="T3" fmla="*/ 43 h 194"/>
                <a:gd name="T4" fmla="*/ 153 w 239"/>
                <a:gd name="T5" fmla="*/ 64 h 194"/>
                <a:gd name="T6" fmla="*/ 140 w 239"/>
                <a:gd name="T7" fmla="*/ 1 h 194"/>
                <a:gd name="T8" fmla="*/ 137 w 239"/>
                <a:gd name="T9" fmla="*/ 1 h 194"/>
                <a:gd name="T10" fmla="*/ 143 w 239"/>
                <a:gd name="T11" fmla="*/ 79 h 194"/>
                <a:gd name="T12" fmla="*/ 143 w 239"/>
                <a:gd name="T13" fmla="*/ 81 h 194"/>
                <a:gd name="T14" fmla="*/ 142 w 239"/>
                <a:gd name="T15" fmla="*/ 82 h 194"/>
                <a:gd name="T16" fmla="*/ 115 w 239"/>
                <a:gd name="T17" fmla="*/ 115 h 194"/>
                <a:gd name="T18" fmla="*/ 83 w 239"/>
                <a:gd name="T19" fmla="*/ 147 h 194"/>
                <a:gd name="T20" fmla="*/ 1 w 239"/>
                <a:gd name="T21" fmla="*/ 192 h 194"/>
                <a:gd name="T22" fmla="*/ 1 w 239"/>
                <a:gd name="T23" fmla="*/ 194 h 194"/>
                <a:gd name="T24" fmla="*/ 81 w 239"/>
                <a:gd name="T25" fmla="*/ 155 h 194"/>
                <a:gd name="T26" fmla="*/ 116 w 239"/>
                <a:gd name="T27" fmla="*/ 120 h 194"/>
                <a:gd name="T28" fmla="*/ 145 w 239"/>
                <a:gd name="T29" fmla="*/ 83 h 194"/>
                <a:gd name="T30" fmla="*/ 146 w 239"/>
                <a:gd name="T31" fmla="*/ 83 h 194"/>
                <a:gd name="T32" fmla="*/ 146 w 239"/>
                <a:gd name="T33" fmla="*/ 83 h 194"/>
                <a:gd name="T34" fmla="*/ 147 w 239"/>
                <a:gd name="T35" fmla="*/ 81 h 194"/>
                <a:gd name="T36" fmla="*/ 200 w 239"/>
                <a:gd name="T37" fmla="*/ 79 h 194"/>
                <a:gd name="T38" fmla="*/ 239 w 239"/>
                <a:gd name="T39" fmla="*/ 44 h 194"/>
                <a:gd name="T40" fmla="*/ 237 w 239"/>
                <a:gd name="T41" fmla="*/ 4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194">
                  <a:moveTo>
                    <a:pt x="237" y="42"/>
                  </a:moveTo>
                  <a:cubicBezTo>
                    <a:pt x="223" y="34"/>
                    <a:pt x="202" y="38"/>
                    <a:pt x="188" y="43"/>
                  </a:cubicBezTo>
                  <a:cubicBezTo>
                    <a:pt x="175" y="47"/>
                    <a:pt x="163" y="55"/>
                    <a:pt x="153" y="64"/>
                  </a:cubicBezTo>
                  <a:cubicBezTo>
                    <a:pt x="158" y="42"/>
                    <a:pt x="154" y="15"/>
                    <a:pt x="140" y="1"/>
                  </a:cubicBezTo>
                  <a:cubicBezTo>
                    <a:pt x="139" y="0"/>
                    <a:pt x="138" y="0"/>
                    <a:pt x="137" y="1"/>
                  </a:cubicBezTo>
                  <a:cubicBezTo>
                    <a:pt x="123" y="22"/>
                    <a:pt x="123" y="62"/>
                    <a:pt x="143" y="79"/>
                  </a:cubicBezTo>
                  <a:cubicBezTo>
                    <a:pt x="143" y="80"/>
                    <a:pt x="143" y="80"/>
                    <a:pt x="143" y="81"/>
                  </a:cubicBezTo>
                  <a:cubicBezTo>
                    <a:pt x="142" y="81"/>
                    <a:pt x="142" y="82"/>
                    <a:pt x="142" y="82"/>
                  </a:cubicBezTo>
                  <a:cubicBezTo>
                    <a:pt x="133" y="93"/>
                    <a:pt x="125" y="104"/>
                    <a:pt x="115" y="115"/>
                  </a:cubicBezTo>
                  <a:cubicBezTo>
                    <a:pt x="105" y="126"/>
                    <a:pt x="94" y="137"/>
                    <a:pt x="83" y="147"/>
                  </a:cubicBezTo>
                  <a:cubicBezTo>
                    <a:pt x="58" y="169"/>
                    <a:pt x="32" y="183"/>
                    <a:pt x="1" y="192"/>
                  </a:cubicBezTo>
                  <a:cubicBezTo>
                    <a:pt x="0" y="192"/>
                    <a:pt x="0" y="194"/>
                    <a:pt x="1" y="194"/>
                  </a:cubicBezTo>
                  <a:cubicBezTo>
                    <a:pt x="31" y="192"/>
                    <a:pt x="59" y="173"/>
                    <a:pt x="81" y="155"/>
                  </a:cubicBezTo>
                  <a:cubicBezTo>
                    <a:pt x="93" y="144"/>
                    <a:pt x="105" y="132"/>
                    <a:pt x="116" y="120"/>
                  </a:cubicBezTo>
                  <a:cubicBezTo>
                    <a:pt x="126" y="109"/>
                    <a:pt x="137" y="97"/>
                    <a:pt x="145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2"/>
                    <a:pt x="146" y="81"/>
                    <a:pt x="147" y="81"/>
                  </a:cubicBezTo>
                  <a:cubicBezTo>
                    <a:pt x="164" y="87"/>
                    <a:pt x="183" y="86"/>
                    <a:pt x="200" y="79"/>
                  </a:cubicBezTo>
                  <a:cubicBezTo>
                    <a:pt x="215" y="73"/>
                    <a:pt x="233" y="60"/>
                    <a:pt x="239" y="44"/>
                  </a:cubicBezTo>
                  <a:cubicBezTo>
                    <a:pt x="239" y="43"/>
                    <a:pt x="238" y="42"/>
                    <a:pt x="237" y="4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00"/>
            <p:cNvSpPr/>
            <p:nvPr/>
          </p:nvSpPr>
          <p:spPr bwMode="auto">
            <a:xfrm>
              <a:off x="1626" y="2230"/>
              <a:ext cx="437" cy="608"/>
            </a:xfrm>
            <a:custGeom>
              <a:avLst/>
              <a:gdLst>
                <a:gd name="T0" fmla="*/ 236 w 253"/>
                <a:gd name="T1" fmla="*/ 151 h 351"/>
                <a:gd name="T2" fmla="*/ 169 w 253"/>
                <a:gd name="T3" fmla="*/ 159 h 351"/>
                <a:gd name="T4" fmla="*/ 128 w 253"/>
                <a:gd name="T5" fmla="*/ 189 h 351"/>
                <a:gd name="T6" fmla="*/ 116 w 253"/>
                <a:gd name="T7" fmla="*/ 202 h 351"/>
                <a:gd name="T8" fmla="*/ 128 w 253"/>
                <a:gd name="T9" fmla="*/ 165 h 351"/>
                <a:gd name="T10" fmla="*/ 128 w 253"/>
                <a:gd name="T11" fmla="*/ 165 h 351"/>
                <a:gd name="T12" fmla="*/ 129 w 253"/>
                <a:gd name="T13" fmla="*/ 165 h 351"/>
                <a:gd name="T14" fmla="*/ 130 w 253"/>
                <a:gd name="T15" fmla="*/ 165 h 351"/>
                <a:gd name="T16" fmla="*/ 213 w 253"/>
                <a:gd name="T17" fmla="*/ 62 h 351"/>
                <a:gd name="T18" fmla="*/ 208 w 253"/>
                <a:gd name="T19" fmla="*/ 16 h 351"/>
                <a:gd name="T20" fmla="*/ 167 w 253"/>
                <a:gd name="T21" fmla="*/ 3 h 351"/>
                <a:gd name="T22" fmla="*/ 112 w 253"/>
                <a:gd name="T23" fmla="*/ 72 h 351"/>
                <a:gd name="T24" fmla="*/ 127 w 253"/>
                <a:gd name="T25" fmla="*/ 164 h 351"/>
                <a:gd name="T26" fmla="*/ 126 w 253"/>
                <a:gd name="T27" fmla="*/ 164 h 351"/>
                <a:gd name="T28" fmla="*/ 105 w 253"/>
                <a:gd name="T29" fmla="*/ 213 h 351"/>
                <a:gd name="T30" fmla="*/ 80 w 253"/>
                <a:gd name="T31" fmla="*/ 266 h 351"/>
                <a:gd name="T32" fmla="*/ 1 w 253"/>
                <a:gd name="T33" fmla="*/ 350 h 351"/>
                <a:gd name="T34" fmla="*/ 1 w 253"/>
                <a:gd name="T35" fmla="*/ 351 h 351"/>
                <a:gd name="T36" fmla="*/ 81 w 253"/>
                <a:gd name="T37" fmla="*/ 273 h 351"/>
                <a:gd name="T38" fmla="*/ 107 w 253"/>
                <a:gd name="T39" fmla="*/ 221 h 351"/>
                <a:gd name="T40" fmla="*/ 110 w 253"/>
                <a:gd name="T41" fmla="*/ 214 h 351"/>
                <a:gd name="T42" fmla="*/ 204 w 253"/>
                <a:gd name="T43" fmla="*/ 221 h 351"/>
                <a:gd name="T44" fmla="*/ 236 w 253"/>
                <a:gd name="T45" fmla="*/ 1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36" y="151"/>
                  </a:moveTo>
                  <a:cubicBezTo>
                    <a:pt x="222" y="129"/>
                    <a:pt x="184" y="150"/>
                    <a:pt x="169" y="159"/>
                  </a:cubicBezTo>
                  <a:cubicBezTo>
                    <a:pt x="154" y="167"/>
                    <a:pt x="140" y="177"/>
                    <a:pt x="128" y="189"/>
                  </a:cubicBezTo>
                  <a:cubicBezTo>
                    <a:pt x="124" y="193"/>
                    <a:pt x="119" y="197"/>
                    <a:pt x="116" y="202"/>
                  </a:cubicBezTo>
                  <a:cubicBezTo>
                    <a:pt x="121" y="190"/>
                    <a:pt x="125" y="178"/>
                    <a:pt x="128" y="165"/>
                  </a:cubicBezTo>
                  <a:cubicBezTo>
                    <a:pt x="128" y="165"/>
                    <a:pt x="128" y="165"/>
                    <a:pt x="128" y="165"/>
                  </a:cubicBezTo>
                  <a:cubicBezTo>
                    <a:pt x="128" y="165"/>
                    <a:pt x="129" y="165"/>
                    <a:pt x="129" y="165"/>
                  </a:cubicBezTo>
                  <a:cubicBezTo>
                    <a:pt x="129" y="165"/>
                    <a:pt x="130" y="165"/>
                    <a:pt x="130" y="165"/>
                  </a:cubicBezTo>
                  <a:cubicBezTo>
                    <a:pt x="168" y="139"/>
                    <a:pt x="203" y="108"/>
                    <a:pt x="213" y="62"/>
                  </a:cubicBezTo>
                  <a:cubicBezTo>
                    <a:pt x="216" y="47"/>
                    <a:pt x="216" y="30"/>
                    <a:pt x="208" y="16"/>
                  </a:cubicBezTo>
                  <a:cubicBezTo>
                    <a:pt x="199" y="2"/>
                    <a:pt x="182" y="0"/>
                    <a:pt x="167" y="3"/>
                  </a:cubicBezTo>
                  <a:cubicBezTo>
                    <a:pt x="133" y="8"/>
                    <a:pt x="117" y="42"/>
                    <a:pt x="112" y="72"/>
                  </a:cubicBezTo>
                  <a:cubicBezTo>
                    <a:pt x="107" y="101"/>
                    <a:pt x="108" y="139"/>
                    <a:pt x="127" y="164"/>
                  </a:cubicBezTo>
                  <a:cubicBezTo>
                    <a:pt x="126" y="164"/>
                    <a:pt x="126" y="164"/>
                    <a:pt x="126" y="164"/>
                  </a:cubicBezTo>
                  <a:cubicBezTo>
                    <a:pt x="118" y="180"/>
                    <a:pt x="112" y="197"/>
                    <a:pt x="105" y="213"/>
                  </a:cubicBezTo>
                  <a:cubicBezTo>
                    <a:pt x="98" y="231"/>
                    <a:pt x="90" y="249"/>
                    <a:pt x="80" y="266"/>
                  </a:cubicBezTo>
                  <a:cubicBezTo>
                    <a:pt x="61" y="301"/>
                    <a:pt x="34" y="328"/>
                    <a:pt x="1" y="350"/>
                  </a:cubicBezTo>
                  <a:cubicBezTo>
                    <a:pt x="0" y="350"/>
                    <a:pt x="1" y="351"/>
                    <a:pt x="1" y="351"/>
                  </a:cubicBezTo>
                  <a:cubicBezTo>
                    <a:pt x="36" y="335"/>
                    <a:pt x="62" y="305"/>
                    <a:pt x="81" y="273"/>
                  </a:cubicBezTo>
                  <a:cubicBezTo>
                    <a:pt x="91" y="257"/>
                    <a:pt x="100" y="239"/>
                    <a:pt x="107" y="221"/>
                  </a:cubicBezTo>
                  <a:cubicBezTo>
                    <a:pt x="108" y="219"/>
                    <a:pt x="109" y="216"/>
                    <a:pt x="110" y="214"/>
                  </a:cubicBezTo>
                  <a:cubicBezTo>
                    <a:pt x="136" y="233"/>
                    <a:pt x="176" y="233"/>
                    <a:pt x="204" y="221"/>
                  </a:cubicBezTo>
                  <a:cubicBezTo>
                    <a:pt x="229" y="211"/>
                    <a:pt x="253" y="178"/>
                    <a:pt x="236" y="15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01"/>
            <p:cNvSpPr/>
            <p:nvPr/>
          </p:nvSpPr>
          <p:spPr bwMode="auto">
            <a:xfrm>
              <a:off x="1675" y="2897"/>
              <a:ext cx="0" cy="2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02"/>
            <p:cNvSpPr/>
            <p:nvPr/>
          </p:nvSpPr>
          <p:spPr bwMode="auto">
            <a:xfrm>
              <a:off x="1768" y="2911"/>
              <a:ext cx="256" cy="294"/>
            </a:xfrm>
            <a:custGeom>
              <a:avLst/>
              <a:gdLst>
                <a:gd name="T0" fmla="*/ 129 w 148"/>
                <a:gd name="T1" fmla="*/ 39 h 170"/>
                <a:gd name="T2" fmla="*/ 140 w 148"/>
                <a:gd name="T3" fmla="*/ 9 h 170"/>
                <a:gd name="T4" fmla="*/ 116 w 148"/>
                <a:gd name="T5" fmla="*/ 1 h 170"/>
                <a:gd name="T6" fmla="*/ 75 w 148"/>
                <a:gd name="T7" fmla="*/ 20 h 170"/>
                <a:gd name="T8" fmla="*/ 31 w 148"/>
                <a:gd name="T9" fmla="*/ 60 h 170"/>
                <a:gd name="T10" fmla="*/ 31 w 148"/>
                <a:gd name="T11" fmla="*/ 60 h 170"/>
                <a:gd name="T12" fmla="*/ 32 w 148"/>
                <a:gd name="T13" fmla="*/ 60 h 170"/>
                <a:gd name="T14" fmla="*/ 38 w 148"/>
                <a:gd name="T15" fmla="*/ 164 h 170"/>
                <a:gd name="T16" fmla="*/ 67 w 148"/>
                <a:gd name="T17" fmla="*/ 149 h 170"/>
                <a:gd name="T18" fmla="*/ 76 w 148"/>
                <a:gd name="T19" fmla="*/ 146 h 170"/>
                <a:gd name="T20" fmla="*/ 88 w 148"/>
                <a:gd name="T21" fmla="*/ 142 h 170"/>
                <a:gd name="T22" fmla="*/ 99 w 148"/>
                <a:gd name="T23" fmla="*/ 121 h 170"/>
                <a:gd name="T24" fmla="*/ 99 w 148"/>
                <a:gd name="T25" fmla="*/ 121 h 170"/>
                <a:gd name="T26" fmla="*/ 120 w 148"/>
                <a:gd name="T27" fmla="*/ 88 h 170"/>
                <a:gd name="T28" fmla="*/ 144 w 148"/>
                <a:gd name="T29" fmla="*/ 69 h 170"/>
                <a:gd name="T30" fmla="*/ 129 w 148"/>
                <a:gd name="T31" fmla="*/ 3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8" h="170">
                  <a:moveTo>
                    <a:pt x="129" y="39"/>
                  </a:moveTo>
                  <a:cubicBezTo>
                    <a:pt x="135" y="31"/>
                    <a:pt x="144" y="20"/>
                    <a:pt x="140" y="9"/>
                  </a:cubicBezTo>
                  <a:cubicBezTo>
                    <a:pt x="137" y="0"/>
                    <a:pt x="124" y="0"/>
                    <a:pt x="116" y="1"/>
                  </a:cubicBezTo>
                  <a:cubicBezTo>
                    <a:pt x="101" y="3"/>
                    <a:pt x="87" y="11"/>
                    <a:pt x="75" y="20"/>
                  </a:cubicBezTo>
                  <a:cubicBezTo>
                    <a:pt x="60" y="33"/>
                    <a:pt x="48" y="50"/>
                    <a:pt x="31" y="60"/>
                  </a:cubicBezTo>
                  <a:cubicBezTo>
                    <a:pt x="30" y="60"/>
                    <a:pt x="31" y="61"/>
                    <a:pt x="31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14" y="86"/>
                    <a:pt x="0" y="147"/>
                    <a:pt x="38" y="164"/>
                  </a:cubicBezTo>
                  <a:cubicBezTo>
                    <a:pt x="51" y="170"/>
                    <a:pt x="61" y="161"/>
                    <a:pt x="67" y="149"/>
                  </a:cubicBezTo>
                  <a:cubicBezTo>
                    <a:pt x="69" y="144"/>
                    <a:pt x="71" y="146"/>
                    <a:pt x="76" y="146"/>
                  </a:cubicBezTo>
                  <a:cubicBezTo>
                    <a:pt x="80" y="146"/>
                    <a:pt x="84" y="144"/>
                    <a:pt x="88" y="142"/>
                  </a:cubicBezTo>
                  <a:cubicBezTo>
                    <a:pt x="94" y="138"/>
                    <a:pt x="100" y="129"/>
                    <a:pt x="99" y="121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112" y="120"/>
                    <a:pt x="127" y="100"/>
                    <a:pt x="120" y="88"/>
                  </a:cubicBezTo>
                  <a:cubicBezTo>
                    <a:pt x="131" y="88"/>
                    <a:pt x="141" y="80"/>
                    <a:pt x="144" y="69"/>
                  </a:cubicBezTo>
                  <a:cubicBezTo>
                    <a:pt x="148" y="56"/>
                    <a:pt x="140" y="44"/>
                    <a:pt x="129" y="3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03"/>
            <p:cNvSpPr/>
            <p:nvPr/>
          </p:nvSpPr>
          <p:spPr bwMode="auto">
            <a:xfrm>
              <a:off x="1571" y="2853"/>
              <a:ext cx="361" cy="279"/>
            </a:xfrm>
            <a:custGeom>
              <a:avLst/>
              <a:gdLst>
                <a:gd name="T0" fmla="*/ 186 w 209"/>
                <a:gd name="T1" fmla="*/ 57 h 161"/>
                <a:gd name="T2" fmla="*/ 162 w 209"/>
                <a:gd name="T3" fmla="*/ 69 h 161"/>
                <a:gd name="T4" fmla="*/ 144 w 209"/>
                <a:gd name="T5" fmla="*/ 86 h 161"/>
                <a:gd name="T6" fmla="*/ 82 w 209"/>
                <a:gd name="T7" fmla="*/ 35 h 161"/>
                <a:gd name="T8" fmla="*/ 2 w 209"/>
                <a:gd name="T9" fmla="*/ 0 h 161"/>
                <a:gd name="T10" fmla="*/ 1 w 209"/>
                <a:gd name="T11" fmla="*/ 2 h 161"/>
                <a:gd name="T12" fmla="*/ 29 w 209"/>
                <a:gd name="T13" fmla="*/ 17 h 161"/>
                <a:gd name="T14" fmla="*/ 71 w 209"/>
                <a:gd name="T15" fmla="*/ 34 h 161"/>
                <a:gd name="T16" fmla="*/ 110 w 209"/>
                <a:gd name="T17" fmla="*/ 59 h 161"/>
                <a:gd name="T18" fmla="*/ 142 w 209"/>
                <a:gd name="T19" fmla="*/ 89 h 161"/>
                <a:gd name="T20" fmla="*/ 142 w 209"/>
                <a:gd name="T21" fmla="*/ 89 h 161"/>
                <a:gd name="T22" fmla="*/ 141 w 209"/>
                <a:gd name="T23" fmla="*/ 91 h 161"/>
                <a:gd name="T24" fmla="*/ 140 w 209"/>
                <a:gd name="T25" fmla="*/ 148 h 161"/>
                <a:gd name="T26" fmla="*/ 166 w 209"/>
                <a:gd name="T27" fmla="*/ 131 h 161"/>
                <a:gd name="T28" fmla="*/ 187 w 209"/>
                <a:gd name="T29" fmla="*/ 118 h 161"/>
                <a:gd name="T30" fmla="*/ 187 w 209"/>
                <a:gd name="T31" fmla="*/ 92 h 161"/>
                <a:gd name="T32" fmla="*/ 186 w 209"/>
                <a:gd name="T33" fmla="*/ 5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61">
                  <a:moveTo>
                    <a:pt x="186" y="57"/>
                  </a:moveTo>
                  <a:cubicBezTo>
                    <a:pt x="177" y="57"/>
                    <a:pt x="168" y="64"/>
                    <a:pt x="162" y="69"/>
                  </a:cubicBezTo>
                  <a:cubicBezTo>
                    <a:pt x="156" y="74"/>
                    <a:pt x="149" y="80"/>
                    <a:pt x="144" y="86"/>
                  </a:cubicBezTo>
                  <a:cubicBezTo>
                    <a:pt x="129" y="65"/>
                    <a:pt x="105" y="48"/>
                    <a:pt x="82" y="35"/>
                  </a:cubicBezTo>
                  <a:cubicBezTo>
                    <a:pt x="57" y="21"/>
                    <a:pt x="28" y="14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9" y="9"/>
                    <a:pt x="19" y="13"/>
                    <a:pt x="29" y="17"/>
                  </a:cubicBezTo>
                  <a:cubicBezTo>
                    <a:pt x="43" y="22"/>
                    <a:pt x="58" y="27"/>
                    <a:pt x="71" y="34"/>
                  </a:cubicBezTo>
                  <a:cubicBezTo>
                    <a:pt x="85" y="41"/>
                    <a:pt x="98" y="49"/>
                    <a:pt x="110" y="59"/>
                  </a:cubicBezTo>
                  <a:cubicBezTo>
                    <a:pt x="122" y="68"/>
                    <a:pt x="131" y="79"/>
                    <a:pt x="142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1" y="90"/>
                    <a:pt x="141" y="90"/>
                    <a:pt x="141" y="91"/>
                  </a:cubicBezTo>
                  <a:cubicBezTo>
                    <a:pt x="133" y="109"/>
                    <a:pt x="125" y="132"/>
                    <a:pt x="140" y="148"/>
                  </a:cubicBezTo>
                  <a:cubicBezTo>
                    <a:pt x="152" y="161"/>
                    <a:pt x="166" y="144"/>
                    <a:pt x="166" y="131"/>
                  </a:cubicBezTo>
                  <a:cubicBezTo>
                    <a:pt x="175" y="131"/>
                    <a:pt x="182" y="125"/>
                    <a:pt x="187" y="118"/>
                  </a:cubicBezTo>
                  <a:cubicBezTo>
                    <a:pt x="192" y="111"/>
                    <a:pt x="194" y="99"/>
                    <a:pt x="187" y="92"/>
                  </a:cubicBezTo>
                  <a:cubicBezTo>
                    <a:pt x="197" y="83"/>
                    <a:pt x="209" y="57"/>
                    <a:pt x="186" y="5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04"/>
            <p:cNvSpPr/>
            <p:nvPr/>
          </p:nvSpPr>
          <p:spPr bwMode="auto">
            <a:xfrm>
              <a:off x="1620" y="2897"/>
              <a:ext cx="88" cy="215"/>
            </a:xfrm>
            <a:custGeom>
              <a:avLst/>
              <a:gdLst>
                <a:gd name="T0" fmla="*/ 35 w 51"/>
                <a:gd name="T1" fmla="*/ 2 h 124"/>
                <a:gd name="T2" fmla="*/ 34 w 51"/>
                <a:gd name="T3" fmla="*/ 0 h 124"/>
                <a:gd name="T4" fmla="*/ 32 w 51"/>
                <a:gd name="T5" fmla="*/ 2 h 124"/>
                <a:gd name="T6" fmla="*/ 2 w 51"/>
                <a:gd name="T7" fmla="*/ 58 h 124"/>
                <a:gd name="T8" fmla="*/ 13 w 51"/>
                <a:gd name="T9" fmla="*/ 122 h 124"/>
                <a:gd name="T10" fmla="*/ 16 w 51"/>
                <a:gd name="T11" fmla="*/ 121 h 124"/>
                <a:gd name="T12" fmla="*/ 48 w 51"/>
                <a:gd name="T13" fmla="*/ 65 h 124"/>
                <a:gd name="T14" fmla="*/ 35 w 51"/>
                <a:gd name="T15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124">
                  <a:moveTo>
                    <a:pt x="35" y="2"/>
                  </a:moveTo>
                  <a:cubicBezTo>
                    <a:pt x="35" y="1"/>
                    <a:pt x="35" y="0"/>
                    <a:pt x="34" y="0"/>
                  </a:cubicBezTo>
                  <a:cubicBezTo>
                    <a:pt x="32" y="0"/>
                    <a:pt x="32" y="1"/>
                    <a:pt x="32" y="2"/>
                  </a:cubicBezTo>
                  <a:cubicBezTo>
                    <a:pt x="13" y="14"/>
                    <a:pt x="5" y="37"/>
                    <a:pt x="2" y="58"/>
                  </a:cubicBezTo>
                  <a:cubicBezTo>
                    <a:pt x="0" y="79"/>
                    <a:pt x="1" y="105"/>
                    <a:pt x="13" y="122"/>
                  </a:cubicBezTo>
                  <a:cubicBezTo>
                    <a:pt x="14" y="124"/>
                    <a:pt x="17" y="122"/>
                    <a:pt x="16" y="121"/>
                  </a:cubicBezTo>
                  <a:cubicBezTo>
                    <a:pt x="34" y="109"/>
                    <a:pt x="44" y="85"/>
                    <a:pt x="48" y="65"/>
                  </a:cubicBezTo>
                  <a:cubicBezTo>
                    <a:pt x="51" y="46"/>
                    <a:pt x="50" y="17"/>
                    <a:pt x="35" y="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05"/>
            <p:cNvSpPr/>
            <p:nvPr/>
          </p:nvSpPr>
          <p:spPr bwMode="auto">
            <a:xfrm>
              <a:off x="1720" y="2819"/>
              <a:ext cx="195" cy="123"/>
            </a:xfrm>
            <a:custGeom>
              <a:avLst/>
              <a:gdLst>
                <a:gd name="T0" fmla="*/ 110 w 113"/>
                <a:gd name="T1" fmla="*/ 3 h 71"/>
                <a:gd name="T2" fmla="*/ 108 w 113"/>
                <a:gd name="T3" fmla="*/ 1 h 71"/>
                <a:gd name="T4" fmla="*/ 1 w 113"/>
                <a:gd name="T5" fmla="*/ 58 h 71"/>
                <a:gd name="T6" fmla="*/ 1 w 113"/>
                <a:gd name="T7" fmla="*/ 58 h 71"/>
                <a:gd name="T8" fmla="*/ 0 w 113"/>
                <a:gd name="T9" fmla="*/ 59 h 71"/>
                <a:gd name="T10" fmla="*/ 2 w 113"/>
                <a:gd name="T11" fmla="*/ 60 h 71"/>
                <a:gd name="T12" fmla="*/ 2 w 113"/>
                <a:gd name="T13" fmla="*/ 59 h 71"/>
                <a:gd name="T14" fmla="*/ 61 w 113"/>
                <a:gd name="T15" fmla="*/ 52 h 71"/>
                <a:gd name="T16" fmla="*/ 112 w 113"/>
                <a:gd name="T17" fmla="*/ 6 h 71"/>
                <a:gd name="T18" fmla="*/ 110 w 113"/>
                <a:gd name="T19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71">
                  <a:moveTo>
                    <a:pt x="110" y="3"/>
                  </a:moveTo>
                  <a:cubicBezTo>
                    <a:pt x="110" y="2"/>
                    <a:pt x="109" y="1"/>
                    <a:pt x="108" y="1"/>
                  </a:cubicBezTo>
                  <a:cubicBezTo>
                    <a:pt x="66" y="0"/>
                    <a:pt x="18" y="16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9"/>
                    <a:pt x="0" y="59"/>
                  </a:cubicBezTo>
                  <a:cubicBezTo>
                    <a:pt x="0" y="60"/>
                    <a:pt x="1" y="60"/>
                    <a:pt x="2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9" y="71"/>
                    <a:pt x="45" y="60"/>
                    <a:pt x="61" y="52"/>
                  </a:cubicBezTo>
                  <a:cubicBezTo>
                    <a:pt x="81" y="42"/>
                    <a:pt x="101" y="26"/>
                    <a:pt x="112" y="6"/>
                  </a:cubicBezTo>
                  <a:cubicBezTo>
                    <a:pt x="113" y="4"/>
                    <a:pt x="111" y="3"/>
                    <a:pt x="110" y="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06"/>
            <p:cNvSpPr/>
            <p:nvPr/>
          </p:nvSpPr>
          <p:spPr bwMode="auto">
            <a:xfrm>
              <a:off x="2119" y="2313"/>
              <a:ext cx="151" cy="229"/>
            </a:xfrm>
            <a:custGeom>
              <a:avLst/>
              <a:gdLst>
                <a:gd name="T0" fmla="*/ 83 w 88"/>
                <a:gd name="T1" fmla="*/ 29 h 132"/>
                <a:gd name="T2" fmla="*/ 68 w 88"/>
                <a:gd name="T3" fmla="*/ 29 h 132"/>
                <a:gd name="T4" fmla="*/ 70 w 88"/>
                <a:gd name="T5" fmla="*/ 14 h 132"/>
                <a:gd name="T6" fmla="*/ 68 w 88"/>
                <a:gd name="T7" fmla="*/ 12 h 132"/>
                <a:gd name="T8" fmla="*/ 47 w 88"/>
                <a:gd name="T9" fmla="*/ 20 h 132"/>
                <a:gd name="T10" fmla="*/ 28 w 88"/>
                <a:gd name="T11" fmla="*/ 9 h 132"/>
                <a:gd name="T12" fmla="*/ 32 w 88"/>
                <a:gd name="T13" fmla="*/ 46 h 132"/>
                <a:gd name="T14" fmla="*/ 32 w 88"/>
                <a:gd name="T15" fmla="*/ 48 h 132"/>
                <a:gd name="T16" fmla="*/ 15 w 88"/>
                <a:gd name="T17" fmla="*/ 84 h 132"/>
                <a:gd name="T18" fmla="*/ 0 w 88"/>
                <a:gd name="T19" fmla="*/ 131 h 132"/>
                <a:gd name="T20" fmla="*/ 2 w 88"/>
                <a:gd name="T21" fmla="*/ 131 h 132"/>
                <a:gd name="T22" fmla="*/ 17 w 88"/>
                <a:gd name="T23" fmla="*/ 89 h 132"/>
                <a:gd name="T24" fmla="*/ 34 w 88"/>
                <a:gd name="T25" fmla="*/ 51 h 132"/>
                <a:gd name="T26" fmla="*/ 85 w 88"/>
                <a:gd name="T27" fmla="*/ 44 h 132"/>
                <a:gd name="T28" fmla="*/ 83 w 88"/>
                <a:gd name="T29" fmla="*/ 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3" y="29"/>
                  </a:moveTo>
                  <a:cubicBezTo>
                    <a:pt x="78" y="26"/>
                    <a:pt x="73" y="27"/>
                    <a:pt x="68" y="29"/>
                  </a:cubicBezTo>
                  <a:cubicBezTo>
                    <a:pt x="70" y="24"/>
                    <a:pt x="70" y="20"/>
                    <a:pt x="70" y="14"/>
                  </a:cubicBezTo>
                  <a:cubicBezTo>
                    <a:pt x="71" y="13"/>
                    <a:pt x="69" y="12"/>
                    <a:pt x="68" y="12"/>
                  </a:cubicBezTo>
                  <a:cubicBezTo>
                    <a:pt x="59" y="11"/>
                    <a:pt x="52" y="14"/>
                    <a:pt x="47" y="20"/>
                  </a:cubicBezTo>
                  <a:cubicBezTo>
                    <a:pt x="45" y="11"/>
                    <a:pt x="38" y="0"/>
                    <a:pt x="28" y="9"/>
                  </a:cubicBezTo>
                  <a:cubicBezTo>
                    <a:pt x="17" y="19"/>
                    <a:pt x="21" y="37"/>
                    <a:pt x="32" y="46"/>
                  </a:cubicBezTo>
                  <a:cubicBezTo>
                    <a:pt x="31" y="47"/>
                    <a:pt x="31" y="48"/>
                    <a:pt x="32" y="48"/>
                  </a:cubicBezTo>
                  <a:cubicBezTo>
                    <a:pt x="25" y="60"/>
                    <a:pt x="20" y="72"/>
                    <a:pt x="15" y="84"/>
                  </a:cubicBezTo>
                  <a:cubicBezTo>
                    <a:pt x="9" y="99"/>
                    <a:pt x="3" y="115"/>
                    <a:pt x="0" y="131"/>
                  </a:cubicBezTo>
                  <a:cubicBezTo>
                    <a:pt x="0" y="132"/>
                    <a:pt x="2" y="132"/>
                    <a:pt x="2" y="131"/>
                  </a:cubicBezTo>
                  <a:cubicBezTo>
                    <a:pt x="7" y="117"/>
                    <a:pt x="11" y="103"/>
                    <a:pt x="17" y="89"/>
                  </a:cubicBezTo>
                  <a:cubicBezTo>
                    <a:pt x="22" y="76"/>
                    <a:pt x="29" y="64"/>
                    <a:pt x="34" y="51"/>
                  </a:cubicBezTo>
                  <a:cubicBezTo>
                    <a:pt x="48" y="65"/>
                    <a:pt x="74" y="62"/>
                    <a:pt x="85" y="44"/>
                  </a:cubicBezTo>
                  <a:cubicBezTo>
                    <a:pt x="88" y="40"/>
                    <a:pt x="88" y="32"/>
                    <a:pt x="83" y="2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07"/>
            <p:cNvSpPr/>
            <p:nvPr/>
          </p:nvSpPr>
          <p:spPr bwMode="auto">
            <a:xfrm>
              <a:off x="2542" y="2481"/>
              <a:ext cx="435" cy="608"/>
            </a:xfrm>
            <a:custGeom>
              <a:avLst/>
              <a:gdLst>
                <a:gd name="T0" fmla="*/ 204 w 252"/>
                <a:gd name="T1" fmla="*/ 131 h 351"/>
                <a:gd name="T2" fmla="*/ 110 w 252"/>
                <a:gd name="T3" fmla="*/ 138 h 351"/>
                <a:gd name="T4" fmla="*/ 107 w 252"/>
                <a:gd name="T5" fmla="*/ 131 h 351"/>
                <a:gd name="T6" fmla="*/ 81 w 252"/>
                <a:gd name="T7" fmla="*/ 78 h 351"/>
                <a:gd name="T8" fmla="*/ 1 w 252"/>
                <a:gd name="T9" fmla="*/ 1 h 351"/>
                <a:gd name="T10" fmla="*/ 1 w 252"/>
                <a:gd name="T11" fmla="*/ 2 h 351"/>
                <a:gd name="T12" fmla="*/ 80 w 252"/>
                <a:gd name="T13" fmla="*/ 86 h 351"/>
                <a:gd name="T14" fmla="*/ 105 w 252"/>
                <a:gd name="T15" fmla="*/ 138 h 351"/>
                <a:gd name="T16" fmla="*/ 126 w 252"/>
                <a:gd name="T17" fmla="*/ 187 h 351"/>
                <a:gd name="T18" fmla="*/ 127 w 252"/>
                <a:gd name="T19" fmla="*/ 188 h 351"/>
                <a:gd name="T20" fmla="*/ 112 w 252"/>
                <a:gd name="T21" fmla="*/ 279 h 351"/>
                <a:gd name="T22" fmla="*/ 167 w 252"/>
                <a:gd name="T23" fmla="*/ 349 h 351"/>
                <a:gd name="T24" fmla="*/ 208 w 252"/>
                <a:gd name="T25" fmla="*/ 336 h 351"/>
                <a:gd name="T26" fmla="*/ 213 w 252"/>
                <a:gd name="T27" fmla="*/ 290 h 351"/>
                <a:gd name="T28" fmla="*/ 130 w 252"/>
                <a:gd name="T29" fmla="*/ 187 h 351"/>
                <a:gd name="T30" fmla="*/ 129 w 252"/>
                <a:gd name="T31" fmla="*/ 187 h 351"/>
                <a:gd name="T32" fmla="*/ 128 w 252"/>
                <a:gd name="T33" fmla="*/ 187 h 351"/>
                <a:gd name="T34" fmla="*/ 128 w 252"/>
                <a:gd name="T35" fmla="*/ 186 h 351"/>
                <a:gd name="T36" fmla="*/ 115 w 252"/>
                <a:gd name="T37" fmla="*/ 150 h 351"/>
                <a:gd name="T38" fmla="*/ 128 w 252"/>
                <a:gd name="T39" fmla="*/ 163 h 351"/>
                <a:gd name="T40" fmla="*/ 168 w 252"/>
                <a:gd name="T41" fmla="*/ 193 h 351"/>
                <a:gd name="T42" fmla="*/ 236 w 252"/>
                <a:gd name="T43" fmla="*/ 200 h 351"/>
                <a:gd name="T44" fmla="*/ 204 w 252"/>
                <a:gd name="T45" fmla="*/ 13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2" h="351">
                  <a:moveTo>
                    <a:pt x="204" y="131"/>
                  </a:moveTo>
                  <a:cubicBezTo>
                    <a:pt x="175" y="119"/>
                    <a:pt x="136" y="119"/>
                    <a:pt x="110" y="138"/>
                  </a:cubicBezTo>
                  <a:cubicBezTo>
                    <a:pt x="109" y="135"/>
                    <a:pt x="108" y="133"/>
                    <a:pt x="107" y="131"/>
                  </a:cubicBezTo>
                  <a:cubicBezTo>
                    <a:pt x="100" y="113"/>
                    <a:pt x="91" y="95"/>
                    <a:pt x="81" y="78"/>
                  </a:cubicBezTo>
                  <a:cubicBezTo>
                    <a:pt x="62" y="46"/>
                    <a:pt x="36" y="17"/>
                    <a:pt x="1" y="1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34" y="24"/>
                    <a:pt x="60" y="51"/>
                    <a:pt x="80" y="86"/>
                  </a:cubicBezTo>
                  <a:cubicBezTo>
                    <a:pt x="90" y="103"/>
                    <a:pt x="98" y="120"/>
                    <a:pt x="105" y="138"/>
                  </a:cubicBezTo>
                  <a:cubicBezTo>
                    <a:pt x="112" y="155"/>
                    <a:pt x="118" y="172"/>
                    <a:pt x="126" y="187"/>
                  </a:cubicBezTo>
                  <a:cubicBezTo>
                    <a:pt x="126" y="188"/>
                    <a:pt x="126" y="188"/>
                    <a:pt x="127" y="188"/>
                  </a:cubicBezTo>
                  <a:cubicBezTo>
                    <a:pt x="108" y="212"/>
                    <a:pt x="107" y="251"/>
                    <a:pt x="112" y="279"/>
                  </a:cubicBezTo>
                  <a:cubicBezTo>
                    <a:pt x="117" y="309"/>
                    <a:pt x="133" y="343"/>
                    <a:pt x="167" y="349"/>
                  </a:cubicBezTo>
                  <a:cubicBezTo>
                    <a:pt x="181" y="351"/>
                    <a:pt x="199" y="350"/>
                    <a:pt x="208" y="336"/>
                  </a:cubicBezTo>
                  <a:cubicBezTo>
                    <a:pt x="216" y="322"/>
                    <a:pt x="216" y="305"/>
                    <a:pt x="213" y="290"/>
                  </a:cubicBezTo>
                  <a:cubicBezTo>
                    <a:pt x="203" y="244"/>
                    <a:pt x="168" y="212"/>
                    <a:pt x="130" y="187"/>
                  </a:cubicBezTo>
                  <a:cubicBezTo>
                    <a:pt x="130" y="187"/>
                    <a:pt x="129" y="187"/>
                    <a:pt x="129" y="187"/>
                  </a:cubicBezTo>
                  <a:cubicBezTo>
                    <a:pt x="128" y="187"/>
                    <a:pt x="128" y="187"/>
                    <a:pt x="128" y="187"/>
                  </a:cubicBezTo>
                  <a:cubicBezTo>
                    <a:pt x="128" y="187"/>
                    <a:pt x="128" y="186"/>
                    <a:pt x="128" y="186"/>
                  </a:cubicBezTo>
                  <a:cubicBezTo>
                    <a:pt x="125" y="174"/>
                    <a:pt x="120" y="162"/>
                    <a:pt x="115" y="150"/>
                  </a:cubicBezTo>
                  <a:cubicBezTo>
                    <a:pt x="119" y="155"/>
                    <a:pt x="124" y="159"/>
                    <a:pt x="128" y="163"/>
                  </a:cubicBezTo>
                  <a:cubicBezTo>
                    <a:pt x="140" y="174"/>
                    <a:pt x="154" y="185"/>
                    <a:pt x="168" y="193"/>
                  </a:cubicBezTo>
                  <a:cubicBezTo>
                    <a:pt x="184" y="202"/>
                    <a:pt x="222" y="223"/>
                    <a:pt x="236" y="200"/>
                  </a:cubicBezTo>
                  <a:cubicBezTo>
                    <a:pt x="252" y="173"/>
                    <a:pt x="229" y="141"/>
                    <a:pt x="204" y="131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08"/>
            <p:cNvSpPr/>
            <p:nvPr/>
          </p:nvSpPr>
          <p:spPr bwMode="auto">
            <a:xfrm>
              <a:off x="3016" y="2805"/>
              <a:ext cx="220" cy="213"/>
            </a:xfrm>
            <a:custGeom>
              <a:avLst/>
              <a:gdLst>
                <a:gd name="T0" fmla="*/ 109 w 127"/>
                <a:gd name="T1" fmla="*/ 24 h 123"/>
                <a:gd name="T2" fmla="*/ 57 w 127"/>
                <a:gd name="T3" fmla="*/ 2 h 123"/>
                <a:gd name="T4" fmla="*/ 18 w 127"/>
                <a:gd name="T5" fmla="*/ 18 h 123"/>
                <a:gd name="T6" fmla="*/ 3 w 127"/>
                <a:gd name="T7" fmla="*/ 54 h 123"/>
                <a:gd name="T8" fmla="*/ 11 w 127"/>
                <a:gd name="T9" fmla="*/ 97 h 123"/>
                <a:gd name="T10" fmla="*/ 43 w 127"/>
                <a:gd name="T11" fmla="*/ 121 h 123"/>
                <a:gd name="T12" fmla="*/ 64 w 127"/>
                <a:gd name="T13" fmla="*/ 101 h 123"/>
                <a:gd name="T14" fmla="*/ 95 w 127"/>
                <a:gd name="T15" fmla="*/ 75 h 123"/>
                <a:gd name="T16" fmla="*/ 124 w 127"/>
                <a:gd name="T17" fmla="*/ 69 h 123"/>
                <a:gd name="T18" fmla="*/ 109 w 127"/>
                <a:gd name="T19" fmla="*/ 2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23">
                  <a:moveTo>
                    <a:pt x="109" y="24"/>
                  </a:moveTo>
                  <a:cubicBezTo>
                    <a:pt x="96" y="11"/>
                    <a:pt x="75" y="4"/>
                    <a:pt x="57" y="2"/>
                  </a:cubicBezTo>
                  <a:cubicBezTo>
                    <a:pt x="44" y="0"/>
                    <a:pt x="23" y="2"/>
                    <a:pt x="18" y="18"/>
                  </a:cubicBezTo>
                  <a:cubicBezTo>
                    <a:pt x="9" y="25"/>
                    <a:pt x="4" y="46"/>
                    <a:pt x="3" y="54"/>
                  </a:cubicBezTo>
                  <a:cubicBezTo>
                    <a:pt x="0" y="70"/>
                    <a:pt x="2" y="84"/>
                    <a:pt x="11" y="97"/>
                  </a:cubicBezTo>
                  <a:cubicBezTo>
                    <a:pt x="19" y="108"/>
                    <a:pt x="30" y="119"/>
                    <a:pt x="43" y="121"/>
                  </a:cubicBezTo>
                  <a:cubicBezTo>
                    <a:pt x="56" y="123"/>
                    <a:pt x="62" y="112"/>
                    <a:pt x="64" y="101"/>
                  </a:cubicBezTo>
                  <a:cubicBezTo>
                    <a:pt x="81" y="111"/>
                    <a:pt x="97" y="94"/>
                    <a:pt x="95" y="75"/>
                  </a:cubicBezTo>
                  <a:cubicBezTo>
                    <a:pt x="105" y="83"/>
                    <a:pt x="121" y="85"/>
                    <a:pt x="124" y="69"/>
                  </a:cubicBezTo>
                  <a:cubicBezTo>
                    <a:pt x="127" y="54"/>
                    <a:pt x="119" y="35"/>
                    <a:pt x="109" y="24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09"/>
            <p:cNvSpPr/>
            <p:nvPr/>
          </p:nvSpPr>
          <p:spPr bwMode="auto">
            <a:xfrm>
              <a:off x="3346" y="2410"/>
              <a:ext cx="541" cy="426"/>
            </a:xfrm>
            <a:custGeom>
              <a:avLst/>
              <a:gdLst>
                <a:gd name="T0" fmla="*/ 289 w 313"/>
                <a:gd name="T1" fmla="*/ 50 h 246"/>
                <a:gd name="T2" fmla="*/ 289 w 313"/>
                <a:gd name="T3" fmla="*/ 51 h 246"/>
                <a:gd name="T4" fmla="*/ 257 w 313"/>
                <a:gd name="T5" fmla="*/ 61 h 246"/>
                <a:gd name="T6" fmla="*/ 288 w 313"/>
                <a:gd name="T7" fmla="*/ 26 h 246"/>
                <a:gd name="T8" fmla="*/ 274 w 313"/>
                <a:gd name="T9" fmla="*/ 6 h 246"/>
                <a:gd name="T10" fmla="*/ 272 w 313"/>
                <a:gd name="T11" fmla="*/ 17 h 246"/>
                <a:gd name="T12" fmla="*/ 229 w 313"/>
                <a:gd name="T13" fmla="*/ 84 h 246"/>
                <a:gd name="T14" fmla="*/ 237 w 313"/>
                <a:gd name="T15" fmla="*/ 35 h 246"/>
                <a:gd name="T16" fmla="*/ 210 w 313"/>
                <a:gd name="T17" fmla="*/ 40 h 246"/>
                <a:gd name="T18" fmla="*/ 225 w 313"/>
                <a:gd name="T19" fmla="*/ 49 h 246"/>
                <a:gd name="T20" fmla="*/ 227 w 313"/>
                <a:gd name="T21" fmla="*/ 86 h 246"/>
                <a:gd name="T22" fmla="*/ 160 w 313"/>
                <a:gd name="T23" fmla="*/ 145 h 246"/>
                <a:gd name="T24" fmla="*/ 189 w 313"/>
                <a:gd name="T25" fmla="*/ 85 h 246"/>
                <a:gd name="T26" fmla="*/ 167 w 313"/>
                <a:gd name="T27" fmla="*/ 69 h 246"/>
                <a:gd name="T28" fmla="*/ 170 w 313"/>
                <a:gd name="T29" fmla="*/ 86 h 246"/>
                <a:gd name="T30" fmla="*/ 158 w 313"/>
                <a:gd name="T31" fmla="*/ 147 h 246"/>
                <a:gd name="T32" fmla="*/ 87 w 313"/>
                <a:gd name="T33" fmla="*/ 197 h 246"/>
                <a:gd name="T34" fmla="*/ 136 w 313"/>
                <a:gd name="T35" fmla="*/ 137 h 246"/>
                <a:gd name="T36" fmla="*/ 113 w 313"/>
                <a:gd name="T37" fmla="*/ 124 h 246"/>
                <a:gd name="T38" fmla="*/ 114 w 313"/>
                <a:gd name="T39" fmla="*/ 139 h 246"/>
                <a:gd name="T40" fmla="*/ 46 w 313"/>
                <a:gd name="T41" fmla="*/ 222 h 246"/>
                <a:gd name="T42" fmla="*/ 32 w 313"/>
                <a:gd name="T43" fmla="*/ 211 h 246"/>
                <a:gd name="T44" fmla="*/ 50 w 313"/>
                <a:gd name="T45" fmla="*/ 187 h 246"/>
                <a:gd name="T46" fmla="*/ 28 w 313"/>
                <a:gd name="T47" fmla="*/ 171 h 246"/>
                <a:gd name="T48" fmla="*/ 35 w 313"/>
                <a:gd name="T49" fmla="*/ 189 h 246"/>
                <a:gd name="T50" fmla="*/ 0 w 313"/>
                <a:gd name="T51" fmla="*/ 245 h 246"/>
                <a:gd name="T52" fmla="*/ 41 w 313"/>
                <a:gd name="T53" fmla="*/ 230 h 246"/>
                <a:gd name="T54" fmla="*/ 102 w 313"/>
                <a:gd name="T55" fmla="*/ 224 h 246"/>
                <a:gd name="T56" fmla="*/ 121 w 313"/>
                <a:gd name="T57" fmla="*/ 235 h 246"/>
                <a:gd name="T58" fmla="*/ 107 w 313"/>
                <a:gd name="T59" fmla="*/ 210 h 246"/>
                <a:gd name="T60" fmla="*/ 103 w 313"/>
                <a:gd name="T61" fmla="*/ 219 h 246"/>
                <a:gd name="T62" fmla="*/ 54 w 313"/>
                <a:gd name="T63" fmla="*/ 223 h 246"/>
                <a:gd name="T64" fmla="*/ 131 w 313"/>
                <a:gd name="T65" fmla="*/ 173 h 246"/>
                <a:gd name="T66" fmla="*/ 182 w 313"/>
                <a:gd name="T67" fmla="*/ 195 h 246"/>
                <a:gd name="T68" fmla="*/ 199 w 313"/>
                <a:gd name="T69" fmla="*/ 201 h 246"/>
                <a:gd name="T70" fmla="*/ 188 w 313"/>
                <a:gd name="T71" fmla="*/ 177 h 246"/>
                <a:gd name="T72" fmla="*/ 133 w 313"/>
                <a:gd name="T73" fmla="*/ 172 h 246"/>
                <a:gd name="T74" fmla="*/ 199 w 313"/>
                <a:gd name="T75" fmla="*/ 120 h 246"/>
                <a:gd name="T76" fmla="*/ 238 w 313"/>
                <a:gd name="T77" fmla="*/ 135 h 246"/>
                <a:gd name="T78" fmla="*/ 257 w 313"/>
                <a:gd name="T79" fmla="*/ 121 h 246"/>
                <a:gd name="T80" fmla="*/ 245 w 313"/>
                <a:gd name="T81" fmla="*/ 117 h 246"/>
                <a:gd name="T82" fmla="*/ 241 w 313"/>
                <a:gd name="T83" fmla="*/ 119 h 246"/>
                <a:gd name="T84" fmla="*/ 238 w 313"/>
                <a:gd name="T85" fmla="*/ 122 h 246"/>
                <a:gd name="T86" fmla="*/ 255 w 313"/>
                <a:gd name="T87" fmla="*/ 63 h 246"/>
                <a:gd name="T88" fmla="*/ 291 w 313"/>
                <a:gd name="T89" fmla="*/ 56 h 246"/>
                <a:gd name="T90" fmla="*/ 313 w 313"/>
                <a:gd name="T91" fmla="*/ 4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3" h="246">
                  <a:moveTo>
                    <a:pt x="299" y="37"/>
                  </a:moveTo>
                  <a:cubicBezTo>
                    <a:pt x="294" y="39"/>
                    <a:pt x="290" y="45"/>
                    <a:pt x="289" y="50"/>
                  </a:cubicBezTo>
                  <a:cubicBezTo>
                    <a:pt x="289" y="50"/>
                    <a:pt x="288" y="51"/>
                    <a:pt x="288" y="51"/>
                  </a:cubicBezTo>
                  <a:cubicBezTo>
                    <a:pt x="288" y="51"/>
                    <a:pt x="289" y="51"/>
                    <a:pt x="289" y="51"/>
                  </a:cubicBezTo>
                  <a:cubicBezTo>
                    <a:pt x="288" y="52"/>
                    <a:pt x="288" y="53"/>
                    <a:pt x="288" y="54"/>
                  </a:cubicBezTo>
                  <a:cubicBezTo>
                    <a:pt x="278" y="55"/>
                    <a:pt x="267" y="58"/>
                    <a:pt x="257" y="61"/>
                  </a:cubicBezTo>
                  <a:cubicBezTo>
                    <a:pt x="265" y="50"/>
                    <a:pt x="273" y="39"/>
                    <a:pt x="279" y="27"/>
                  </a:cubicBezTo>
                  <a:cubicBezTo>
                    <a:pt x="282" y="28"/>
                    <a:pt x="285" y="28"/>
                    <a:pt x="288" y="26"/>
                  </a:cubicBezTo>
                  <a:cubicBezTo>
                    <a:pt x="293" y="23"/>
                    <a:pt x="296" y="16"/>
                    <a:pt x="293" y="10"/>
                  </a:cubicBezTo>
                  <a:cubicBezTo>
                    <a:pt x="290" y="3"/>
                    <a:pt x="279" y="0"/>
                    <a:pt x="274" y="6"/>
                  </a:cubicBezTo>
                  <a:cubicBezTo>
                    <a:pt x="272" y="9"/>
                    <a:pt x="272" y="12"/>
                    <a:pt x="273" y="16"/>
                  </a:cubicBezTo>
                  <a:cubicBezTo>
                    <a:pt x="272" y="16"/>
                    <a:pt x="272" y="16"/>
                    <a:pt x="272" y="17"/>
                  </a:cubicBezTo>
                  <a:cubicBezTo>
                    <a:pt x="273" y="20"/>
                    <a:pt x="274" y="23"/>
                    <a:pt x="277" y="25"/>
                  </a:cubicBezTo>
                  <a:cubicBezTo>
                    <a:pt x="262" y="46"/>
                    <a:pt x="246" y="66"/>
                    <a:pt x="229" y="84"/>
                  </a:cubicBezTo>
                  <a:cubicBezTo>
                    <a:pt x="229" y="72"/>
                    <a:pt x="229" y="60"/>
                    <a:pt x="228" y="48"/>
                  </a:cubicBezTo>
                  <a:cubicBezTo>
                    <a:pt x="234" y="46"/>
                    <a:pt x="238" y="41"/>
                    <a:pt x="237" y="35"/>
                  </a:cubicBezTo>
                  <a:cubicBezTo>
                    <a:pt x="237" y="28"/>
                    <a:pt x="231" y="24"/>
                    <a:pt x="224" y="24"/>
                  </a:cubicBezTo>
                  <a:cubicBezTo>
                    <a:pt x="217" y="25"/>
                    <a:pt x="207" y="32"/>
                    <a:pt x="210" y="40"/>
                  </a:cubicBezTo>
                  <a:cubicBezTo>
                    <a:pt x="212" y="45"/>
                    <a:pt x="218" y="48"/>
                    <a:pt x="223" y="48"/>
                  </a:cubicBezTo>
                  <a:cubicBezTo>
                    <a:pt x="223" y="48"/>
                    <a:pt x="224" y="49"/>
                    <a:pt x="225" y="49"/>
                  </a:cubicBezTo>
                  <a:cubicBezTo>
                    <a:pt x="225" y="49"/>
                    <a:pt x="225" y="49"/>
                    <a:pt x="225" y="49"/>
                  </a:cubicBezTo>
                  <a:cubicBezTo>
                    <a:pt x="226" y="61"/>
                    <a:pt x="226" y="73"/>
                    <a:pt x="227" y="86"/>
                  </a:cubicBezTo>
                  <a:cubicBezTo>
                    <a:pt x="207" y="107"/>
                    <a:pt x="185" y="126"/>
                    <a:pt x="161" y="145"/>
                  </a:cubicBezTo>
                  <a:cubicBezTo>
                    <a:pt x="161" y="145"/>
                    <a:pt x="161" y="145"/>
                    <a:pt x="160" y="145"/>
                  </a:cubicBezTo>
                  <a:cubicBezTo>
                    <a:pt x="164" y="126"/>
                    <a:pt x="170" y="109"/>
                    <a:pt x="176" y="90"/>
                  </a:cubicBezTo>
                  <a:cubicBezTo>
                    <a:pt x="181" y="92"/>
                    <a:pt x="186" y="90"/>
                    <a:pt x="189" y="85"/>
                  </a:cubicBezTo>
                  <a:cubicBezTo>
                    <a:pt x="193" y="79"/>
                    <a:pt x="192" y="69"/>
                    <a:pt x="187" y="64"/>
                  </a:cubicBezTo>
                  <a:cubicBezTo>
                    <a:pt x="181" y="58"/>
                    <a:pt x="170" y="62"/>
                    <a:pt x="167" y="69"/>
                  </a:cubicBezTo>
                  <a:cubicBezTo>
                    <a:pt x="165" y="74"/>
                    <a:pt x="166" y="80"/>
                    <a:pt x="170" y="85"/>
                  </a:cubicBezTo>
                  <a:cubicBezTo>
                    <a:pt x="170" y="85"/>
                    <a:pt x="170" y="85"/>
                    <a:pt x="170" y="86"/>
                  </a:cubicBezTo>
                  <a:cubicBezTo>
                    <a:pt x="171" y="87"/>
                    <a:pt x="173" y="89"/>
                    <a:pt x="174" y="89"/>
                  </a:cubicBezTo>
                  <a:cubicBezTo>
                    <a:pt x="168" y="108"/>
                    <a:pt x="160" y="127"/>
                    <a:pt x="158" y="147"/>
                  </a:cubicBezTo>
                  <a:cubicBezTo>
                    <a:pt x="136" y="164"/>
                    <a:pt x="113" y="180"/>
                    <a:pt x="90" y="195"/>
                  </a:cubicBezTo>
                  <a:cubicBezTo>
                    <a:pt x="89" y="196"/>
                    <a:pt x="88" y="196"/>
                    <a:pt x="87" y="197"/>
                  </a:cubicBezTo>
                  <a:cubicBezTo>
                    <a:pt x="95" y="177"/>
                    <a:pt x="105" y="159"/>
                    <a:pt x="116" y="142"/>
                  </a:cubicBezTo>
                  <a:cubicBezTo>
                    <a:pt x="123" y="146"/>
                    <a:pt x="133" y="143"/>
                    <a:pt x="136" y="137"/>
                  </a:cubicBezTo>
                  <a:cubicBezTo>
                    <a:pt x="139" y="131"/>
                    <a:pt x="138" y="122"/>
                    <a:pt x="133" y="118"/>
                  </a:cubicBezTo>
                  <a:cubicBezTo>
                    <a:pt x="126" y="111"/>
                    <a:pt x="117" y="118"/>
                    <a:pt x="113" y="124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11" y="130"/>
                    <a:pt x="111" y="135"/>
                    <a:pt x="114" y="139"/>
                  </a:cubicBezTo>
                  <a:cubicBezTo>
                    <a:pt x="101" y="157"/>
                    <a:pt x="90" y="177"/>
                    <a:pt x="85" y="198"/>
                  </a:cubicBezTo>
                  <a:cubicBezTo>
                    <a:pt x="72" y="206"/>
                    <a:pt x="59" y="214"/>
                    <a:pt x="46" y="222"/>
                  </a:cubicBezTo>
                  <a:cubicBezTo>
                    <a:pt x="40" y="225"/>
                    <a:pt x="33" y="228"/>
                    <a:pt x="27" y="231"/>
                  </a:cubicBezTo>
                  <a:cubicBezTo>
                    <a:pt x="29" y="225"/>
                    <a:pt x="30" y="218"/>
                    <a:pt x="32" y="211"/>
                  </a:cubicBezTo>
                  <a:cubicBezTo>
                    <a:pt x="34" y="204"/>
                    <a:pt x="36" y="197"/>
                    <a:pt x="38" y="191"/>
                  </a:cubicBezTo>
                  <a:cubicBezTo>
                    <a:pt x="42" y="192"/>
                    <a:pt x="47" y="191"/>
                    <a:pt x="50" y="187"/>
                  </a:cubicBezTo>
                  <a:cubicBezTo>
                    <a:pt x="55" y="181"/>
                    <a:pt x="55" y="171"/>
                    <a:pt x="49" y="166"/>
                  </a:cubicBezTo>
                  <a:cubicBezTo>
                    <a:pt x="41" y="160"/>
                    <a:pt x="31" y="163"/>
                    <a:pt x="28" y="171"/>
                  </a:cubicBezTo>
                  <a:cubicBezTo>
                    <a:pt x="26" y="176"/>
                    <a:pt x="28" y="184"/>
                    <a:pt x="32" y="186"/>
                  </a:cubicBezTo>
                  <a:cubicBezTo>
                    <a:pt x="33" y="188"/>
                    <a:pt x="34" y="189"/>
                    <a:pt x="35" y="189"/>
                  </a:cubicBezTo>
                  <a:cubicBezTo>
                    <a:pt x="28" y="202"/>
                    <a:pt x="26" y="219"/>
                    <a:pt x="23" y="233"/>
                  </a:cubicBezTo>
                  <a:cubicBezTo>
                    <a:pt x="15" y="236"/>
                    <a:pt x="7" y="240"/>
                    <a:pt x="0" y="245"/>
                  </a:cubicBezTo>
                  <a:cubicBezTo>
                    <a:pt x="0" y="245"/>
                    <a:pt x="0" y="246"/>
                    <a:pt x="0" y="246"/>
                  </a:cubicBezTo>
                  <a:cubicBezTo>
                    <a:pt x="14" y="245"/>
                    <a:pt x="29" y="236"/>
                    <a:pt x="41" y="230"/>
                  </a:cubicBezTo>
                  <a:cubicBezTo>
                    <a:pt x="45" y="228"/>
                    <a:pt x="48" y="226"/>
                    <a:pt x="51" y="224"/>
                  </a:cubicBezTo>
                  <a:cubicBezTo>
                    <a:pt x="67" y="226"/>
                    <a:pt x="86" y="227"/>
                    <a:pt x="102" y="224"/>
                  </a:cubicBezTo>
                  <a:cubicBezTo>
                    <a:pt x="102" y="225"/>
                    <a:pt x="102" y="226"/>
                    <a:pt x="102" y="227"/>
                  </a:cubicBezTo>
                  <a:cubicBezTo>
                    <a:pt x="104" y="236"/>
                    <a:pt x="114" y="237"/>
                    <a:pt x="121" y="235"/>
                  </a:cubicBezTo>
                  <a:cubicBezTo>
                    <a:pt x="128" y="232"/>
                    <a:pt x="131" y="225"/>
                    <a:pt x="128" y="218"/>
                  </a:cubicBezTo>
                  <a:cubicBezTo>
                    <a:pt x="125" y="211"/>
                    <a:pt x="114" y="206"/>
                    <a:pt x="107" y="210"/>
                  </a:cubicBezTo>
                  <a:cubicBezTo>
                    <a:pt x="107" y="210"/>
                    <a:pt x="106" y="211"/>
                    <a:pt x="107" y="212"/>
                  </a:cubicBezTo>
                  <a:cubicBezTo>
                    <a:pt x="105" y="214"/>
                    <a:pt x="103" y="216"/>
                    <a:pt x="103" y="219"/>
                  </a:cubicBezTo>
                  <a:cubicBezTo>
                    <a:pt x="95" y="220"/>
                    <a:pt x="87" y="222"/>
                    <a:pt x="79" y="222"/>
                  </a:cubicBezTo>
                  <a:cubicBezTo>
                    <a:pt x="71" y="223"/>
                    <a:pt x="62" y="223"/>
                    <a:pt x="54" y="223"/>
                  </a:cubicBezTo>
                  <a:cubicBezTo>
                    <a:pt x="66" y="216"/>
                    <a:pt x="77" y="209"/>
                    <a:pt x="89" y="201"/>
                  </a:cubicBezTo>
                  <a:cubicBezTo>
                    <a:pt x="103" y="192"/>
                    <a:pt x="117" y="183"/>
                    <a:pt x="131" y="173"/>
                  </a:cubicBezTo>
                  <a:cubicBezTo>
                    <a:pt x="146" y="180"/>
                    <a:pt x="163" y="186"/>
                    <a:pt x="180" y="188"/>
                  </a:cubicBezTo>
                  <a:cubicBezTo>
                    <a:pt x="179" y="190"/>
                    <a:pt x="180" y="193"/>
                    <a:pt x="182" y="195"/>
                  </a:cubicBezTo>
                  <a:cubicBezTo>
                    <a:pt x="182" y="195"/>
                    <a:pt x="182" y="195"/>
                    <a:pt x="182" y="195"/>
                  </a:cubicBezTo>
                  <a:cubicBezTo>
                    <a:pt x="185" y="200"/>
                    <a:pt x="192" y="203"/>
                    <a:pt x="199" y="201"/>
                  </a:cubicBezTo>
                  <a:cubicBezTo>
                    <a:pt x="206" y="198"/>
                    <a:pt x="212" y="188"/>
                    <a:pt x="207" y="181"/>
                  </a:cubicBezTo>
                  <a:cubicBezTo>
                    <a:pt x="203" y="175"/>
                    <a:pt x="194" y="175"/>
                    <a:pt x="188" y="177"/>
                  </a:cubicBezTo>
                  <a:cubicBezTo>
                    <a:pt x="184" y="178"/>
                    <a:pt x="182" y="181"/>
                    <a:pt x="180" y="184"/>
                  </a:cubicBezTo>
                  <a:cubicBezTo>
                    <a:pt x="164" y="182"/>
                    <a:pt x="148" y="178"/>
                    <a:pt x="133" y="172"/>
                  </a:cubicBezTo>
                  <a:cubicBezTo>
                    <a:pt x="142" y="165"/>
                    <a:pt x="150" y="159"/>
                    <a:pt x="159" y="152"/>
                  </a:cubicBezTo>
                  <a:cubicBezTo>
                    <a:pt x="172" y="142"/>
                    <a:pt x="186" y="131"/>
                    <a:pt x="199" y="120"/>
                  </a:cubicBezTo>
                  <a:cubicBezTo>
                    <a:pt x="211" y="125"/>
                    <a:pt x="224" y="126"/>
                    <a:pt x="237" y="126"/>
                  </a:cubicBezTo>
                  <a:cubicBezTo>
                    <a:pt x="236" y="129"/>
                    <a:pt x="237" y="132"/>
                    <a:pt x="238" y="135"/>
                  </a:cubicBezTo>
                  <a:cubicBezTo>
                    <a:pt x="242" y="141"/>
                    <a:pt x="253" y="142"/>
                    <a:pt x="258" y="137"/>
                  </a:cubicBezTo>
                  <a:cubicBezTo>
                    <a:pt x="262" y="132"/>
                    <a:pt x="261" y="125"/>
                    <a:pt x="257" y="121"/>
                  </a:cubicBezTo>
                  <a:cubicBezTo>
                    <a:pt x="254" y="117"/>
                    <a:pt x="249" y="116"/>
                    <a:pt x="245" y="117"/>
                  </a:cubicBezTo>
                  <a:cubicBezTo>
                    <a:pt x="245" y="117"/>
                    <a:pt x="245" y="117"/>
                    <a:pt x="245" y="117"/>
                  </a:cubicBezTo>
                  <a:cubicBezTo>
                    <a:pt x="246" y="117"/>
                    <a:pt x="245" y="116"/>
                    <a:pt x="245" y="117"/>
                  </a:cubicBezTo>
                  <a:cubicBezTo>
                    <a:pt x="243" y="117"/>
                    <a:pt x="242" y="118"/>
                    <a:pt x="241" y="119"/>
                  </a:cubicBezTo>
                  <a:cubicBezTo>
                    <a:pt x="240" y="120"/>
                    <a:pt x="239" y="121"/>
                    <a:pt x="238" y="121"/>
                  </a:cubicBezTo>
                  <a:cubicBezTo>
                    <a:pt x="238" y="122"/>
                    <a:pt x="238" y="122"/>
                    <a:pt x="238" y="122"/>
                  </a:cubicBezTo>
                  <a:cubicBezTo>
                    <a:pt x="226" y="122"/>
                    <a:pt x="213" y="122"/>
                    <a:pt x="201" y="119"/>
                  </a:cubicBezTo>
                  <a:cubicBezTo>
                    <a:pt x="220" y="102"/>
                    <a:pt x="239" y="83"/>
                    <a:pt x="255" y="63"/>
                  </a:cubicBezTo>
                  <a:cubicBezTo>
                    <a:pt x="267" y="62"/>
                    <a:pt x="279" y="60"/>
                    <a:pt x="291" y="57"/>
                  </a:cubicBezTo>
                  <a:cubicBezTo>
                    <a:pt x="291" y="57"/>
                    <a:pt x="291" y="56"/>
                    <a:pt x="291" y="56"/>
                  </a:cubicBezTo>
                  <a:cubicBezTo>
                    <a:pt x="293" y="60"/>
                    <a:pt x="298" y="62"/>
                    <a:pt x="302" y="61"/>
                  </a:cubicBezTo>
                  <a:cubicBezTo>
                    <a:pt x="308" y="61"/>
                    <a:pt x="313" y="56"/>
                    <a:pt x="313" y="49"/>
                  </a:cubicBezTo>
                  <a:cubicBezTo>
                    <a:pt x="313" y="42"/>
                    <a:pt x="306" y="34"/>
                    <a:pt x="299" y="37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10"/>
            <p:cNvSpPr/>
            <p:nvPr/>
          </p:nvSpPr>
          <p:spPr bwMode="auto">
            <a:xfrm>
              <a:off x="2856" y="2342"/>
              <a:ext cx="647" cy="414"/>
            </a:xfrm>
            <a:custGeom>
              <a:avLst/>
              <a:gdLst>
                <a:gd name="T0" fmla="*/ 372 w 375"/>
                <a:gd name="T1" fmla="*/ 32 h 239"/>
                <a:gd name="T2" fmla="*/ 331 w 375"/>
                <a:gd name="T3" fmla="*/ 50 h 239"/>
                <a:gd name="T4" fmla="*/ 290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6 w 375"/>
                <a:gd name="T11" fmla="*/ 138 h 239"/>
                <a:gd name="T12" fmla="*/ 162 w 375"/>
                <a:gd name="T13" fmla="*/ 117 h 239"/>
                <a:gd name="T14" fmla="*/ 171 w 375"/>
                <a:gd name="T15" fmla="*/ 107 h 239"/>
                <a:gd name="T16" fmla="*/ 241 w 375"/>
                <a:gd name="T17" fmla="*/ 5 h 239"/>
                <a:gd name="T18" fmla="*/ 243 w 375"/>
                <a:gd name="T19" fmla="*/ 2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0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89 w 375"/>
                <a:gd name="T35" fmla="*/ 146 h 239"/>
                <a:gd name="T36" fmla="*/ 89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7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4 h 239"/>
                <a:gd name="T56" fmla="*/ 296 w 375"/>
                <a:gd name="T57" fmla="*/ 184 h 239"/>
                <a:gd name="T58" fmla="*/ 297 w 375"/>
                <a:gd name="T59" fmla="*/ 183 h 239"/>
                <a:gd name="T60" fmla="*/ 297 w 375"/>
                <a:gd name="T61" fmla="*/ 180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8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2"/>
                  </a:moveTo>
                  <a:cubicBezTo>
                    <a:pt x="359" y="39"/>
                    <a:pt x="345" y="45"/>
                    <a:pt x="331" y="50"/>
                  </a:cubicBezTo>
                  <a:cubicBezTo>
                    <a:pt x="317" y="54"/>
                    <a:pt x="304" y="58"/>
                    <a:pt x="290" y="64"/>
                  </a:cubicBezTo>
                  <a:cubicBezTo>
                    <a:pt x="267" y="74"/>
                    <a:pt x="249" y="92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8"/>
                    <a:pt x="162" y="134"/>
                    <a:pt x="136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7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2"/>
                  </a:cubicBezTo>
                  <a:cubicBezTo>
                    <a:pt x="243" y="1"/>
                    <a:pt x="242" y="0"/>
                    <a:pt x="241" y="1"/>
                  </a:cubicBezTo>
                  <a:cubicBezTo>
                    <a:pt x="233" y="9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0"/>
                  </a:cubicBezTo>
                  <a:cubicBezTo>
                    <a:pt x="176" y="65"/>
                    <a:pt x="163" y="84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3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1"/>
                    <a:pt x="103" y="144"/>
                    <a:pt x="89" y="146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89" y="145"/>
                    <a:pt x="88" y="145"/>
                    <a:pt x="89" y="146"/>
                  </a:cubicBezTo>
                  <a:cubicBezTo>
                    <a:pt x="81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7"/>
                  </a:cubicBezTo>
                  <a:cubicBezTo>
                    <a:pt x="0" y="147"/>
                    <a:pt x="0" y="148"/>
                    <a:pt x="1" y="149"/>
                  </a:cubicBezTo>
                  <a:cubicBezTo>
                    <a:pt x="17" y="159"/>
                    <a:pt x="40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2"/>
                    <a:pt x="296" y="184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6" y="184"/>
                    <a:pt x="297" y="184"/>
                    <a:pt x="297" y="183"/>
                  </a:cubicBezTo>
                  <a:cubicBezTo>
                    <a:pt x="299" y="183"/>
                    <a:pt x="298" y="180"/>
                    <a:pt x="297" y="180"/>
                  </a:cubicBezTo>
                  <a:cubicBezTo>
                    <a:pt x="262" y="183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7"/>
                    <a:pt x="106" y="167"/>
                    <a:pt x="92" y="149"/>
                  </a:cubicBezTo>
                  <a:cubicBezTo>
                    <a:pt x="104" y="147"/>
                    <a:pt x="115" y="145"/>
                    <a:pt x="127" y="144"/>
                  </a:cubicBezTo>
                  <a:cubicBezTo>
                    <a:pt x="162" y="138"/>
                    <a:pt x="200" y="131"/>
                    <a:pt x="235" y="118"/>
                  </a:cubicBezTo>
                  <a:cubicBezTo>
                    <a:pt x="235" y="118"/>
                    <a:pt x="235" y="118"/>
                    <a:pt x="235" y="119"/>
                  </a:cubicBezTo>
                  <a:cubicBezTo>
                    <a:pt x="252" y="141"/>
                    <a:pt x="291" y="133"/>
                    <a:pt x="313" y="123"/>
                  </a:cubicBezTo>
                  <a:cubicBezTo>
                    <a:pt x="328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2" y="35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2"/>
                  </a:cubicBezTo>
                  <a:close/>
                </a:path>
              </a:pathLst>
            </a:custGeom>
            <a:solidFill>
              <a:srgbClr val="3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11"/>
            <p:cNvSpPr/>
            <p:nvPr/>
          </p:nvSpPr>
          <p:spPr bwMode="auto">
            <a:xfrm>
              <a:off x="3904" y="2226"/>
              <a:ext cx="438" cy="250"/>
            </a:xfrm>
            <a:custGeom>
              <a:avLst/>
              <a:gdLst>
                <a:gd name="T0" fmla="*/ 228 w 254"/>
                <a:gd name="T1" fmla="*/ 93 h 144"/>
                <a:gd name="T2" fmla="*/ 224 w 254"/>
                <a:gd name="T3" fmla="*/ 69 h 144"/>
                <a:gd name="T4" fmla="*/ 197 w 254"/>
                <a:gd name="T5" fmla="*/ 71 h 144"/>
                <a:gd name="T6" fmla="*/ 167 w 254"/>
                <a:gd name="T7" fmla="*/ 37 h 144"/>
                <a:gd name="T8" fmla="*/ 156 w 254"/>
                <a:gd name="T9" fmla="*/ 13 h 144"/>
                <a:gd name="T10" fmla="*/ 128 w 254"/>
                <a:gd name="T11" fmla="*/ 23 h 144"/>
                <a:gd name="T12" fmla="*/ 85 w 254"/>
                <a:gd name="T13" fmla="*/ 16 h 144"/>
                <a:gd name="T14" fmla="*/ 62 w 254"/>
                <a:gd name="T15" fmla="*/ 3 h 144"/>
                <a:gd name="T16" fmla="*/ 45 w 254"/>
                <a:gd name="T17" fmla="*/ 19 h 144"/>
                <a:gd name="T18" fmla="*/ 45 w 254"/>
                <a:gd name="T19" fmla="*/ 19 h 144"/>
                <a:gd name="T20" fmla="*/ 9 w 254"/>
                <a:gd name="T21" fmla="*/ 19 h 144"/>
                <a:gd name="T22" fmla="*/ 7 w 254"/>
                <a:gd name="T23" fmla="*/ 58 h 144"/>
                <a:gd name="T24" fmla="*/ 36 w 254"/>
                <a:gd name="T25" fmla="*/ 103 h 144"/>
                <a:gd name="T26" fmla="*/ 86 w 254"/>
                <a:gd name="T27" fmla="*/ 133 h 144"/>
                <a:gd name="T28" fmla="*/ 88 w 254"/>
                <a:gd name="T29" fmla="*/ 132 h 144"/>
                <a:gd name="T30" fmla="*/ 112 w 254"/>
                <a:gd name="T31" fmla="*/ 138 h 144"/>
                <a:gd name="T32" fmla="*/ 153 w 254"/>
                <a:gd name="T33" fmla="*/ 143 h 144"/>
                <a:gd name="T34" fmla="*/ 218 w 254"/>
                <a:gd name="T35" fmla="*/ 138 h 144"/>
                <a:gd name="T36" fmla="*/ 254 w 254"/>
                <a:gd name="T37" fmla="*/ 105 h 144"/>
                <a:gd name="T38" fmla="*/ 228 w 254"/>
                <a:gd name="T39" fmla="*/ 9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4" h="144">
                  <a:moveTo>
                    <a:pt x="228" y="93"/>
                  </a:moveTo>
                  <a:cubicBezTo>
                    <a:pt x="231" y="84"/>
                    <a:pt x="232" y="75"/>
                    <a:pt x="224" y="69"/>
                  </a:cubicBezTo>
                  <a:cubicBezTo>
                    <a:pt x="216" y="64"/>
                    <a:pt x="205" y="67"/>
                    <a:pt x="197" y="71"/>
                  </a:cubicBezTo>
                  <a:cubicBezTo>
                    <a:pt x="201" y="51"/>
                    <a:pt x="187" y="20"/>
                    <a:pt x="167" y="37"/>
                  </a:cubicBezTo>
                  <a:cubicBezTo>
                    <a:pt x="169" y="27"/>
                    <a:pt x="167" y="16"/>
                    <a:pt x="156" y="13"/>
                  </a:cubicBezTo>
                  <a:cubicBezTo>
                    <a:pt x="146" y="10"/>
                    <a:pt x="135" y="16"/>
                    <a:pt x="128" y="23"/>
                  </a:cubicBezTo>
                  <a:cubicBezTo>
                    <a:pt x="124" y="0"/>
                    <a:pt x="98" y="0"/>
                    <a:pt x="85" y="16"/>
                  </a:cubicBezTo>
                  <a:cubicBezTo>
                    <a:pt x="80" y="9"/>
                    <a:pt x="72" y="2"/>
                    <a:pt x="62" y="3"/>
                  </a:cubicBezTo>
                  <a:cubicBezTo>
                    <a:pt x="53" y="3"/>
                    <a:pt x="45" y="9"/>
                    <a:pt x="45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34" y="13"/>
                    <a:pt x="19" y="8"/>
                    <a:pt x="9" y="19"/>
                  </a:cubicBezTo>
                  <a:cubicBezTo>
                    <a:pt x="0" y="29"/>
                    <a:pt x="4" y="47"/>
                    <a:pt x="7" y="58"/>
                  </a:cubicBezTo>
                  <a:cubicBezTo>
                    <a:pt x="12" y="75"/>
                    <a:pt x="24" y="90"/>
                    <a:pt x="36" y="103"/>
                  </a:cubicBezTo>
                  <a:cubicBezTo>
                    <a:pt x="50" y="115"/>
                    <a:pt x="67" y="130"/>
                    <a:pt x="86" y="133"/>
                  </a:cubicBezTo>
                  <a:cubicBezTo>
                    <a:pt x="87" y="133"/>
                    <a:pt x="88" y="132"/>
                    <a:pt x="88" y="132"/>
                  </a:cubicBezTo>
                  <a:cubicBezTo>
                    <a:pt x="94" y="136"/>
                    <a:pt x="105" y="137"/>
                    <a:pt x="112" y="138"/>
                  </a:cubicBezTo>
                  <a:cubicBezTo>
                    <a:pt x="125" y="141"/>
                    <a:pt x="139" y="142"/>
                    <a:pt x="153" y="143"/>
                  </a:cubicBezTo>
                  <a:cubicBezTo>
                    <a:pt x="174" y="144"/>
                    <a:pt x="197" y="144"/>
                    <a:pt x="218" y="138"/>
                  </a:cubicBezTo>
                  <a:cubicBezTo>
                    <a:pt x="233" y="134"/>
                    <a:pt x="254" y="124"/>
                    <a:pt x="254" y="105"/>
                  </a:cubicBezTo>
                  <a:cubicBezTo>
                    <a:pt x="254" y="92"/>
                    <a:pt x="238" y="89"/>
                    <a:pt x="228" y="93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12"/>
            <p:cNvSpPr/>
            <p:nvPr/>
          </p:nvSpPr>
          <p:spPr bwMode="auto">
            <a:xfrm>
              <a:off x="3945" y="2299"/>
              <a:ext cx="306" cy="184"/>
            </a:xfrm>
            <a:custGeom>
              <a:avLst/>
              <a:gdLst>
                <a:gd name="T0" fmla="*/ 170 w 177"/>
                <a:gd name="T1" fmla="*/ 71 h 106"/>
                <a:gd name="T2" fmla="*/ 150 w 177"/>
                <a:gd name="T3" fmla="*/ 68 h 106"/>
                <a:gd name="T4" fmla="*/ 131 w 177"/>
                <a:gd name="T5" fmla="*/ 52 h 106"/>
                <a:gd name="T6" fmla="*/ 106 w 177"/>
                <a:gd name="T7" fmla="*/ 34 h 106"/>
                <a:gd name="T8" fmla="*/ 68 w 177"/>
                <a:gd name="T9" fmla="*/ 24 h 106"/>
                <a:gd name="T10" fmla="*/ 38 w 177"/>
                <a:gd name="T11" fmla="*/ 17 h 106"/>
                <a:gd name="T12" fmla="*/ 12 w 177"/>
                <a:gd name="T13" fmla="*/ 6 h 106"/>
                <a:gd name="T14" fmla="*/ 3 w 177"/>
                <a:gd name="T15" fmla="*/ 29 h 106"/>
                <a:gd name="T16" fmla="*/ 60 w 177"/>
                <a:gd name="T17" fmla="*/ 94 h 106"/>
                <a:gd name="T18" fmla="*/ 61 w 177"/>
                <a:gd name="T19" fmla="*/ 96 h 106"/>
                <a:gd name="T20" fmla="*/ 161 w 177"/>
                <a:gd name="T21" fmla="*/ 91 h 106"/>
                <a:gd name="T22" fmla="*/ 170 w 177"/>
                <a:gd name="T23" fmla="*/ 7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7" h="106">
                  <a:moveTo>
                    <a:pt x="170" y="71"/>
                  </a:moveTo>
                  <a:cubicBezTo>
                    <a:pt x="165" y="66"/>
                    <a:pt x="157" y="66"/>
                    <a:pt x="150" y="68"/>
                  </a:cubicBezTo>
                  <a:cubicBezTo>
                    <a:pt x="155" y="57"/>
                    <a:pt x="142" y="47"/>
                    <a:pt x="131" y="52"/>
                  </a:cubicBezTo>
                  <a:cubicBezTo>
                    <a:pt x="136" y="39"/>
                    <a:pt x="119" y="25"/>
                    <a:pt x="106" y="34"/>
                  </a:cubicBezTo>
                  <a:cubicBezTo>
                    <a:pt x="108" y="12"/>
                    <a:pt x="82" y="9"/>
                    <a:pt x="68" y="24"/>
                  </a:cubicBezTo>
                  <a:cubicBezTo>
                    <a:pt x="61" y="12"/>
                    <a:pt x="45" y="0"/>
                    <a:pt x="38" y="17"/>
                  </a:cubicBezTo>
                  <a:cubicBezTo>
                    <a:pt x="31" y="10"/>
                    <a:pt x="21" y="3"/>
                    <a:pt x="12" y="6"/>
                  </a:cubicBezTo>
                  <a:cubicBezTo>
                    <a:pt x="2" y="10"/>
                    <a:pt x="0" y="20"/>
                    <a:pt x="3" y="29"/>
                  </a:cubicBezTo>
                  <a:cubicBezTo>
                    <a:pt x="9" y="59"/>
                    <a:pt x="35" y="79"/>
                    <a:pt x="60" y="94"/>
                  </a:cubicBezTo>
                  <a:cubicBezTo>
                    <a:pt x="59" y="95"/>
                    <a:pt x="60" y="96"/>
                    <a:pt x="61" y="96"/>
                  </a:cubicBezTo>
                  <a:cubicBezTo>
                    <a:pt x="94" y="99"/>
                    <a:pt x="130" y="106"/>
                    <a:pt x="161" y="91"/>
                  </a:cubicBezTo>
                  <a:cubicBezTo>
                    <a:pt x="167" y="88"/>
                    <a:pt x="177" y="78"/>
                    <a:pt x="170" y="7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13"/>
            <p:cNvSpPr/>
            <p:nvPr/>
          </p:nvSpPr>
          <p:spPr bwMode="auto">
            <a:xfrm>
              <a:off x="2904" y="2139"/>
              <a:ext cx="247" cy="305"/>
            </a:xfrm>
            <a:custGeom>
              <a:avLst/>
              <a:gdLst>
                <a:gd name="T0" fmla="*/ 43 w 143"/>
                <a:gd name="T1" fmla="*/ 20 h 176"/>
                <a:gd name="T2" fmla="*/ 18 w 143"/>
                <a:gd name="T3" fmla="*/ 1 h 176"/>
                <a:gd name="T4" fmla="*/ 3 w 143"/>
                <a:gd name="T5" fmla="*/ 21 h 176"/>
                <a:gd name="T6" fmla="*/ 8 w 143"/>
                <a:gd name="T7" fmla="*/ 66 h 176"/>
                <a:gd name="T8" fmla="*/ 32 w 143"/>
                <a:gd name="T9" fmla="*/ 120 h 176"/>
                <a:gd name="T10" fmla="*/ 33 w 143"/>
                <a:gd name="T11" fmla="*/ 120 h 176"/>
                <a:gd name="T12" fmla="*/ 33 w 143"/>
                <a:gd name="T13" fmla="*/ 118 h 176"/>
                <a:gd name="T14" fmla="*/ 134 w 143"/>
                <a:gd name="T15" fmla="*/ 145 h 176"/>
                <a:gd name="T16" fmla="*/ 129 w 143"/>
                <a:gd name="T17" fmla="*/ 113 h 176"/>
                <a:gd name="T18" fmla="*/ 129 w 143"/>
                <a:gd name="T19" fmla="*/ 103 h 176"/>
                <a:gd name="T20" fmla="*/ 128 w 143"/>
                <a:gd name="T21" fmla="*/ 91 h 176"/>
                <a:gd name="T22" fmla="*/ 112 w 143"/>
                <a:gd name="T23" fmla="*/ 73 h 176"/>
                <a:gd name="T24" fmla="*/ 112 w 143"/>
                <a:gd name="T25" fmla="*/ 73 h 176"/>
                <a:gd name="T26" fmla="*/ 86 w 143"/>
                <a:gd name="T27" fmla="*/ 44 h 176"/>
                <a:gd name="T28" fmla="*/ 76 w 143"/>
                <a:gd name="T29" fmla="*/ 15 h 176"/>
                <a:gd name="T30" fmla="*/ 43 w 143"/>
                <a:gd name="T31" fmla="*/ 2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176">
                  <a:moveTo>
                    <a:pt x="43" y="20"/>
                  </a:moveTo>
                  <a:cubicBezTo>
                    <a:pt x="37" y="12"/>
                    <a:pt x="29" y="0"/>
                    <a:pt x="18" y="1"/>
                  </a:cubicBezTo>
                  <a:cubicBezTo>
                    <a:pt x="8" y="1"/>
                    <a:pt x="4" y="13"/>
                    <a:pt x="3" y="21"/>
                  </a:cubicBezTo>
                  <a:cubicBezTo>
                    <a:pt x="0" y="36"/>
                    <a:pt x="3" y="52"/>
                    <a:pt x="8" y="66"/>
                  </a:cubicBezTo>
                  <a:cubicBezTo>
                    <a:pt x="16" y="84"/>
                    <a:pt x="29" y="100"/>
                    <a:pt x="32" y="120"/>
                  </a:cubicBezTo>
                  <a:cubicBezTo>
                    <a:pt x="33" y="120"/>
                    <a:pt x="33" y="120"/>
                    <a:pt x="33" y="120"/>
                  </a:cubicBezTo>
                  <a:cubicBezTo>
                    <a:pt x="33" y="119"/>
                    <a:pt x="33" y="119"/>
                    <a:pt x="33" y="118"/>
                  </a:cubicBezTo>
                  <a:cubicBezTo>
                    <a:pt x="52" y="144"/>
                    <a:pt x="106" y="176"/>
                    <a:pt x="134" y="145"/>
                  </a:cubicBezTo>
                  <a:cubicBezTo>
                    <a:pt x="143" y="134"/>
                    <a:pt x="138" y="122"/>
                    <a:pt x="129" y="113"/>
                  </a:cubicBezTo>
                  <a:cubicBezTo>
                    <a:pt x="125" y="109"/>
                    <a:pt x="127" y="108"/>
                    <a:pt x="129" y="103"/>
                  </a:cubicBezTo>
                  <a:cubicBezTo>
                    <a:pt x="130" y="99"/>
                    <a:pt x="129" y="95"/>
                    <a:pt x="128" y="91"/>
                  </a:cubicBezTo>
                  <a:cubicBezTo>
                    <a:pt x="126" y="83"/>
                    <a:pt x="120" y="76"/>
                    <a:pt x="112" y="73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5" y="60"/>
                    <a:pt x="100" y="41"/>
                    <a:pt x="86" y="44"/>
                  </a:cubicBezTo>
                  <a:cubicBezTo>
                    <a:pt x="90" y="33"/>
                    <a:pt x="86" y="21"/>
                    <a:pt x="76" y="15"/>
                  </a:cubicBezTo>
                  <a:cubicBezTo>
                    <a:pt x="64" y="7"/>
                    <a:pt x="51" y="11"/>
                    <a:pt x="43" y="2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14"/>
            <p:cNvSpPr/>
            <p:nvPr/>
          </p:nvSpPr>
          <p:spPr bwMode="auto">
            <a:xfrm>
              <a:off x="2733" y="2226"/>
              <a:ext cx="344" cy="314"/>
            </a:xfrm>
            <a:custGeom>
              <a:avLst/>
              <a:gdLst>
                <a:gd name="T0" fmla="*/ 111 w 199"/>
                <a:gd name="T1" fmla="*/ 21 h 181"/>
                <a:gd name="T2" fmla="*/ 115 w 199"/>
                <a:gd name="T3" fmla="*/ 48 h 181"/>
                <a:gd name="T4" fmla="*/ 126 w 199"/>
                <a:gd name="T5" fmla="*/ 70 h 181"/>
                <a:gd name="T6" fmla="*/ 59 w 199"/>
                <a:gd name="T7" fmla="*/ 113 h 181"/>
                <a:gd name="T8" fmla="*/ 1 w 199"/>
                <a:gd name="T9" fmla="*/ 180 h 181"/>
                <a:gd name="T10" fmla="*/ 2 w 199"/>
                <a:gd name="T11" fmla="*/ 181 h 181"/>
                <a:gd name="T12" fmla="*/ 25 w 199"/>
                <a:gd name="T13" fmla="*/ 158 h 181"/>
                <a:gd name="T14" fmla="*/ 54 w 199"/>
                <a:gd name="T15" fmla="*/ 123 h 181"/>
                <a:gd name="T16" fmla="*/ 90 w 199"/>
                <a:gd name="T17" fmla="*/ 94 h 181"/>
                <a:gd name="T18" fmla="*/ 128 w 199"/>
                <a:gd name="T19" fmla="*/ 73 h 181"/>
                <a:gd name="T20" fmla="*/ 128 w 199"/>
                <a:gd name="T21" fmla="*/ 73 h 181"/>
                <a:gd name="T22" fmla="*/ 130 w 199"/>
                <a:gd name="T23" fmla="*/ 74 h 181"/>
                <a:gd name="T24" fmla="*/ 184 w 199"/>
                <a:gd name="T25" fmla="*/ 93 h 181"/>
                <a:gd name="T26" fmla="*/ 176 w 199"/>
                <a:gd name="T27" fmla="*/ 63 h 181"/>
                <a:gd name="T28" fmla="*/ 169 w 199"/>
                <a:gd name="T29" fmla="*/ 38 h 181"/>
                <a:gd name="T30" fmla="*/ 145 w 199"/>
                <a:gd name="T31" fmla="*/ 31 h 181"/>
                <a:gd name="T32" fmla="*/ 111 w 199"/>
                <a:gd name="T33" fmla="*/ 2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181">
                  <a:moveTo>
                    <a:pt x="111" y="21"/>
                  </a:moveTo>
                  <a:cubicBezTo>
                    <a:pt x="109" y="30"/>
                    <a:pt x="112" y="40"/>
                    <a:pt x="115" y="48"/>
                  </a:cubicBezTo>
                  <a:cubicBezTo>
                    <a:pt x="118" y="55"/>
                    <a:pt x="121" y="63"/>
                    <a:pt x="126" y="70"/>
                  </a:cubicBezTo>
                  <a:cubicBezTo>
                    <a:pt x="101" y="78"/>
                    <a:pt x="78" y="95"/>
                    <a:pt x="59" y="113"/>
                  </a:cubicBezTo>
                  <a:cubicBezTo>
                    <a:pt x="37" y="133"/>
                    <a:pt x="22" y="159"/>
                    <a:pt x="1" y="180"/>
                  </a:cubicBezTo>
                  <a:cubicBezTo>
                    <a:pt x="0" y="180"/>
                    <a:pt x="1" y="181"/>
                    <a:pt x="2" y="181"/>
                  </a:cubicBezTo>
                  <a:cubicBezTo>
                    <a:pt x="11" y="175"/>
                    <a:pt x="18" y="166"/>
                    <a:pt x="25" y="158"/>
                  </a:cubicBezTo>
                  <a:cubicBezTo>
                    <a:pt x="34" y="146"/>
                    <a:pt x="44" y="134"/>
                    <a:pt x="54" y="123"/>
                  </a:cubicBezTo>
                  <a:cubicBezTo>
                    <a:pt x="65" y="112"/>
                    <a:pt x="77" y="102"/>
                    <a:pt x="90" y="94"/>
                  </a:cubicBezTo>
                  <a:cubicBezTo>
                    <a:pt x="102" y="86"/>
                    <a:pt x="115" y="80"/>
                    <a:pt x="128" y="73"/>
                  </a:cubicBezTo>
                  <a:cubicBezTo>
                    <a:pt x="128" y="73"/>
                    <a:pt x="128" y="73"/>
                    <a:pt x="128" y="73"/>
                  </a:cubicBezTo>
                  <a:cubicBezTo>
                    <a:pt x="129" y="74"/>
                    <a:pt x="129" y="74"/>
                    <a:pt x="130" y="74"/>
                  </a:cubicBezTo>
                  <a:cubicBezTo>
                    <a:pt x="144" y="87"/>
                    <a:pt x="164" y="102"/>
                    <a:pt x="184" y="93"/>
                  </a:cubicBezTo>
                  <a:cubicBezTo>
                    <a:pt x="199" y="85"/>
                    <a:pt x="188" y="67"/>
                    <a:pt x="176" y="63"/>
                  </a:cubicBezTo>
                  <a:cubicBezTo>
                    <a:pt x="178" y="54"/>
                    <a:pt x="175" y="45"/>
                    <a:pt x="169" y="38"/>
                  </a:cubicBezTo>
                  <a:cubicBezTo>
                    <a:pt x="164" y="31"/>
                    <a:pt x="153" y="26"/>
                    <a:pt x="145" y="31"/>
                  </a:cubicBezTo>
                  <a:cubicBezTo>
                    <a:pt x="140" y="18"/>
                    <a:pt x="118" y="0"/>
                    <a:pt x="111" y="2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15"/>
            <p:cNvSpPr/>
            <p:nvPr/>
          </p:nvSpPr>
          <p:spPr bwMode="auto">
            <a:xfrm>
              <a:off x="2782" y="2204"/>
              <a:ext cx="89" cy="214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16"/>
            <p:cNvSpPr/>
            <p:nvPr/>
          </p:nvSpPr>
          <p:spPr bwMode="auto">
            <a:xfrm>
              <a:off x="2792" y="2431"/>
              <a:ext cx="216" cy="95"/>
            </a:xfrm>
            <a:custGeom>
              <a:avLst/>
              <a:gdLst>
                <a:gd name="T0" fmla="*/ 123 w 125"/>
                <a:gd name="T1" fmla="*/ 38 h 55"/>
                <a:gd name="T2" fmla="*/ 122 w 125"/>
                <a:gd name="T3" fmla="*/ 36 h 55"/>
                <a:gd name="T4" fmla="*/ 1 w 125"/>
                <a:gd name="T5" fmla="*/ 27 h 55"/>
                <a:gd name="T6" fmla="*/ 1 w 125"/>
                <a:gd name="T7" fmla="*/ 27 h 55"/>
                <a:gd name="T8" fmla="*/ 0 w 125"/>
                <a:gd name="T9" fmla="*/ 27 h 55"/>
                <a:gd name="T10" fmla="*/ 1 w 125"/>
                <a:gd name="T11" fmla="*/ 28 h 55"/>
                <a:gd name="T12" fmla="*/ 2 w 125"/>
                <a:gd name="T13" fmla="*/ 28 h 55"/>
                <a:gd name="T14" fmla="*/ 55 w 125"/>
                <a:gd name="T15" fmla="*/ 53 h 55"/>
                <a:gd name="T16" fmla="*/ 123 w 125"/>
                <a:gd name="T17" fmla="*/ 42 h 55"/>
                <a:gd name="T18" fmla="*/ 123 w 125"/>
                <a:gd name="T19" fmla="*/ 3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55">
                  <a:moveTo>
                    <a:pt x="123" y="38"/>
                  </a:moveTo>
                  <a:cubicBezTo>
                    <a:pt x="123" y="37"/>
                    <a:pt x="123" y="36"/>
                    <a:pt x="122" y="36"/>
                  </a:cubicBezTo>
                  <a:cubicBezTo>
                    <a:pt x="88" y="12"/>
                    <a:pt x="38" y="0"/>
                    <a:pt x="1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7"/>
                    <a:pt x="1" y="27"/>
                    <a:pt x="0" y="27"/>
                  </a:cubicBezTo>
                  <a:cubicBezTo>
                    <a:pt x="0" y="28"/>
                    <a:pt x="0" y="29"/>
                    <a:pt x="1" y="28"/>
                  </a:cubicBezTo>
                  <a:cubicBezTo>
                    <a:pt x="1" y="28"/>
                    <a:pt x="1" y="28"/>
                    <a:pt x="2" y="28"/>
                  </a:cubicBezTo>
                  <a:cubicBezTo>
                    <a:pt x="10" y="47"/>
                    <a:pt x="38" y="52"/>
                    <a:pt x="55" y="53"/>
                  </a:cubicBezTo>
                  <a:cubicBezTo>
                    <a:pt x="78" y="55"/>
                    <a:pt x="103" y="52"/>
                    <a:pt x="123" y="42"/>
                  </a:cubicBezTo>
                  <a:cubicBezTo>
                    <a:pt x="125" y="41"/>
                    <a:pt x="124" y="39"/>
                    <a:pt x="12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17"/>
            <p:cNvSpPr/>
            <p:nvPr/>
          </p:nvSpPr>
          <p:spPr bwMode="auto">
            <a:xfrm>
              <a:off x="2415" y="2152"/>
              <a:ext cx="263" cy="324"/>
            </a:xfrm>
            <a:custGeom>
              <a:avLst/>
              <a:gdLst>
                <a:gd name="T0" fmla="*/ 70 w 152"/>
                <a:gd name="T1" fmla="*/ 16 h 187"/>
                <a:gd name="T2" fmla="*/ 77 w 152"/>
                <a:gd name="T3" fmla="*/ 30 h 187"/>
                <a:gd name="T4" fmla="*/ 74 w 152"/>
                <a:gd name="T5" fmla="*/ 80 h 187"/>
                <a:gd name="T6" fmla="*/ 74 w 152"/>
                <a:gd name="T7" fmla="*/ 80 h 187"/>
                <a:gd name="T8" fmla="*/ 34 w 152"/>
                <a:gd name="T9" fmla="*/ 126 h 187"/>
                <a:gd name="T10" fmla="*/ 31 w 152"/>
                <a:gd name="T11" fmla="*/ 77 h 187"/>
                <a:gd name="T12" fmla="*/ 40 w 152"/>
                <a:gd name="T13" fmla="*/ 74 h 187"/>
                <a:gd name="T14" fmla="*/ 40 w 152"/>
                <a:gd name="T15" fmla="*/ 52 h 187"/>
                <a:gd name="T16" fmla="*/ 16 w 152"/>
                <a:gd name="T17" fmla="*/ 54 h 187"/>
                <a:gd name="T18" fmla="*/ 18 w 152"/>
                <a:gd name="T19" fmla="*/ 75 h 187"/>
                <a:gd name="T20" fmla="*/ 20 w 152"/>
                <a:gd name="T21" fmla="*/ 75 h 187"/>
                <a:gd name="T22" fmla="*/ 26 w 152"/>
                <a:gd name="T23" fmla="*/ 77 h 187"/>
                <a:gd name="T24" fmla="*/ 31 w 152"/>
                <a:gd name="T25" fmla="*/ 101 h 187"/>
                <a:gd name="T26" fmla="*/ 30 w 152"/>
                <a:gd name="T27" fmla="*/ 133 h 187"/>
                <a:gd name="T28" fmla="*/ 0 w 152"/>
                <a:gd name="T29" fmla="*/ 185 h 187"/>
                <a:gd name="T30" fmla="*/ 2 w 152"/>
                <a:gd name="T31" fmla="*/ 186 h 187"/>
                <a:gd name="T32" fmla="*/ 18 w 152"/>
                <a:gd name="T33" fmla="*/ 161 h 187"/>
                <a:gd name="T34" fmla="*/ 84 w 152"/>
                <a:gd name="T35" fmla="*/ 160 h 187"/>
                <a:gd name="T36" fmla="*/ 91 w 152"/>
                <a:gd name="T37" fmla="*/ 175 h 187"/>
                <a:gd name="T38" fmla="*/ 109 w 152"/>
                <a:gd name="T39" fmla="*/ 168 h 187"/>
                <a:gd name="T40" fmla="*/ 104 w 152"/>
                <a:gd name="T41" fmla="*/ 152 h 187"/>
                <a:gd name="T42" fmla="*/ 86 w 152"/>
                <a:gd name="T43" fmla="*/ 156 h 187"/>
                <a:gd name="T44" fmla="*/ 19 w 152"/>
                <a:gd name="T45" fmla="*/ 158 h 187"/>
                <a:gd name="T46" fmla="*/ 54 w 152"/>
                <a:gd name="T47" fmla="*/ 108 h 187"/>
                <a:gd name="T48" fmla="*/ 114 w 152"/>
                <a:gd name="T49" fmla="*/ 109 h 187"/>
                <a:gd name="T50" fmla="*/ 113 w 152"/>
                <a:gd name="T51" fmla="*/ 110 h 187"/>
                <a:gd name="T52" fmla="*/ 115 w 152"/>
                <a:gd name="T53" fmla="*/ 113 h 187"/>
                <a:gd name="T54" fmla="*/ 123 w 152"/>
                <a:gd name="T55" fmla="*/ 125 h 187"/>
                <a:gd name="T56" fmla="*/ 140 w 152"/>
                <a:gd name="T57" fmla="*/ 115 h 187"/>
                <a:gd name="T58" fmla="*/ 131 w 152"/>
                <a:gd name="T59" fmla="*/ 99 h 187"/>
                <a:gd name="T60" fmla="*/ 117 w 152"/>
                <a:gd name="T61" fmla="*/ 104 h 187"/>
                <a:gd name="T62" fmla="*/ 57 w 152"/>
                <a:gd name="T63" fmla="*/ 104 h 187"/>
                <a:gd name="T64" fmla="*/ 99 w 152"/>
                <a:gd name="T65" fmla="*/ 64 h 187"/>
                <a:gd name="T66" fmla="*/ 126 w 152"/>
                <a:gd name="T67" fmla="*/ 67 h 187"/>
                <a:gd name="T68" fmla="*/ 125 w 152"/>
                <a:gd name="T69" fmla="*/ 68 h 187"/>
                <a:gd name="T70" fmla="*/ 139 w 152"/>
                <a:gd name="T71" fmla="*/ 78 h 187"/>
                <a:gd name="T72" fmla="*/ 151 w 152"/>
                <a:gd name="T73" fmla="*/ 66 h 187"/>
                <a:gd name="T74" fmla="*/ 140 w 152"/>
                <a:gd name="T75" fmla="*/ 57 h 187"/>
                <a:gd name="T76" fmla="*/ 127 w 152"/>
                <a:gd name="T77" fmla="*/ 63 h 187"/>
                <a:gd name="T78" fmla="*/ 102 w 152"/>
                <a:gd name="T79" fmla="*/ 62 h 187"/>
                <a:gd name="T80" fmla="*/ 127 w 152"/>
                <a:gd name="T81" fmla="*/ 42 h 187"/>
                <a:gd name="T82" fmla="*/ 140 w 152"/>
                <a:gd name="T83" fmla="*/ 39 h 187"/>
                <a:gd name="T84" fmla="*/ 138 w 152"/>
                <a:gd name="T85" fmla="*/ 23 h 187"/>
                <a:gd name="T86" fmla="*/ 124 w 152"/>
                <a:gd name="T87" fmla="*/ 23 h 187"/>
                <a:gd name="T88" fmla="*/ 123 w 152"/>
                <a:gd name="T89" fmla="*/ 40 h 187"/>
                <a:gd name="T90" fmla="*/ 78 w 152"/>
                <a:gd name="T91" fmla="*/ 76 h 187"/>
                <a:gd name="T92" fmla="*/ 82 w 152"/>
                <a:gd name="T93" fmla="*/ 31 h 187"/>
                <a:gd name="T94" fmla="*/ 84 w 152"/>
                <a:gd name="T95" fmla="*/ 31 h 187"/>
                <a:gd name="T96" fmla="*/ 85 w 152"/>
                <a:gd name="T97" fmla="*/ 31 h 187"/>
                <a:gd name="T98" fmla="*/ 98 w 152"/>
                <a:gd name="T99" fmla="*/ 18 h 187"/>
                <a:gd name="T100" fmla="*/ 82 w 152"/>
                <a:gd name="T101" fmla="*/ 1 h 187"/>
                <a:gd name="T102" fmla="*/ 70 w 152"/>
                <a:gd name="T103" fmla="*/ 1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87">
                  <a:moveTo>
                    <a:pt x="70" y="16"/>
                  </a:moveTo>
                  <a:cubicBezTo>
                    <a:pt x="69" y="22"/>
                    <a:pt x="72" y="27"/>
                    <a:pt x="77" y="30"/>
                  </a:cubicBezTo>
                  <a:cubicBezTo>
                    <a:pt x="78" y="47"/>
                    <a:pt x="79" y="63"/>
                    <a:pt x="74" y="80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59" y="94"/>
                    <a:pt x="46" y="110"/>
                    <a:pt x="34" y="126"/>
                  </a:cubicBezTo>
                  <a:cubicBezTo>
                    <a:pt x="38" y="111"/>
                    <a:pt x="36" y="92"/>
                    <a:pt x="31" y="77"/>
                  </a:cubicBezTo>
                  <a:cubicBezTo>
                    <a:pt x="35" y="77"/>
                    <a:pt x="38" y="76"/>
                    <a:pt x="40" y="74"/>
                  </a:cubicBezTo>
                  <a:cubicBezTo>
                    <a:pt x="49" y="70"/>
                    <a:pt x="48" y="57"/>
                    <a:pt x="40" y="52"/>
                  </a:cubicBezTo>
                  <a:cubicBezTo>
                    <a:pt x="33" y="47"/>
                    <a:pt x="22" y="49"/>
                    <a:pt x="16" y="54"/>
                  </a:cubicBezTo>
                  <a:cubicBezTo>
                    <a:pt x="8" y="60"/>
                    <a:pt x="10" y="70"/>
                    <a:pt x="18" y="75"/>
                  </a:cubicBezTo>
                  <a:cubicBezTo>
                    <a:pt x="19" y="76"/>
                    <a:pt x="20" y="75"/>
                    <a:pt x="20" y="75"/>
                  </a:cubicBezTo>
                  <a:cubicBezTo>
                    <a:pt x="22" y="76"/>
                    <a:pt x="24" y="77"/>
                    <a:pt x="26" y="77"/>
                  </a:cubicBezTo>
                  <a:cubicBezTo>
                    <a:pt x="28" y="85"/>
                    <a:pt x="30" y="93"/>
                    <a:pt x="31" y="101"/>
                  </a:cubicBezTo>
                  <a:cubicBezTo>
                    <a:pt x="33" y="112"/>
                    <a:pt x="32" y="122"/>
                    <a:pt x="30" y="133"/>
                  </a:cubicBezTo>
                  <a:cubicBezTo>
                    <a:pt x="18" y="149"/>
                    <a:pt x="8" y="167"/>
                    <a:pt x="0" y="185"/>
                  </a:cubicBezTo>
                  <a:cubicBezTo>
                    <a:pt x="0" y="186"/>
                    <a:pt x="1" y="187"/>
                    <a:pt x="2" y="186"/>
                  </a:cubicBezTo>
                  <a:cubicBezTo>
                    <a:pt x="7" y="178"/>
                    <a:pt x="12" y="169"/>
                    <a:pt x="18" y="161"/>
                  </a:cubicBezTo>
                  <a:cubicBezTo>
                    <a:pt x="40" y="153"/>
                    <a:pt x="62" y="158"/>
                    <a:pt x="84" y="160"/>
                  </a:cubicBezTo>
                  <a:cubicBezTo>
                    <a:pt x="83" y="166"/>
                    <a:pt x="85" y="172"/>
                    <a:pt x="91" y="175"/>
                  </a:cubicBezTo>
                  <a:cubicBezTo>
                    <a:pt x="97" y="178"/>
                    <a:pt x="107" y="176"/>
                    <a:pt x="109" y="168"/>
                  </a:cubicBezTo>
                  <a:cubicBezTo>
                    <a:pt x="111" y="162"/>
                    <a:pt x="109" y="156"/>
                    <a:pt x="104" y="152"/>
                  </a:cubicBezTo>
                  <a:cubicBezTo>
                    <a:pt x="99" y="148"/>
                    <a:pt x="90" y="151"/>
                    <a:pt x="86" y="156"/>
                  </a:cubicBezTo>
                  <a:cubicBezTo>
                    <a:pt x="65" y="151"/>
                    <a:pt x="39" y="150"/>
                    <a:pt x="19" y="158"/>
                  </a:cubicBezTo>
                  <a:cubicBezTo>
                    <a:pt x="30" y="141"/>
                    <a:pt x="41" y="124"/>
                    <a:pt x="54" y="108"/>
                  </a:cubicBezTo>
                  <a:cubicBezTo>
                    <a:pt x="75" y="100"/>
                    <a:pt x="94" y="104"/>
                    <a:pt x="114" y="109"/>
                  </a:cubicBezTo>
                  <a:cubicBezTo>
                    <a:pt x="114" y="109"/>
                    <a:pt x="114" y="110"/>
                    <a:pt x="113" y="110"/>
                  </a:cubicBezTo>
                  <a:cubicBezTo>
                    <a:pt x="113" y="111"/>
                    <a:pt x="114" y="112"/>
                    <a:pt x="115" y="113"/>
                  </a:cubicBezTo>
                  <a:cubicBezTo>
                    <a:pt x="115" y="118"/>
                    <a:pt x="119" y="123"/>
                    <a:pt x="123" y="125"/>
                  </a:cubicBezTo>
                  <a:cubicBezTo>
                    <a:pt x="130" y="129"/>
                    <a:pt x="138" y="121"/>
                    <a:pt x="140" y="115"/>
                  </a:cubicBezTo>
                  <a:cubicBezTo>
                    <a:pt x="142" y="108"/>
                    <a:pt x="137" y="101"/>
                    <a:pt x="131" y="99"/>
                  </a:cubicBezTo>
                  <a:cubicBezTo>
                    <a:pt x="125" y="97"/>
                    <a:pt x="120" y="100"/>
                    <a:pt x="117" y="104"/>
                  </a:cubicBezTo>
                  <a:cubicBezTo>
                    <a:pt x="97" y="99"/>
                    <a:pt x="75" y="97"/>
                    <a:pt x="57" y="104"/>
                  </a:cubicBezTo>
                  <a:cubicBezTo>
                    <a:pt x="70" y="89"/>
                    <a:pt x="84" y="76"/>
                    <a:pt x="99" y="64"/>
                  </a:cubicBezTo>
                  <a:cubicBezTo>
                    <a:pt x="108" y="64"/>
                    <a:pt x="117" y="66"/>
                    <a:pt x="126" y="67"/>
                  </a:cubicBezTo>
                  <a:cubicBezTo>
                    <a:pt x="126" y="67"/>
                    <a:pt x="125" y="67"/>
                    <a:pt x="125" y="68"/>
                  </a:cubicBezTo>
                  <a:cubicBezTo>
                    <a:pt x="127" y="74"/>
                    <a:pt x="133" y="79"/>
                    <a:pt x="139" y="78"/>
                  </a:cubicBezTo>
                  <a:cubicBezTo>
                    <a:pt x="144" y="77"/>
                    <a:pt x="152" y="72"/>
                    <a:pt x="151" y="66"/>
                  </a:cubicBezTo>
                  <a:cubicBezTo>
                    <a:pt x="150" y="61"/>
                    <a:pt x="144" y="58"/>
                    <a:pt x="140" y="57"/>
                  </a:cubicBezTo>
                  <a:cubicBezTo>
                    <a:pt x="135" y="57"/>
                    <a:pt x="130" y="59"/>
                    <a:pt x="127" y="63"/>
                  </a:cubicBezTo>
                  <a:cubicBezTo>
                    <a:pt x="119" y="61"/>
                    <a:pt x="110" y="61"/>
                    <a:pt x="102" y="62"/>
                  </a:cubicBezTo>
                  <a:cubicBezTo>
                    <a:pt x="110" y="55"/>
                    <a:pt x="119" y="49"/>
                    <a:pt x="127" y="42"/>
                  </a:cubicBezTo>
                  <a:cubicBezTo>
                    <a:pt x="131" y="44"/>
                    <a:pt x="137" y="43"/>
                    <a:pt x="140" y="39"/>
                  </a:cubicBezTo>
                  <a:cubicBezTo>
                    <a:pt x="144" y="33"/>
                    <a:pt x="145" y="27"/>
                    <a:pt x="138" y="23"/>
                  </a:cubicBezTo>
                  <a:cubicBezTo>
                    <a:pt x="134" y="20"/>
                    <a:pt x="128" y="20"/>
                    <a:pt x="124" y="23"/>
                  </a:cubicBezTo>
                  <a:cubicBezTo>
                    <a:pt x="118" y="27"/>
                    <a:pt x="120" y="35"/>
                    <a:pt x="123" y="40"/>
                  </a:cubicBezTo>
                  <a:cubicBezTo>
                    <a:pt x="107" y="51"/>
                    <a:pt x="92" y="63"/>
                    <a:pt x="78" y="76"/>
                  </a:cubicBezTo>
                  <a:cubicBezTo>
                    <a:pt x="84" y="63"/>
                    <a:pt x="85" y="46"/>
                    <a:pt x="82" y="31"/>
                  </a:cubicBezTo>
                  <a:cubicBezTo>
                    <a:pt x="83" y="31"/>
                    <a:pt x="84" y="31"/>
                    <a:pt x="84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92" y="31"/>
                    <a:pt x="98" y="26"/>
                    <a:pt x="98" y="18"/>
                  </a:cubicBezTo>
                  <a:cubicBezTo>
                    <a:pt x="98" y="11"/>
                    <a:pt x="91" y="0"/>
                    <a:pt x="82" y="1"/>
                  </a:cubicBezTo>
                  <a:cubicBezTo>
                    <a:pt x="75" y="2"/>
                    <a:pt x="70" y="9"/>
                    <a:pt x="70" y="16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18"/>
            <p:cNvSpPr/>
            <p:nvPr/>
          </p:nvSpPr>
          <p:spPr bwMode="auto">
            <a:xfrm>
              <a:off x="1842" y="2574"/>
              <a:ext cx="648" cy="415"/>
            </a:xfrm>
            <a:custGeom>
              <a:avLst/>
              <a:gdLst>
                <a:gd name="T0" fmla="*/ 373 w 375"/>
                <a:gd name="T1" fmla="*/ 204 h 239"/>
                <a:gd name="T2" fmla="*/ 372 w 375"/>
                <a:gd name="T3" fmla="*/ 203 h 239"/>
                <a:gd name="T4" fmla="*/ 349 w 375"/>
                <a:gd name="T5" fmla="*/ 152 h 239"/>
                <a:gd name="T6" fmla="*/ 313 w 375"/>
                <a:gd name="T7" fmla="*/ 116 h 239"/>
                <a:gd name="T8" fmla="*/ 235 w 375"/>
                <a:gd name="T9" fmla="*/ 120 h 239"/>
                <a:gd name="T10" fmla="*/ 235 w 375"/>
                <a:gd name="T11" fmla="*/ 121 h 239"/>
                <a:gd name="T12" fmla="*/ 126 w 375"/>
                <a:gd name="T13" fmla="*/ 95 h 239"/>
                <a:gd name="T14" fmla="*/ 92 w 375"/>
                <a:gd name="T15" fmla="*/ 90 h 239"/>
                <a:gd name="T16" fmla="*/ 150 w 375"/>
                <a:gd name="T17" fmla="*/ 54 h 239"/>
                <a:gd name="T18" fmla="*/ 192 w 375"/>
                <a:gd name="T19" fmla="*/ 41 h 239"/>
                <a:gd name="T20" fmla="*/ 192 w 375"/>
                <a:gd name="T21" fmla="*/ 42 h 239"/>
                <a:gd name="T22" fmla="*/ 296 w 375"/>
                <a:gd name="T23" fmla="*/ 59 h 239"/>
                <a:gd name="T24" fmla="*/ 297 w 375"/>
                <a:gd name="T25" fmla="*/ 56 h 239"/>
                <a:gd name="T26" fmla="*/ 296 w 375"/>
                <a:gd name="T27" fmla="*/ 55 h 239"/>
                <a:gd name="T28" fmla="*/ 296 w 375"/>
                <a:gd name="T29" fmla="*/ 55 h 239"/>
                <a:gd name="T30" fmla="*/ 193 w 375"/>
                <a:gd name="T31" fmla="*/ 37 h 239"/>
                <a:gd name="T32" fmla="*/ 144 w 375"/>
                <a:gd name="T33" fmla="*/ 53 h 239"/>
                <a:gd name="T34" fmla="*/ 90 w 375"/>
                <a:gd name="T35" fmla="*/ 90 h 239"/>
                <a:gd name="T36" fmla="*/ 58 w 375"/>
                <a:gd name="T37" fmla="*/ 85 h 239"/>
                <a:gd name="T38" fmla="*/ 0 w 375"/>
                <a:gd name="T39" fmla="*/ 90 h 239"/>
                <a:gd name="T40" fmla="*/ 1 w 375"/>
                <a:gd name="T41" fmla="*/ 92 h 239"/>
                <a:gd name="T42" fmla="*/ 67 w 375"/>
                <a:gd name="T43" fmla="*/ 90 h 239"/>
                <a:gd name="T44" fmla="*/ 88 w 375"/>
                <a:gd name="T45" fmla="*/ 93 h 239"/>
                <a:gd name="T46" fmla="*/ 89 w 375"/>
                <a:gd name="T47" fmla="*/ 93 h 239"/>
                <a:gd name="T48" fmla="*/ 89 w 375"/>
                <a:gd name="T49" fmla="*/ 93 h 239"/>
                <a:gd name="T50" fmla="*/ 131 w 375"/>
                <a:gd name="T51" fmla="*/ 100 h 239"/>
                <a:gd name="T52" fmla="*/ 161 w 375"/>
                <a:gd name="T53" fmla="*/ 127 h 239"/>
                <a:gd name="T54" fmla="*/ 166 w 375"/>
                <a:gd name="T55" fmla="*/ 133 h 239"/>
                <a:gd name="T56" fmla="*/ 166 w 375"/>
                <a:gd name="T57" fmla="*/ 133 h 239"/>
                <a:gd name="T58" fmla="*/ 190 w 375"/>
                <a:gd name="T59" fmla="*/ 189 h 239"/>
                <a:gd name="T60" fmla="*/ 217 w 375"/>
                <a:gd name="T61" fmla="*/ 213 h 239"/>
                <a:gd name="T62" fmla="*/ 240 w 375"/>
                <a:gd name="T63" fmla="*/ 238 h 239"/>
                <a:gd name="T64" fmla="*/ 242 w 375"/>
                <a:gd name="T65" fmla="*/ 237 h 239"/>
                <a:gd name="T66" fmla="*/ 241 w 375"/>
                <a:gd name="T67" fmla="*/ 234 h 239"/>
                <a:gd name="T68" fmla="*/ 170 w 375"/>
                <a:gd name="T69" fmla="*/ 132 h 239"/>
                <a:gd name="T70" fmla="*/ 162 w 375"/>
                <a:gd name="T71" fmla="*/ 122 h 239"/>
                <a:gd name="T72" fmla="*/ 136 w 375"/>
                <a:gd name="T73" fmla="*/ 101 h 239"/>
                <a:gd name="T74" fmla="*/ 211 w 375"/>
                <a:gd name="T75" fmla="*/ 118 h 239"/>
                <a:gd name="T76" fmla="*/ 235 w 375"/>
                <a:gd name="T77" fmla="*/ 126 h 239"/>
                <a:gd name="T78" fmla="*/ 290 w 375"/>
                <a:gd name="T79" fmla="*/ 175 h 239"/>
                <a:gd name="T80" fmla="*/ 330 w 375"/>
                <a:gd name="T81" fmla="*/ 189 h 239"/>
                <a:gd name="T82" fmla="*/ 372 w 375"/>
                <a:gd name="T83" fmla="*/ 207 h 239"/>
                <a:gd name="T84" fmla="*/ 373 w 375"/>
                <a:gd name="T85" fmla="*/ 20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3" y="204"/>
                  </a:moveTo>
                  <a:cubicBezTo>
                    <a:pt x="373" y="204"/>
                    <a:pt x="372" y="204"/>
                    <a:pt x="372" y="203"/>
                  </a:cubicBezTo>
                  <a:cubicBezTo>
                    <a:pt x="369" y="185"/>
                    <a:pt x="359" y="167"/>
                    <a:pt x="349" y="152"/>
                  </a:cubicBezTo>
                  <a:cubicBezTo>
                    <a:pt x="340" y="138"/>
                    <a:pt x="328" y="124"/>
                    <a:pt x="313" y="116"/>
                  </a:cubicBezTo>
                  <a:cubicBezTo>
                    <a:pt x="291" y="106"/>
                    <a:pt x="252" y="98"/>
                    <a:pt x="235" y="120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199" y="109"/>
                    <a:pt x="162" y="101"/>
                    <a:pt x="126" y="95"/>
                  </a:cubicBezTo>
                  <a:cubicBezTo>
                    <a:pt x="115" y="94"/>
                    <a:pt x="103" y="92"/>
                    <a:pt x="92" y="90"/>
                  </a:cubicBezTo>
                  <a:cubicBezTo>
                    <a:pt x="106" y="72"/>
                    <a:pt x="129" y="62"/>
                    <a:pt x="150" y="54"/>
                  </a:cubicBezTo>
                  <a:cubicBezTo>
                    <a:pt x="163" y="49"/>
                    <a:pt x="177" y="44"/>
                    <a:pt x="192" y="41"/>
                  </a:cubicBezTo>
                  <a:cubicBezTo>
                    <a:pt x="192" y="41"/>
                    <a:pt x="192" y="42"/>
                    <a:pt x="192" y="42"/>
                  </a:cubicBezTo>
                  <a:cubicBezTo>
                    <a:pt x="217" y="73"/>
                    <a:pt x="262" y="56"/>
                    <a:pt x="296" y="59"/>
                  </a:cubicBezTo>
                  <a:cubicBezTo>
                    <a:pt x="298" y="59"/>
                    <a:pt x="298" y="56"/>
                    <a:pt x="297" y="56"/>
                  </a:cubicBezTo>
                  <a:cubicBezTo>
                    <a:pt x="296" y="56"/>
                    <a:pt x="296" y="55"/>
                    <a:pt x="296" y="55"/>
                  </a:cubicBezTo>
                  <a:cubicBezTo>
                    <a:pt x="296" y="55"/>
                    <a:pt x="296" y="55"/>
                    <a:pt x="296" y="55"/>
                  </a:cubicBezTo>
                  <a:cubicBezTo>
                    <a:pt x="285" y="17"/>
                    <a:pt x="214" y="0"/>
                    <a:pt x="193" y="37"/>
                  </a:cubicBezTo>
                  <a:cubicBezTo>
                    <a:pt x="176" y="40"/>
                    <a:pt x="159" y="46"/>
                    <a:pt x="144" y="53"/>
                  </a:cubicBezTo>
                  <a:cubicBezTo>
                    <a:pt x="125" y="60"/>
                    <a:pt x="100" y="71"/>
                    <a:pt x="90" y="90"/>
                  </a:cubicBezTo>
                  <a:cubicBezTo>
                    <a:pt x="79" y="88"/>
                    <a:pt x="69" y="86"/>
                    <a:pt x="58" y="85"/>
                  </a:cubicBezTo>
                  <a:cubicBezTo>
                    <a:pt x="40" y="83"/>
                    <a:pt x="16" y="80"/>
                    <a:pt x="0" y="90"/>
                  </a:cubicBezTo>
                  <a:cubicBezTo>
                    <a:pt x="0" y="91"/>
                    <a:pt x="0" y="92"/>
                    <a:pt x="1" y="92"/>
                  </a:cubicBezTo>
                  <a:cubicBezTo>
                    <a:pt x="23" y="85"/>
                    <a:pt x="44" y="86"/>
                    <a:pt x="67" y="90"/>
                  </a:cubicBezTo>
                  <a:cubicBezTo>
                    <a:pt x="74" y="91"/>
                    <a:pt x="81" y="92"/>
                    <a:pt x="88" y="93"/>
                  </a:cubicBezTo>
                  <a:cubicBezTo>
                    <a:pt x="88" y="94"/>
                    <a:pt x="89" y="94"/>
                    <a:pt x="89" y="93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103" y="95"/>
                    <a:pt x="117" y="98"/>
                    <a:pt x="131" y="100"/>
                  </a:cubicBezTo>
                  <a:cubicBezTo>
                    <a:pt x="142" y="108"/>
                    <a:pt x="152" y="117"/>
                    <a:pt x="161" y="127"/>
                  </a:cubicBezTo>
                  <a:cubicBezTo>
                    <a:pt x="163" y="129"/>
                    <a:pt x="165" y="131"/>
                    <a:pt x="166" y="133"/>
                  </a:cubicBezTo>
                  <a:cubicBezTo>
                    <a:pt x="166" y="133"/>
                    <a:pt x="166" y="133"/>
                    <a:pt x="166" y="133"/>
                  </a:cubicBezTo>
                  <a:cubicBezTo>
                    <a:pt x="163" y="155"/>
                    <a:pt x="175" y="174"/>
                    <a:pt x="190" y="189"/>
                  </a:cubicBezTo>
                  <a:cubicBezTo>
                    <a:pt x="199" y="197"/>
                    <a:pt x="208" y="205"/>
                    <a:pt x="217" y="213"/>
                  </a:cubicBezTo>
                  <a:cubicBezTo>
                    <a:pt x="226" y="221"/>
                    <a:pt x="233" y="230"/>
                    <a:pt x="240" y="238"/>
                  </a:cubicBezTo>
                  <a:cubicBezTo>
                    <a:pt x="241" y="239"/>
                    <a:pt x="243" y="238"/>
                    <a:pt x="242" y="237"/>
                  </a:cubicBezTo>
                  <a:cubicBezTo>
                    <a:pt x="242" y="236"/>
                    <a:pt x="241" y="235"/>
                    <a:pt x="241" y="234"/>
                  </a:cubicBezTo>
                  <a:cubicBezTo>
                    <a:pt x="232" y="195"/>
                    <a:pt x="226" y="122"/>
                    <a:pt x="170" y="132"/>
                  </a:cubicBezTo>
                  <a:cubicBezTo>
                    <a:pt x="167" y="128"/>
                    <a:pt x="165" y="125"/>
                    <a:pt x="162" y="122"/>
                  </a:cubicBezTo>
                  <a:cubicBezTo>
                    <a:pt x="155" y="115"/>
                    <a:pt x="146" y="106"/>
                    <a:pt x="136" y="101"/>
                  </a:cubicBezTo>
                  <a:cubicBezTo>
                    <a:pt x="161" y="105"/>
                    <a:pt x="186" y="111"/>
                    <a:pt x="211" y="118"/>
                  </a:cubicBezTo>
                  <a:cubicBezTo>
                    <a:pt x="219" y="120"/>
                    <a:pt x="227" y="123"/>
                    <a:pt x="235" y="126"/>
                  </a:cubicBezTo>
                  <a:cubicBezTo>
                    <a:pt x="249" y="147"/>
                    <a:pt x="267" y="165"/>
                    <a:pt x="290" y="175"/>
                  </a:cubicBezTo>
                  <a:cubicBezTo>
                    <a:pt x="303" y="181"/>
                    <a:pt x="317" y="185"/>
                    <a:pt x="330" y="189"/>
                  </a:cubicBezTo>
                  <a:cubicBezTo>
                    <a:pt x="345" y="194"/>
                    <a:pt x="358" y="200"/>
                    <a:pt x="372" y="207"/>
                  </a:cubicBezTo>
                  <a:cubicBezTo>
                    <a:pt x="374" y="207"/>
                    <a:pt x="375" y="205"/>
                    <a:pt x="373" y="204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19"/>
            <p:cNvSpPr/>
            <p:nvPr/>
          </p:nvSpPr>
          <p:spPr bwMode="auto">
            <a:xfrm>
              <a:off x="2322" y="2474"/>
              <a:ext cx="190" cy="189"/>
            </a:xfrm>
            <a:custGeom>
              <a:avLst/>
              <a:gdLst>
                <a:gd name="T0" fmla="*/ 63 w 110"/>
                <a:gd name="T1" fmla="*/ 38 h 109"/>
                <a:gd name="T2" fmla="*/ 0 w 110"/>
                <a:gd name="T3" fmla="*/ 5 h 109"/>
                <a:gd name="T4" fmla="*/ 0 w 110"/>
                <a:gd name="T5" fmla="*/ 5 h 109"/>
                <a:gd name="T6" fmla="*/ 64 w 110"/>
                <a:gd name="T7" fmla="*/ 45 h 109"/>
                <a:gd name="T8" fmla="*/ 106 w 110"/>
                <a:gd name="T9" fmla="*/ 107 h 109"/>
                <a:gd name="T10" fmla="*/ 109 w 110"/>
                <a:gd name="T11" fmla="*/ 105 h 109"/>
                <a:gd name="T12" fmla="*/ 63 w 110"/>
                <a:gd name="T13" fmla="*/ 3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09">
                  <a:moveTo>
                    <a:pt x="63" y="38"/>
                  </a:moveTo>
                  <a:cubicBezTo>
                    <a:pt x="47" y="21"/>
                    <a:pt x="25" y="0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7" y="7"/>
                    <a:pt x="47" y="25"/>
                    <a:pt x="64" y="45"/>
                  </a:cubicBezTo>
                  <a:cubicBezTo>
                    <a:pt x="80" y="64"/>
                    <a:pt x="93" y="85"/>
                    <a:pt x="106" y="107"/>
                  </a:cubicBezTo>
                  <a:cubicBezTo>
                    <a:pt x="107" y="109"/>
                    <a:pt x="110" y="107"/>
                    <a:pt x="109" y="105"/>
                  </a:cubicBezTo>
                  <a:cubicBezTo>
                    <a:pt x="96" y="82"/>
                    <a:pt x="81" y="59"/>
                    <a:pt x="6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20"/>
            <p:cNvSpPr/>
            <p:nvPr/>
          </p:nvSpPr>
          <p:spPr bwMode="auto">
            <a:xfrm>
              <a:off x="2474" y="2652"/>
              <a:ext cx="133" cy="134"/>
            </a:xfrm>
            <a:custGeom>
              <a:avLst/>
              <a:gdLst>
                <a:gd name="T0" fmla="*/ 20 w 77"/>
                <a:gd name="T1" fmla="*/ 0 h 77"/>
                <a:gd name="T2" fmla="*/ 18 w 77"/>
                <a:gd name="T3" fmla="*/ 0 h 77"/>
                <a:gd name="T4" fmla="*/ 17 w 77"/>
                <a:gd name="T5" fmla="*/ 3 h 77"/>
                <a:gd name="T6" fmla="*/ 11 w 77"/>
                <a:gd name="T7" fmla="*/ 69 h 77"/>
                <a:gd name="T8" fmla="*/ 24 w 77"/>
                <a:gd name="T9" fmla="*/ 76 h 77"/>
                <a:gd name="T10" fmla="*/ 31 w 77"/>
                <a:gd name="T11" fmla="*/ 61 h 77"/>
                <a:gd name="T12" fmla="*/ 48 w 77"/>
                <a:gd name="T13" fmla="*/ 74 h 77"/>
                <a:gd name="T14" fmla="*/ 50 w 77"/>
                <a:gd name="T15" fmla="*/ 73 h 77"/>
                <a:gd name="T16" fmla="*/ 53 w 77"/>
                <a:gd name="T17" fmla="*/ 52 h 77"/>
                <a:gd name="T18" fmla="*/ 69 w 77"/>
                <a:gd name="T19" fmla="*/ 57 h 77"/>
                <a:gd name="T20" fmla="*/ 76 w 77"/>
                <a:gd name="T21" fmla="*/ 41 h 77"/>
                <a:gd name="T22" fmla="*/ 20 w 77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77">
                  <a:moveTo>
                    <a:pt x="20" y="0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17" y="1"/>
                    <a:pt x="16" y="2"/>
                    <a:pt x="17" y="3"/>
                  </a:cubicBezTo>
                  <a:cubicBezTo>
                    <a:pt x="8" y="23"/>
                    <a:pt x="0" y="49"/>
                    <a:pt x="11" y="69"/>
                  </a:cubicBezTo>
                  <a:cubicBezTo>
                    <a:pt x="14" y="74"/>
                    <a:pt x="19" y="77"/>
                    <a:pt x="24" y="76"/>
                  </a:cubicBezTo>
                  <a:cubicBezTo>
                    <a:pt x="30" y="74"/>
                    <a:pt x="31" y="67"/>
                    <a:pt x="31" y="61"/>
                  </a:cubicBezTo>
                  <a:cubicBezTo>
                    <a:pt x="35" y="67"/>
                    <a:pt x="41" y="72"/>
                    <a:pt x="48" y="74"/>
                  </a:cubicBezTo>
                  <a:cubicBezTo>
                    <a:pt x="49" y="75"/>
                    <a:pt x="50" y="74"/>
                    <a:pt x="50" y="73"/>
                  </a:cubicBezTo>
                  <a:cubicBezTo>
                    <a:pt x="53" y="66"/>
                    <a:pt x="54" y="59"/>
                    <a:pt x="53" y="52"/>
                  </a:cubicBezTo>
                  <a:cubicBezTo>
                    <a:pt x="58" y="56"/>
                    <a:pt x="63" y="59"/>
                    <a:pt x="69" y="57"/>
                  </a:cubicBezTo>
                  <a:cubicBezTo>
                    <a:pt x="76" y="55"/>
                    <a:pt x="77" y="46"/>
                    <a:pt x="76" y="41"/>
                  </a:cubicBezTo>
                  <a:cubicBezTo>
                    <a:pt x="74" y="14"/>
                    <a:pt x="41" y="4"/>
                    <a:pt x="20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21"/>
            <p:cNvSpPr/>
            <p:nvPr/>
          </p:nvSpPr>
          <p:spPr bwMode="auto">
            <a:xfrm>
              <a:off x="4769" y="2479"/>
              <a:ext cx="437" cy="608"/>
            </a:xfrm>
            <a:custGeom>
              <a:avLst/>
              <a:gdLst>
                <a:gd name="T0" fmla="*/ 204 w 253"/>
                <a:gd name="T1" fmla="*/ 131 h 351"/>
                <a:gd name="T2" fmla="*/ 110 w 253"/>
                <a:gd name="T3" fmla="*/ 138 h 351"/>
                <a:gd name="T4" fmla="*/ 107 w 253"/>
                <a:gd name="T5" fmla="*/ 131 h 351"/>
                <a:gd name="T6" fmla="*/ 81 w 253"/>
                <a:gd name="T7" fmla="*/ 78 h 351"/>
                <a:gd name="T8" fmla="*/ 1 w 253"/>
                <a:gd name="T9" fmla="*/ 1 h 351"/>
                <a:gd name="T10" fmla="*/ 1 w 253"/>
                <a:gd name="T11" fmla="*/ 2 h 351"/>
                <a:gd name="T12" fmla="*/ 80 w 253"/>
                <a:gd name="T13" fmla="*/ 86 h 351"/>
                <a:gd name="T14" fmla="*/ 106 w 253"/>
                <a:gd name="T15" fmla="*/ 138 h 351"/>
                <a:gd name="T16" fmla="*/ 126 w 253"/>
                <a:gd name="T17" fmla="*/ 187 h 351"/>
                <a:gd name="T18" fmla="*/ 127 w 253"/>
                <a:gd name="T19" fmla="*/ 188 h 351"/>
                <a:gd name="T20" fmla="*/ 112 w 253"/>
                <a:gd name="T21" fmla="*/ 279 h 351"/>
                <a:gd name="T22" fmla="*/ 167 w 253"/>
                <a:gd name="T23" fmla="*/ 349 h 351"/>
                <a:gd name="T24" fmla="*/ 208 w 253"/>
                <a:gd name="T25" fmla="*/ 336 h 351"/>
                <a:gd name="T26" fmla="*/ 213 w 253"/>
                <a:gd name="T27" fmla="*/ 290 h 351"/>
                <a:gd name="T28" fmla="*/ 130 w 253"/>
                <a:gd name="T29" fmla="*/ 187 h 351"/>
                <a:gd name="T30" fmla="*/ 129 w 253"/>
                <a:gd name="T31" fmla="*/ 187 h 351"/>
                <a:gd name="T32" fmla="*/ 128 w 253"/>
                <a:gd name="T33" fmla="*/ 187 h 351"/>
                <a:gd name="T34" fmla="*/ 128 w 253"/>
                <a:gd name="T35" fmla="*/ 186 h 351"/>
                <a:gd name="T36" fmla="*/ 116 w 253"/>
                <a:gd name="T37" fmla="*/ 150 h 351"/>
                <a:gd name="T38" fmla="*/ 128 w 253"/>
                <a:gd name="T39" fmla="*/ 163 h 351"/>
                <a:gd name="T40" fmla="*/ 169 w 253"/>
                <a:gd name="T41" fmla="*/ 193 h 351"/>
                <a:gd name="T42" fmla="*/ 236 w 253"/>
                <a:gd name="T43" fmla="*/ 200 h 351"/>
                <a:gd name="T44" fmla="*/ 204 w 253"/>
                <a:gd name="T45" fmla="*/ 13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04" y="131"/>
                  </a:moveTo>
                  <a:cubicBezTo>
                    <a:pt x="176" y="119"/>
                    <a:pt x="136" y="119"/>
                    <a:pt x="110" y="138"/>
                  </a:cubicBezTo>
                  <a:cubicBezTo>
                    <a:pt x="109" y="135"/>
                    <a:pt x="108" y="133"/>
                    <a:pt x="107" y="131"/>
                  </a:cubicBezTo>
                  <a:cubicBezTo>
                    <a:pt x="100" y="113"/>
                    <a:pt x="91" y="95"/>
                    <a:pt x="81" y="78"/>
                  </a:cubicBezTo>
                  <a:cubicBezTo>
                    <a:pt x="62" y="46"/>
                    <a:pt x="36" y="16"/>
                    <a:pt x="1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34" y="24"/>
                    <a:pt x="61" y="51"/>
                    <a:pt x="80" y="86"/>
                  </a:cubicBezTo>
                  <a:cubicBezTo>
                    <a:pt x="90" y="103"/>
                    <a:pt x="98" y="120"/>
                    <a:pt x="106" y="138"/>
                  </a:cubicBezTo>
                  <a:cubicBezTo>
                    <a:pt x="112" y="154"/>
                    <a:pt x="118" y="172"/>
                    <a:pt x="126" y="187"/>
                  </a:cubicBezTo>
                  <a:cubicBezTo>
                    <a:pt x="126" y="188"/>
                    <a:pt x="126" y="188"/>
                    <a:pt x="127" y="188"/>
                  </a:cubicBezTo>
                  <a:cubicBezTo>
                    <a:pt x="108" y="212"/>
                    <a:pt x="107" y="251"/>
                    <a:pt x="112" y="279"/>
                  </a:cubicBezTo>
                  <a:cubicBezTo>
                    <a:pt x="117" y="309"/>
                    <a:pt x="133" y="343"/>
                    <a:pt x="167" y="349"/>
                  </a:cubicBezTo>
                  <a:cubicBezTo>
                    <a:pt x="182" y="351"/>
                    <a:pt x="199" y="350"/>
                    <a:pt x="208" y="336"/>
                  </a:cubicBezTo>
                  <a:cubicBezTo>
                    <a:pt x="216" y="322"/>
                    <a:pt x="216" y="305"/>
                    <a:pt x="213" y="290"/>
                  </a:cubicBezTo>
                  <a:cubicBezTo>
                    <a:pt x="203" y="244"/>
                    <a:pt x="168" y="212"/>
                    <a:pt x="130" y="187"/>
                  </a:cubicBezTo>
                  <a:cubicBezTo>
                    <a:pt x="130" y="187"/>
                    <a:pt x="129" y="187"/>
                    <a:pt x="129" y="187"/>
                  </a:cubicBezTo>
                  <a:cubicBezTo>
                    <a:pt x="129" y="187"/>
                    <a:pt x="128" y="187"/>
                    <a:pt x="128" y="187"/>
                  </a:cubicBezTo>
                  <a:cubicBezTo>
                    <a:pt x="128" y="187"/>
                    <a:pt x="128" y="186"/>
                    <a:pt x="128" y="186"/>
                  </a:cubicBezTo>
                  <a:cubicBezTo>
                    <a:pt x="125" y="174"/>
                    <a:pt x="121" y="162"/>
                    <a:pt x="116" y="150"/>
                  </a:cubicBezTo>
                  <a:cubicBezTo>
                    <a:pt x="119" y="155"/>
                    <a:pt x="124" y="159"/>
                    <a:pt x="128" y="163"/>
                  </a:cubicBezTo>
                  <a:cubicBezTo>
                    <a:pt x="140" y="174"/>
                    <a:pt x="154" y="185"/>
                    <a:pt x="169" y="193"/>
                  </a:cubicBezTo>
                  <a:cubicBezTo>
                    <a:pt x="184" y="202"/>
                    <a:pt x="222" y="223"/>
                    <a:pt x="236" y="200"/>
                  </a:cubicBezTo>
                  <a:cubicBezTo>
                    <a:pt x="253" y="173"/>
                    <a:pt x="229" y="141"/>
                    <a:pt x="204" y="131"/>
                  </a:cubicBezTo>
                  <a:close/>
                </a:path>
              </a:pathLst>
            </a:custGeom>
            <a:solidFill>
              <a:srgbClr val="3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122"/>
            <p:cNvSpPr/>
            <p:nvPr/>
          </p:nvSpPr>
          <p:spPr bwMode="auto">
            <a:xfrm>
              <a:off x="4667" y="2467"/>
              <a:ext cx="152" cy="229"/>
            </a:xfrm>
            <a:custGeom>
              <a:avLst/>
              <a:gdLst>
                <a:gd name="T0" fmla="*/ 85 w 88"/>
                <a:gd name="T1" fmla="*/ 88 h 132"/>
                <a:gd name="T2" fmla="*/ 34 w 88"/>
                <a:gd name="T3" fmla="*/ 81 h 132"/>
                <a:gd name="T4" fmla="*/ 17 w 88"/>
                <a:gd name="T5" fmla="*/ 44 h 132"/>
                <a:gd name="T6" fmla="*/ 2 w 88"/>
                <a:gd name="T7" fmla="*/ 1 h 132"/>
                <a:gd name="T8" fmla="*/ 0 w 88"/>
                <a:gd name="T9" fmla="*/ 2 h 132"/>
                <a:gd name="T10" fmla="*/ 15 w 88"/>
                <a:gd name="T11" fmla="*/ 48 h 132"/>
                <a:gd name="T12" fmla="*/ 32 w 88"/>
                <a:gd name="T13" fmla="*/ 84 h 132"/>
                <a:gd name="T14" fmla="*/ 32 w 88"/>
                <a:gd name="T15" fmla="*/ 86 h 132"/>
                <a:gd name="T16" fmla="*/ 28 w 88"/>
                <a:gd name="T17" fmla="*/ 123 h 132"/>
                <a:gd name="T18" fmla="*/ 47 w 88"/>
                <a:gd name="T19" fmla="*/ 112 h 132"/>
                <a:gd name="T20" fmla="*/ 68 w 88"/>
                <a:gd name="T21" fmla="*/ 121 h 132"/>
                <a:gd name="T22" fmla="*/ 70 w 88"/>
                <a:gd name="T23" fmla="*/ 118 h 132"/>
                <a:gd name="T24" fmla="*/ 68 w 88"/>
                <a:gd name="T25" fmla="*/ 103 h 132"/>
                <a:gd name="T26" fmla="*/ 83 w 88"/>
                <a:gd name="T27" fmla="*/ 103 h 132"/>
                <a:gd name="T28" fmla="*/ 85 w 88"/>
                <a:gd name="T2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5" y="88"/>
                  </a:moveTo>
                  <a:cubicBezTo>
                    <a:pt x="74" y="71"/>
                    <a:pt x="48" y="68"/>
                    <a:pt x="34" y="81"/>
                  </a:cubicBezTo>
                  <a:cubicBezTo>
                    <a:pt x="29" y="69"/>
                    <a:pt x="22" y="56"/>
                    <a:pt x="17" y="44"/>
                  </a:cubicBezTo>
                  <a:cubicBezTo>
                    <a:pt x="11" y="30"/>
                    <a:pt x="7" y="15"/>
                    <a:pt x="2" y="1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3" y="18"/>
                    <a:pt x="9" y="33"/>
                    <a:pt x="15" y="48"/>
                  </a:cubicBezTo>
                  <a:cubicBezTo>
                    <a:pt x="20" y="60"/>
                    <a:pt x="25" y="73"/>
                    <a:pt x="32" y="84"/>
                  </a:cubicBezTo>
                  <a:cubicBezTo>
                    <a:pt x="31" y="85"/>
                    <a:pt x="31" y="86"/>
                    <a:pt x="32" y="86"/>
                  </a:cubicBezTo>
                  <a:cubicBezTo>
                    <a:pt x="21" y="95"/>
                    <a:pt x="17" y="113"/>
                    <a:pt x="28" y="123"/>
                  </a:cubicBezTo>
                  <a:cubicBezTo>
                    <a:pt x="38" y="132"/>
                    <a:pt x="45" y="121"/>
                    <a:pt x="47" y="112"/>
                  </a:cubicBezTo>
                  <a:cubicBezTo>
                    <a:pt x="52" y="118"/>
                    <a:pt x="59" y="121"/>
                    <a:pt x="68" y="121"/>
                  </a:cubicBezTo>
                  <a:cubicBezTo>
                    <a:pt x="69" y="121"/>
                    <a:pt x="71" y="119"/>
                    <a:pt x="70" y="118"/>
                  </a:cubicBezTo>
                  <a:cubicBezTo>
                    <a:pt x="70" y="113"/>
                    <a:pt x="70" y="108"/>
                    <a:pt x="68" y="103"/>
                  </a:cubicBezTo>
                  <a:cubicBezTo>
                    <a:pt x="73" y="105"/>
                    <a:pt x="78" y="106"/>
                    <a:pt x="83" y="103"/>
                  </a:cubicBezTo>
                  <a:cubicBezTo>
                    <a:pt x="88" y="100"/>
                    <a:pt x="88" y="92"/>
                    <a:pt x="85" y="88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23"/>
            <p:cNvSpPr/>
            <p:nvPr/>
          </p:nvSpPr>
          <p:spPr bwMode="auto">
            <a:xfrm>
              <a:off x="4235" y="2545"/>
              <a:ext cx="460" cy="574"/>
            </a:xfrm>
            <a:custGeom>
              <a:avLst/>
              <a:gdLst>
                <a:gd name="T0" fmla="*/ 213 w 266"/>
                <a:gd name="T1" fmla="*/ 328 h 331"/>
                <a:gd name="T2" fmla="*/ 212 w 266"/>
                <a:gd name="T3" fmla="*/ 326 h 331"/>
                <a:gd name="T4" fmla="*/ 228 w 266"/>
                <a:gd name="T5" fmla="*/ 273 h 331"/>
                <a:gd name="T6" fmla="*/ 223 w 266"/>
                <a:gd name="T7" fmla="*/ 222 h 331"/>
                <a:gd name="T8" fmla="*/ 161 w 266"/>
                <a:gd name="T9" fmla="*/ 175 h 331"/>
                <a:gd name="T10" fmla="*/ 161 w 266"/>
                <a:gd name="T11" fmla="*/ 175 h 331"/>
                <a:gd name="T12" fmla="*/ 94 w 266"/>
                <a:gd name="T13" fmla="*/ 86 h 331"/>
                <a:gd name="T14" fmla="*/ 72 w 266"/>
                <a:gd name="T15" fmla="*/ 59 h 331"/>
                <a:gd name="T16" fmla="*/ 139 w 266"/>
                <a:gd name="T17" fmla="*/ 69 h 331"/>
                <a:gd name="T18" fmla="*/ 179 w 266"/>
                <a:gd name="T19" fmla="*/ 86 h 331"/>
                <a:gd name="T20" fmla="*/ 179 w 266"/>
                <a:gd name="T21" fmla="*/ 87 h 331"/>
                <a:gd name="T22" fmla="*/ 248 w 266"/>
                <a:gd name="T23" fmla="*/ 167 h 331"/>
                <a:gd name="T24" fmla="*/ 250 w 266"/>
                <a:gd name="T25" fmla="*/ 165 h 331"/>
                <a:gd name="T26" fmla="*/ 250 w 266"/>
                <a:gd name="T27" fmla="*/ 164 h 331"/>
                <a:gd name="T28" fmla="*/ 250 w 266"/>
                <a:gd name="T29" fmla="*/ 164 h 331"/>
                <a:gd name="T30" fmla="*/ 183 w 266"/>
                <a:gd name="T31" fmla="*/ 84 h 331"/>
                <a:gd name="T32" fmla="*/ 135 w 266"/>
                <a:gd name="T33" fmla="*/ 64 h 331"/>
                <a:gd name="T34" fmla="*/ 70 w 266"/>
                <a:gd name="T35" fmla="*/ 58 h 331"/>
                <a:gd name="T36" fmla="*/ 49 w 266"/>
                <a:gd name="T37" fmla="*/ 33 h 331"/>
                <a:gd name="T38" fmla="*/ 1 w 266"/>
                <a:gd name="T39" fmla="*/ 0 h 331"/>
                <a:gd name="T40" fmla="*/ 1 w 266"/>
                <a:gd name="T41" fmla="*/ 2 h 331"/>
                <a:gd name="T42" fmla="*/ 52 w 266"/>
                <a:gd name="T43" fmla="*/ 43 h 331"/>
                <a:gd name="T44" fmla="*/ 67 w 266"/>
                <a:gd name="T45" fmla="*/ 59 h 331"/>
                <a:gd name="T46" fmla="*/ 67 w 266"/>
                <a:gd name="T47" fmla="*/ 60 h 331"/>
                <a:gd name="T48" fmla="*/ 67 w 266"/>
                <a:gd name="T49" fmla="*/ 60 h 331"/>
                <a:gd name="T50" fmla="*/ 95 w 266"/>
                <a:gd name="T51" fmla="*/ 92 h 331"/>
                <a:gd name="T52" fmla="*/ 101 w 266"/>
                <a:gd name="T53" fmla="*/ 132 h 331"/>
                <a:gd name="T54" fmla="*/ 101 w 266"/>
                <a:gd name="T55" fmla="*/ 140 h 331"/>
                <a:gd name="T56" fmla="*/ 100 w 266"/>
                <a:gd name="T57" fmla="*/ 140 h 331"/>
                <a:gd name="T58" fmla="*/ 83 w 266"/>
                <a:gd name="T59" fmla="*/ 198 h 331"/>
                <a:gd name="T60" fmla="*/ 88 w 266"/>
                <a:gd name="T61" fmla="*/ 234 h 331"/>
                <a:gd name="T62" fmla="*/ 89 w 266"/>
                <a:gd name="T63" fmla="*/ 268 h 331"/>
                <a:gd name="T64" fmla="*/ 92 w 266"/>
                <a:gd name="T65" fmla="*/ 268 h 331"/>
                <a:gd name="T66" fmla="*/ 92 w 266"/>
                <a:gd name="T67" fmla="*/ 266 h 331"/>
                <a:gd name="T68" fmla="*/ 105 w 266"/>
                <a:gd name="T69" fmla="*/ 142 h 331"/>
                <a:gd name="T70" fmla="*/ 104 w 266"/>
                <a:gd name="T71" fmla="*/ 129 h 331"/>
                <a:gd name="T72" fmla="*/ 98 w 266"/>
                <a:gd name="T73" fmla="*/ 96 h 331"/>
                <a:gd name="T74" fmla="*/ 144 w 266"/>
                <a:gd name="T75" fmla="*/ 157 h 331"/>
                <a:gd name="T76" fmla="*/ 158 w 266"/>
                <a:gd name="T77" fmla="*/ 179 h 331"/>
                <a:gd name="T78" fmla="*/ 168 w 266"/>
                <a:gd name="T79" fmla="*/ 252 h 331"/>
                <a:gd name="T80" fmla="*/ 190 w 266"/>
                <a:gd name="T81" fmla="*/ 289 h 331"/>
                <a:gd name="T82" fmla="*/ 210 w 266"/>
                <a:gd name="T83" fmla="*/ 329 h 331"/>
                <a:gd name="T84" fmla="*/ 213 w 266"/>
                <a:gd name="T85" fmla="*/ 3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" h="331">
                  <a:moveTo>
                    <a:pt x="213" y="328"/>
                  </a:moveTo>
                  <a:cubicBezTo>
                    <a:pt x="213" y="327"/>
                    <a:pt x="212" y="327"/>
                    <a:pt x="212" y="326"/>
                  </a:cubicBezTo>
                  <a:cubicBezTo>
                    <a:pt x="222" y="311"/>
                    <a:pt x="226" y="290"/>
                    <a:pt x="228" y="273"/>
                  </a:cubicBezTo>
                  <a:cubicBezTo>
                    <a:pt x="230" y="256"/>
                    <a:pt x="230" y="237"/>
                    <a:pt x="223" y="222"/>
                  </a:cubicBezTo>
                  <a:cubicBezTo>
                    <a:pt x="213" y="199"/>
                    <a:pt x="189" y="169"/>
                    <a:pt x="161" y="175"/>
                  </a:cubicBezTo>
                  <a:cubicBezTo>
                    <a:pt x="161" y="175"/>
                    <a:pt x="161" y="175"/>
                    <a:pt x="161" y="175"/>
                  </a:cubicBezTo>
                  <a:cubicBezTo>
                    <a:pt x="142" y="143"/>
                    <a:pt x="118" y="113"/>
                    <a:pt x="94" y="86"/>
                  </a:cubicBezTo>
                  <a:cubicBezTo>
                    <a:pt x="87" y="77"/>
                    <a:pt x="79" y="68"/>
                    <a:pt x="72" y="59"/>
                  </a:cubicBezTo>
                  <a:cubicBezTo>
                    <a:pt x="94" y="54"/>
                    <a:pt x="118" y="62"/>
                    <a:pt x="139" y="69"/>
                  </a:cubicBezTo>
                  <a:cubicBezTo>
                    <a:pt x="153" y="74"/>
                    <a:pt x="166" y="79"/>
                    <a:pt x="179" y="86"/>
                  </a:cubicBezTo>
                  <a:cubicBezTo>
                    <a:pt x="179" y="86"/>
                    <a:pt x="179" y="87"/>
                    <a:pt x="179" y="87"/>
                  </a:cubicBezTo>
                  <a:cubicBezTo>
                    <a:pt x="178" y="127"/>
                    <a:pt x="224" y="143"/>
                    <a:pt x="248" y="167"/>
                  </a:cubicBezTo>
                  <a:cubicBezTo>
                    <a:pt x="249" y="168"/>
                    <a:pt x="251" y="166"/>
                    <a:pt x="250" y="165"/>
                  </a:cubicBezTo>
                  <a:cubicBezTo>
                    <a:pt x="250" y="165"/>
                    <a:pt x="250" y="164"/>
                    <a:pt x="2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66" y="128"/>
                    <a:pt x="223" y="69"/>
                    <a:pt x="183" y="84"/>
                  </a:cubicBezTo>
                  <a:cubicBezTo>
                    <a:pt x="168" y="75"/>
                    <a:pt x="151" y="69"/>
                    <a:pt x="135" y="64"/>
                  </a:cubicBezTo>
                  <a:cubicBezTo>
                    <a:pt x="116" y="58"/>
                    <a:pt x="90" y="50"/>
                    <a:pt x="70" y="58"/>
                  </a:cubicBezTo>
                  <a:cubicBezTo>
                    <a:pt x="63" y="49"/>
                    <a:pt x="56" y="41"/>
                    <a:pt x="49" y="33"/>
                  </a:cubicBezTo>
                  <a:cubicBezTo>
                    <a:pt x="36" y="20"/>
                    <a:pt x="20" y="3"/>
                    <a:pt x="1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2" y="11"/>
                    <a:pt x="38" y="26"/>
                    <a:pt x="52" y="43"/>
                  </a:cubicBezTo>
                  <a:cubicBezTo>
                    <a:pt x="57" y="48"/>
                    <a:pt x="62" y="54"/>
                    <a:pt x="67" y="59"/>
                  </a:cubicBezTo>
                  <a:cubicBezTo>
                    <a:pt x="66" y="59"/>
                    <a:pt x="67" y="60"/>
                    <a:pt x="67" y="60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77" y="70"/>
                    <a:pt x="86" y="81"/>
                    <a:pt x="95" y="92"/>
                  </a:cubicBezTo>
                  <a:cubicBezTo>
                    <a:pt x="98" y="105"/>
                    <a:pt x="101" y="118"/>
                    <a:pt x="101" y="132"/>
                  </a:cubicBezTo>
                  <a:cubicBezTo>
                    <a:pt x="101" y="135"/>
                    <a:pt x="101" y="137"/>
                    <a:pt x="101" y="140"/>
                  </a:cubicBezTo>
                  <a:cubicBezTo>
                    <a:pt x="101" y="140"/>
                    <a:pt x="101" y="140"/>
                    <a:pt x="100" y="140"/>
                  </a:cubicBezTo>
                  <a:cubicBezTo>
                    <a:pt x="84" y="155"/>
                    <a:pt x="81" y="177"/>
                    <a:pt x="83" y="198"/>
                  </a:cubicBezTo>
                  <a:cubicBezTo>
                    <a:pt x="84" y="210"/>
                    <a:pt x="86" y="222"/>
                    <a:pt x="88" y="234"/>
                  </a:cubicBezTo>
                  <a:cubicBezTo>
                    <a:pt x="89" y="246"/>
                    <a:pt x="89" y="257"/>
                    <a:pt x="89" y="268"/>
                  </a:cubicBezTo>
                  <a:cubicBezTo>
                    <a:pt x="89" y="270"/>
                    <a:pt x="92" y="270"/>
                    <a:pt x="92" y="268"/>
                  </a:cubicBezTo>
                  <a:cubicBezTo>
                    <a:pt x="92" y="267"/>
                    <a:pt x="92" y="266"/>
                    <a:pt x="92" y="266"/>
                  </a:cubicBezTo>
                  <a:cubicBezTo>
                    <a:pt x="111" y="230"/>
                    <a:pt x="153" y="170"/>
                    <a:pt x="105" y="142"/>
                  </a:cubicBezTo>
                  <a:cubicBezTo>
                    <a:pt x="104" y="137"/>
                    <a:pt x="104" y="133"/>
                    <a:pt x="104" y="129"/>
                  </a:cubicBezTo>
                  <a:cubicBezTo>
                    <a:pt x="103" y="118"/>
                    <a:pt x="103" y="106"/>
                    <a:pt x="98" y="96"/>
                  </a:cubicBezTo>
                  <a:cubicBezTo>
                    <a:pt x="115" y="116"/>
                    <a:pt x="130" y="136"/>
                    <a:pt x="144" y="157"/>
                  </a:cubicBezTo>
                  <a:cubicBezTo>
                    <a:pt x="149" y="164"/>
                    <a:pt x="153" y="171"/>
                    <a:pt x="158" y="179"/>
                  </a:cubicBezTo>
                  <a:cubicBezTo>
                    <a:pt x="155" y="204"/>
                    <a:pt x="157" y="229"/>
                    <a:pt x="168" y="252"/>
                  </a:cubicBezTo>
                  <a:cubicBezTo>
                    <a:pt x="174" y="265"/>
                    <a:pt x="182" y="277"/>
                    <a:pt x="190" y="289"/>
                  </a:cubicBezTo>
                  <a:cubicBezTo>
                    <a:pt x="198" y="302"/>
                    <a:pt x="204" y="315"/>
                    <a:pt x="210" y="329"/>
                  </a:cubicBezTo>
                  <a:cubicBezTo>
                    <a:pt x="211" y="331"/>
                    <a:pt x="213" y="330"/>
                    <a:pt x="213" y="328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124"/>
            <p:cNvSpPr/>
            <p:nvPr/>
          </p:nvSpPr>
          <p:spPr bwMode="auto">
            <a:xfrm>
              <a:off x="3928" y="2682"/>
              <a:ext cx="344" cy="314"/>
            </a:xfrm>
            <a:custGeom>
              <a:avLst/>
              <a:gdLst>
                <a:gd name="T0" fmla="*/ 145 w 199"/>
                <a:gd name="T1" fmla="*/ 150 h 181"/>
                <a:gd name="T2" fmla="*/ 169 w 199"/>
                <a:gd name="T3" fmla="*/ 142 h 181"/>
                <a:gd name="T4" fmla="*/ 176 w 199"/>
                <a:gd name="T5" fmla="*/ 118 h 181"/>
                <a:gd name="T6" fmla="*/ 184 w 199"/>
                <a:gd name="T7" fmla="*/ 88 h 181"/>
                <a:gd name="T8" fmla="*/ 130 w 199"/>
                <a:gd name="T9" fmla="*/ 107 h 181"/>
                <a:gd name="T10" fmla="*/ 128 w 199"/>
                <a:gd name="T11" fmla="*/ 107 h 181"/>
                <a:gd name="T12" fmla="*/ 128 w 199"/>
                <a:gd name="T13" fmla="*/ 108 h 181"/>
                <a:gd name="T14" fmla="*/ 90 w 199"/>
                <a:gd name="T15" fmla="*/ 87 h 181"/>
                <a:gd name="T16" fmla="*/ 54 w 199"/>
                <a:gd name="T17" fmla="*/ 57 h 181"/>
                <a:gd name="T18" fmla="*/ 25 w 199"/>
                <a:gd name="T19" fmla="*/ 22 h 181"/>
                <a:gd name="T20" fmla="*/ 2 w 199"/>
                <a:gd name="T21" fmla="*/ 0 h 181"/>
                <a:gd name="T22" fmla="*/ 1 w 199"/>
                <a:gd name="T23" fmla="*/ 1 h 181"/>
                <a:gd name="T24" fmla="*/ 59 w 199"/>
                <a:gd name="T25" fmla="*/ 68 h 181"/>
                <a:gd name="T26" fmla="*/ 126 w 199"/>
                <a:gd name="T27" fmla="*/ 111 h 181"/>
                <a:gd name="T28" fmla="*/ 115 w 199"/>
                <a:gd name="T29" fmla="*/ 133 h 181"/>
                <a:gd name="T30" fmla="*/ 111 w 199"/>
                <a:gd name="T31" fmla="*/ 159 h 181"/>
                <a:gd name="T32" fmla="*/ 145 w 199"/>
                <a:gd name="T33" fmla="*/ 15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181">
                  <a:moveTo>
                    <a:pt x="145" y="150"/>
                  </a:moveTo>
                  <a:cubicBezTo>
                    <a:pt x="153" y="154"/>
                    <a:pt x="164" y="149"/>
                    <a:pt x="169" y="142"/>
                  </a:cubicBezTo>
                  <a:cubicBezTo>
                    <a:pt x="175" y="135"/>
                    <a:pt x="178" y="126"/>
                    <a:pt x="176" y="118"/>
                  </a:cubicBezTo>
                  <a:cubicBezTo>
                    <a:pt x="188" y="114"/>
                    <a:pt x="199" y="96"/>
                    <a:pt x="184" y="88"/>
                  </a:cubicBezTo>
                  <a:cubicBezTo>
                    <a:pt x="164" y="78"/>
                    <a:pt x="144" y="94"/>
                    <a:pt x="130" y="107"/>
                  </a:cubicBezTo>
                  <a:cubicBezTo>
                    <a:pt x="129" y="107"/>
                    <a:pt x="129" y="107"/>
                    <a:pt x="128" y="107"/>
                  </a:cubicBezTo>
                  <a:cubicBezTo>
                    <a:pt x="128" y="107"/>
                    <a:pt x="128" y="108"/>
                    <a:pt x="128" y="108"/>
                  </a:cubicBezTo>
                  <a:cubicBezTo>
                    <a:pt x="115" y="100"/>
                    <a:pt x="102" y="95"/>
                    <a:pt x="90" y="87"/>
                  </a:cubicBezTo>
                  <a:cubicBezTo>
                    <a:pt x="77" y="78"/>
                    <a:pt x="65" y="69"/>
                    <a:pt x="54" y="57"/>
                  </a:cubicBezTo>
                  <a:cubicBezTo>
                    <a:pt x="44" y="46"/>
                    <a:pt x="34" y="34"/>
                    <a:pt x="25" y="22"/>
                  </a:cubicBezTo>
                  <a:cubicBezTo>
                    <a:pt x="18" y="14"/>
                    <a:pt x="11" y="5"/>
                    <a:pt x="2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22" y="22"/>
                    <a:pt x="37" y="47"/>
                    <a:pt x="59" y="68"/>
                  </a:cubicBezTo>
                  <a:cubicBezTo>
                    <a:pt x="78" y="85"/>
                    <a:pt x="101" y="102"/>
                    <a:pt x="126" y="111"/>
                  </a:cubicBezTo>
                  <a:cubicBezTo>
                    <a:pt x="121" y="118"/>
                    <a:pt x="118" y="125"/>
                    <a:pt x="115" y="133"/>
                  </a:cubicBezTo>
                  <a:cubicBezTo>
                    <a:pt x="112" y="141"/>
                    <a:pt x="109" y="151"/>
                    <a:pt x="111" y="159"/>
                  </a:cubicBezTo>
                  <a:cubicBezTo>
                    <a:pt x="118" y="181"/>
                    <a:pt x="140" y="162"/>
                    <a:pt x="145" y="150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125"/>
            <p:cNvSpPr/>
            <p:nvPr/>
          </p:nvSpPr>
          <p:spPr bwMode="auto">
            <a:xfrm>
              <a:off x="4002" y="2661"/>
              <a:ext cx="194" cy="127"/>
            </a:xfrm>
            <a:custGeom>
              <a:avLst/>
              <a:gdLst>
                <a:gd name="T0" fmla="*/ 110 w 112"/>
                <a:gd name="T1" fmla="*/ 6 h 73"/>
                <a:gd name="T2" fmla="*/ 46 w 112"/>
                <a:gd name="T3" fmla="*/ 15 h 73"/>
                <a:gd name="T4" fmla="*/ 1 w 112"/>
                <a:gd name="T5" fmla="*/ 61 h 73"/>
                <a:gd name="T6" fmla="*/ 1 w 112"/>
                <a:gd name="T7" fmla="*/ 61 h 73"/>
                <a:gd name="T8" fmla="*/ 1 w 112"/>
                <a:gd name="T9" fmla="*/ 63 h 73"/>
                <a:gd name="T10" fmla="*/ 1 w 112"/>
                <a:gd name="T11" fmla="*/ 64 h 73"/>
                <a:gd name="T12" fmla="*/ 2 w 112"/>
                <a:gd name="T13" fmla="*/ 64 h 73"/>
                <a:gd name="T14" fmla="*/ 2 w 112"/>
                <a:gd name="T15" fmla="*/ 64 h 73"/>
                <a:gd name="T16" fmla="*/ 66 w 112"/>
                <a:gd name="T17" fmla="*/ 56 h 73"/>
                <a:gd name="T18" fmla="*/ 109 w 112"/>
                <a:gd name="T19" fmla="*/ 9 h 73"/>
                <a:gd name="T20" fmla="*/ 110 w 112"/>
                <a:gd name="T21" fmla="*/ 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73">
                  <a:moveTo>
                    <a:pt x="110" y="6"/>
                  </a:moveTo>
                  <a:cubicBezTo>
                    <a:pt x="89" y="0"/>
                    <a:pt x="64" y="6"/>
                    <a:pt x="46" y="15"/>
                  </a:cubicBezTo>
                  <a:cubicBezTo>
                    <a:pt x="27" y="25"/>
                    <a:pt x="7" y="39"/>
                    <a:pt x="1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2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2" y="64"/>
                    <a:pt x="2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0" y="73"/>
                    <a:pt x="49" y="65"/>
                    <a:pt x="66" y="56"/>
                  </a:cubicBezTo>
                  <a:cubicBezTo>
                    <a:pt x="84" y="47"/>
                    <a:pt x="104" y="30"/>
                    <a:pt x="109" y="9"/>
                  </a:cubicBezTo>
                  <a:cubicBezTo>
                    <a:pt x="111" y="9"/>
                    <a:pt x="112" y="7"/>
                    <a:pt x="110" y="6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126"/>
            <p:cNvSpPr/>
            <p:nvPr/>
          </p:nvSpPr>
          <p:spPr bwMode="auto">
            <a:xfrm>
              <a:off x="3976" y="2803"/>
              <a:ext cx="90" cy="215"/>
            </a:xfrm>
            <a:custGeom>
              <a:avLst/>
              <a:gdLst>
                <a:gd name="T0" fmla="*/ 19 w 52"/>
                <a:gd name="T1" fmla="*/ 123 h 124"/>
                <a:gd name="T2" fmla="*/ 47 w 52"/>
                <a:gd name="T3" fmla="*/ 60 h 124"/>
                <a:gd name="T4" fmla="*/ 36 w 52"/>
                <a:gd name="T5" fmla="*/ 2 h 124"/>
                <a:gd name="T6" fmla="*/ 36 w 52"/>
                <a:gd name="T7" fmla="*/ 1 h 124"/>
                <a:gd name="T8" fmla="*/ 36 w 52"/>
                <a:gd name="T9" fmla="*/ 0 h 124"/>
                <a:gd name="T10" fmla="*/ 35 w 52"/>
                <a:gd name="T11" fmla="*/ 1 h 124"/>
                <a:gd name="T12" fmla="*/ 35 w 52"/>
                <a:gd name="T13" fmla="*/ 1 h 124"/>
                <a:gd name="T14" fmla="*/ 13 w 52"/>
                <a:gd name="T15" fmla="*/ 120 h 124"/>
                <a:gd name="T16" fmla="*/ 16 w 52"/>
                <a:gd name="T17" fmla="*/ 121 h 124"/>
                <a:gd name="T18" fmla="*/ 19 w 52"/>
                <a:gd name="T19" fmla="*/ 12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9" y="123"/>
                  </a:moveTo>
                  <a:cubicBezTo>
                    <a:pt x="35" y="106"/>
                    <a:pt x="44" y="82"/>
                    <a:pt x="47" y="60"/>
                  </a:cubicBezTo>
                  <a:cubicBezTo>
                    <a:pt x="50" y="42"/>
                    <a:pt x="52" y="14"/>
                    <a:pt x="36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1"/>
                    <a:pt x="36" y="0"/>
                    <a:pt x="36" y="0"/>
                  </a:cubicBezTo>
                  <a:cubicBezTo>
                    <a:pt x="35" y="0"/>
                    <a:pt x="35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0" y="30"/>
                    <a:pt x="0" y="81"/>
                    <a:pt x="13" y="120"/>
                  </a:cubicBezTo>
                  <a:cubicBezTo>
                    <a:pt x="14" y="121"/>
                    <a:pt x="15" y="122"/>
                    <a:pt x="16" y="121"/>
                  </a:cubicBezTo>
                  <a:cubicBezTo>
                    <a:pt x="16" y="123"/>
                    <a:pt x="18" y="124"/>
                    <a:pt x="19" y="12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127"/>
            <p:cNvSpPr/>
            <p:nvPr/>
          </p:nvSpPr>
          <p:spPr bwMode="auto">
            <a:xfrm>
              <a:off x="5209" y="2715"/>
              <a:ext cx="247" cy="359"/>
            </a:xfrm>
            <a:custGeom>
              <a:avLst/>
              <a:gdLst>
                <a:gd name="T0" fmla="*/ 47 w 143"/>
                <a:gd name="T1" fmla="*/ 202 h 207"/>
                <a:gd name="T2" fmla="*/ 68 w 143"/>
                <a:gd name="T3" fmla="*/ 192 h 207"/>
                <a:gd name="T4" fmla="*/ 61 w 143"/>
                <a:gd name="T5" fmla="*/ 176 h 207"/>
                <a:gd name="T6" fmla="*/ 60 w 143"/>
                <a:gd name="T7" fmla="*/ 175 h 207"/>
                <a:gd name="T8" fmla="*/ 58 w 143"/>
                <a:gd name="T9" fmla="*/ 174 h 207"/>
                <a:gd name="T10" fmla="*/ 71 w 143"/>
                <a:gd name="T11" fmla="*/ 131 h 207"/>
                <a:gd name="T12" fmla="*/ 99 w 143"/>
                <a:gd name="T13" fmla="*/ 181 h 207"/>
                <a:gd name="T14" fmla="*/ 94 w 143"/>
                <a:gd name="T15" fmla="*/ 198 h 207"/>
                <a:gd name="T16" fmla="*/ 107 w 143"/>
                <a:gd name="T17" fmla="*/ 203 h 207"/>
                <a:gd name="T18" fmla="*/ 114 w 143"/>
                <a:gd name="T19" fmla="*/ 189 h 207"/>
                <a:gd name="T20" fmla="*/ 104 w 143"/>
                <a:gd name="T21" fmla="*/ 181 h 207"/>
                <a:gd name="T22" fmla="*/ 88 w 143"/>
                <a:gd name="T23" fmla="*/ 153 h 207"/>
                <a:gd name="T24" fmla="*/ 112 w 143"/>
                <a:gd name="T25" fmla="*/ 162 h 207"/>
                <a:gd name="T26" fmla="*/ 121 w 143"/>
                <a:gd name="T27" fmla="*/ 172 h 207"/>
                <a:gd name="T28" fmla="*/ 135 w 143"/>
                <a:gd name="T29" fmla="*/ 168 h 207"/>
                <a:gd name="T30" fmla="*/ 128 w 143"/>
                <a:gd name="T31" fmla="*/ 152 h 207"/>
                <a:gd name="T32" fmla="*/ 112 w 143"/>
                <a:gd name="T33" fmla="*/ 157 h 207"/>
                <a:gd name="T34" fmla="*/ 112 w 143"/>
                <a:gd name="T35" fmla="*/ 157 h 207"/>
                <a:gd name="T36" fmla="*/ 86 w 143"/>
                <a:gd name="T37" fmla="*/ 150 h 207"/>
                <a:gd name="T38" fmla="*/ 62 w 143"/>
                <a:gd name="T39" fmla="*/ 97 h 207"/>
                <a:gd name="T40" fmla="*/ 117 w 143"/>
                <a:gd name="T41" fmla="*/ 119 h 207"/>
                <a:gd name="T42" fmla="*/ 129 w 143"/>
                <a:gd name="T43" fmla="*/ 130 h 207"/>
                <a:gd name="T44" fmla="*/ 143 w 143"/>
                <a:gd name="T45" fmla="*/ 118 h 207"/>
                <a:gd name="T46" fmla="*/ 131 w 143"/>
                <a:gd name="T47" fmla="*/ 102 h 207"/>
                <a:gd name="T48" fmla="*/ 119 w 143"/>
                <a:gd name="T49" fmla="*/ 111 h 207"/>
                <a:gd name="T50" fmla="*/ 117 w 143"/>
                <a:gd name="T51" fmla="*/ 113 h 207"/>
                <a:gd name="T52" fmla="*/ 117 w 143"/>
                <a:gd name="T53" fmla="*/ 115 h 207"/>
                <a:gd name="T54" fmla="*/ 61 w 143"/>
                <a:gd name="T55" fmla="*/ 93 h 207"/>
                <a:gd name="T56" fmla="*/ 47 w 143"/>
                <a:gd name="T57" fmla="*/ 33 h 207"/>
                <a:gd name="T58" fmla="*/ 109 w 143"/>
                <a:gd name="T59" fmla="*/ 60 h 207"/>
                <a:gd name="T60" fmla="*/ 124 w 143"/>
                <a:gd name="T61" fmla="*/ 70 h 207"/>
                <a:gd name="T62" fmla="*/ 135 w 143"/>
                <a:gd name="T63" fmla="*/ 58 h 207"/>
                <a:gd name="T64" fmla="*/ 120 w 143"/>
                <a:gd name="T65" fmla="*/ 44 h 207"/>
                <a:gd name="T66" fmla="*/ 109 w 143"/>
                <a:gd name="T67" fmla="*/ 55 h 207"/>
                <a:gd name="T68" fmla="*/ 47 w 143"/>
                <a:gd name="T69" fmla="*/ 30 h 207"/>
                <a:gd name="T70" fmla="*/ 41 w 143"/>
                <a:gd name="T71" fmla="*/ 1 h 207"/>
                <a:gd name="T72" fmla="*/ 40 w 143"/>
                <a:gd name="T73" fmla="*/ 1 h 207"/>
                <a:gd name="T74" fmla="*/ 47 w 143"/>
                <a:gd name="T75" fmla="*/ 61 h 207"/>
                <a:gd name="T76" fmla="*/ 37 w 143"/>
                <a:gd name="T77" fmla="*/ 91 h 207"/>
                <a:gd name="T78" fmla="*/ 23 w 143"/>
                <a:gd name="T79" fmla="*/ 111 h 207"/>
                <a:gd name="T80" fmla="*/ 17 w 143"/>
                <a:gd name="T81" fmla="*/ 110 h 207"/>
                <a:gd name="T82" fmla="*/ 15 w 143"/>
                <a:gd name="T83" fmla="*/ 110 h 207"/>
                <a:gd name="T84" fmla="*/ 5 w 143"/>
                <a:gd name="T85" fmla="*/ 128 h 207"/>
                <a:gd name="T86" fmla="*/ 27 w 143"/>
                <a:gd name="T87" fmla="*/ 140 h 207"/>
                <a:gd name="T88" fmla="*/ 35 w 143"/>
                <a:gd name="T89" fmla="*/ 119 h 207"/>
                <a:gd name="T90" fmla="*/ 28 w 143"/>
                <a:gd name="T91" fmla="*/ 113 h 207"/>
                <a:gd name="T92" fmla="*/ 49 w 143"/>
                <a:gd name="T93" fmla="*/ 68 h 207"/>
                <a:gd name="T94" fmla="*/ 69 w 143"/>
                <a:gd name="T95" fmla="*/ 126 h 207"/>
                <a:gd name="T96" fmla="*/ 68 w 143"/>
                <a:gd name="T97" fmla="*/ 126 h 207"/>
                <a:gd name="T98" fmla="*/ 53 w 143"/>
                <a:gd name="T99" fmla="*/ 174 h 207"/>
                <a:gd name="T100" fmla="*/ 41 w 143"/>
                <a:gd name="T101" fmla="*/ 184 h 207"/>
                <a:gd name="T102" fmla="*/ 47 w 143"/>
                <a:gd name="T103" fmla="*/ 20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3" h="207">
                  <a:moveTo>
                    <a:pt x="47" y="202"/>
                  </a:moveTo>
                  <a:cubicBezTo>
                    <a:pt x="54" y="207"/>
                    <a:pt x="65" y="199"/>
                    <a:pt x="68" y="192"/>
                  </a:cubicBezTo>
                  <a:cubicBezTo>
                    <a:pt x="70" y="185"/>
                    <a:pt x="67" y="178"/>
                    <a:pt x="61" y="176"/>
                  </a:cubicBezTo>
                  <a:cubicBezTo>
                    <a:pt x="61" y="175"/>
                    <a:pt x="60" y="175"/>
                    <a:pt x="60" y="175"/>
                  </a:cubicBezTo>
                  <a:cubicBezTo>
                    <a:pt x="60" y="175"/>
                    <a:pt x="59" y="175"/>
                    <a:pt x="58" y="174"/>
                  </a:cubicBezTo>
                  <a:cubicBezTo>
                    <a:pt x="66" y="162"/>
                    <a:pt x="71" y="146"/>
                    <a:pt x="71" y="131"/>
                  </a:cubicBezTo>
                  <a:cubicBezTo>
                    <a:pt x="79" y="149"/>
                    <a:pt x="89" y="165"/>
                    <a:pt x="99" y="181"/>
                  </a:cubicBezTo>
                  <a:cubicBezTo>
                    <a:pt x="95" y="185"/>
                    <a:pt x="90" y="192"/>
                    <a:pt x="94" y="198"/>
                  </a:cubicBezTo>
                  <a:cubicBezTo>
                    <a:pt x="96" y="202"/>
                    <a:pt x="102" y="204"/>
                    <a:pt x="107" y="203"/>
                  </a:cubicBezTo>
                  <a:cubicBezTo>
                    <a:pt x="114" y="202"/>
                    <a:pt x="116" y="195"/>
                    <a:pt x="114" y="189"/>
                  </a:cubicBezTo>
                  <a:cubicBezTo>
                    <a:pt x="113" y="183"/>
                    <a:pt x="109" y="180"/>
                    <a:pt x="104" y="181"/>
                  </a:cubicBezTo>
                  <a:cubicBezTo>
                    <a:pt x="98" y="172"/>
                    <a:pt x="93" y="163"/>
                    <a:pt x="88" y="153"/>
                  </a:cubicBezTo>
                  <a:cubicBezTo>
                    <a:pt x="95" y="157"/>
                    <a:pt x="104" y="160"/>
                    <a:pt x="112" y="162"/>
                  </a:cubicBezTo>
                  <a:cubicBezTo>
                    <a:pt x="113" y="166"/>
                    <a:pt x="116" y="170"/>
                    <a:pt x="121" y="172"/>
                  </a:cubicBezTo>
                  <a:cubicBezTo>
                    <a:pt x="126" y="173"/>
                    <a:pt x="132" y="172"/>
                    <a:pt x="135" y="168"/>
                  </a:cubicBezTo>
                  <a:cubicBezTo>
                    <a:pt x="138" y="163"/>
                    <a:pt x="133" y="155"/>
                    <a:pt x="128" y="152"/>
                  </a:cubicBezTo>
                  <a:cubicBezTo>
                    <a:pt x="123" y="149"/>
                    <a:pt x="115" y="151"/>
                    <a:pt x="112" y="157"/>
                  </a:cubicBezTo>
                  <a:cubicBezTo>
                    <a:pt x="112" y="157"/>
                    <a:pt x="112" y="157"/>
                    <a:pt x="112" y="157"/>
                  </a:cubicBezTo>
                  <a:cubicBezTo>
                    <a:pt x="103" y="156"/>
                    <a:pt x="95" y="153"/>
                    <a:pt x="86" y="150"/>
                  </a:cubicBezTo>
                  <a:cubicBezTo>
                    <a:pt x="77" y="133"/>
                    <a:pt x="68" y="116"/>
                    <a:pt x="62" y="97"/>
                  </a:cubicBezTo>
                  <a:cubicBezTo>
                    <a:pt x="76" y="111"/>
                    <a:pt x="98" y="117"/>
                    <a:pt x="117" y="119"/>
                  </a:cubicBezTo>
                  <a:cubicBezTo>
                    <a:pt x="119" y="125"/>
                    <a:pt x="122" y="129"/>
                    <a:pt x="129" y="130"/>
                  </a:cubicBezTo>
                  <a:cubicBezTo>
                    <a:pt x="135" y="130"/>
                    <a:pt x="142" y="125"/>
                    <a:pt x="143" y="118"/>
                  </a:cubicBezTo>
                  <a:cubicBezTo>
                    <a:pt x="143" y="111"/>
                    <a:pt x="139" y="101"/>
                    <a:pt x="131" y="102"/>
                  </a:cubicBezTo>
                  <a:cubicBezTo>
                    <a:pt x="126" y="103"/>
                    <a:pt x="121" y="106"/>
                    <a:pt x="119" y="111"/>
                  </a:cubicBezTo>
                  <a:cubicBezTo>
                    <a:pt x="118" y="111"/>
                    <a:pt x="117" y="112"/>
                    <a:pt x="117" y="113"/>
                  </a:cubicBezTo>
                  <a:cubicBezTo>
                    <a:pt x="117" y="113"/>
                    <a:pt x="117" y="114"/>
                    <a:pt x="117" y="115"/>
                  </a:cubicBezTo>
                  <a:cubicBezTo>
                    <a:pt x="96" y="111"/>
                    <a:pt x="77" y="108"/>
                    <a:pt x="61" y="93"/>
                  </a:cubicBezTo>
                  <a:cubicBezTo>
                    <a:pt x="55" y="73"/>
                    <a:pt x="51" y="53"/>
                    <a:pt x="47" y="33"/>
                  </a:cubicBezTo>
                  <a:cubicBezTo>
                    <a:pt x="62" y="48"/>
                    <a:pt x="87" y="57"/>
                    <a:pt x="109" y="60"/>
                  </a:cubicBezTo>
                  <a:cubicBezTo>
                    <a:pt x="110" y="67"/>
                    <a:pt x="118" y="72"/>
                    <a:pt x="124" y="70"/>
                  </a:cubicBezTo>
                  <a:cubicBezTo>
                    <a:pt x="130" y="69"/>
                    <a:pt x="134" y="64"/>
                    <a:pt x="135" y="58"/>
                  </a:cubicBezTo>
                  <a:cubicBezTo>
                    <a:pt x="135" y="50"/>
                    <a:pt x="127" y="44"/>
                    <a:pt x="120" y="44"/>
                  </a:cubicBezTo>
                  <a:cubicBezTo>
                    <a:pt x="113" y="45"/>
                    <a:pt x="109" y="50"/>
                    <a:pt x="109" y="55"/>
                  </a:cubicBezTo>
                  <a:cubicBezTo>
                    <a:pt x="87" y="49"/>
                    <a:pt x="65" y="45"/>
                    <a:pt x="47" y="30"/>
                  </a:cubicBezTo>
                  <a:cubicBezTo>
                    <a:pt x="45" y="20"/>
                    <a:pt x="43" y="10"/>
                    <a:pt x="41" y="1"/>
                  </a:cubicBezTo>
                  <a:cubicBezTo>
                    <a:pt x="41" y="0"/>
                    <a:pt x="40" y="0"/>
                    <a:pt x="40" y="1"/>
                  </a:cubicBezTo>
                  <a:cubicBezTo>
                    <a:pt x="41" y="21"/>
                    <a:pt x="43" y="41"/>
                    <a:pt x="47" y="61"/>
                  </a:cubicBezTo>
                  <a:cubicBezTo>
                    <a:pt x="45" y="71"/>
                    <a:pt x="43" y="81"/>
                    <a:pt x="37" y="91"/>
                  </a:cubicBezTo>
                  <a:cubicBezTo>
                    <a:pt x="33" y="98"/>
                    <a:pt x="28" y="104"/>
                    <a:pt x="23" y="111"/>
                  </a:cubicBezTo>
                  <a:cubicBezTo>
                    <a:pt x="21" y="110"/>
                    <a:pt x="19" y="110"/>
                    <a:pt x="17" y="110"/>
                  </a:cubicBezTo>
                  <a:cubicBezTo>
                    <a:pt x="17" y="110"/>
                    <a:pt x="16" y="109"/>
                    <a:pt x="15" y="110"/>
                  </a:cubicBezTo>
                  <a:cubicBezTo>
                    <a:pt x="6" y="111"/>
                    <a:pt x="0" y="120"/>
                    <a:pt x="5" y="128"/>
                  </a:cubicBezTo>
                  <a:cubicBezTo>
                    <a:pt x="9" y="135"/>
                    <a:pt x="19" y="142"/>
                    <a:pt x="27" y="140"/>
                  </a:cubicBezTo>
                  <a:cubicBezTo>
                    <a:pt x="36" y="138"/>
                    <a:pt x="42" y="126"/>
                    <a:pt x="35" y="119"/>
                  </a:cubicBezTo>
                  <a:cubicBezTo>
                    <a:pt x="34" y="116"/>
                    <a:pt x="31" y="114"/>
                    <a:pt x="28" y="113"/>
                  </a:cubicBezTo>
                  <a:cubicBezTo>
                    <a:pt x="38" y="101"/>
                    <a:pt x="47" y="84"/>
                    <a:pt x="49" y="68"/>
                  </a:cubicBezTo>
                  <a:cubicBezTo>
                    <a:pt x="54" y="88"/>
                    <a:pt x="60" y="107"/>
                    <a:pt x="69" y="126"/>
                  </a:cubicBezTo>
                  <a:cubicBezTo>
                    <a:pt x="69" y="126"/>
                    <a:pt x="68" y="126"/>
                    <a:pt x="68" y="126"/>
                  </a:cubicBezTo>
                  <a:cubicBezTo>
                    <a:pt x="67" y="144"/>
                    <a:pt x="60" y="158"/>
                    <a:pt x="53" y="174"/>
                  </a:cubicBezTo>
                  <a:cubicBezTo>
                    <a:pt x="47" y="174"/>
                    <a:pt x="43" y="178"/>
                    <a:pt x="41" y="184"/>
                  </a:cubicBezTo>
                  <a:cubicBezTo>
                    <a:pt x="39" y="190"/>
                    <a:pt x="41" y="199"/>
                    <a:pt x="47" y="20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128"/>
            <p:cNvSpPr/>
            <p:nvPr/>
          </p:nvSpPr>
          <p:spPr bwMode="auto">
            <a:xfrm>
              <a:off x="4992" y="2249"/>
              <a:ext cx="145" cy="149"/>
            </a:xfrm>
            <a:custGeom>
              <a:avLst/>
              <a:gdLst>
                <a:gd name="T0" fmla="*/ 73 w 84"/>
                <a:gd name="T1" fmla="*/ 69 h 86"/>
                <a:gd name="T2" fmla="*/ 63 w 84"/>
                <a:gd name="T3" fmla="*/ 53 h 86"/>
                <a:gd name="T4" fmla="*/ 50 w 84"/>
                <a:gd name="T5" fmla="*/ 16 h 86"/>
                <a:gd name="T6" fmla="*/ 41 w 84"/>
                <a:gd name="T7" fmla="*/ 1 h 86"/>
                <a:gd name="T8" fmla="*/ 27 w 84"/>
                <a:gd name="T9" fmla="*/ 9 h 86"/>
                <a:gd name="T10" fmla="*/ 0 w 84"/>
                <a:gd name="T11" fmla="*/ 52 h 86"/>
                <a:gd name="T12" fmla="*/ 0 w 84"/>
                <a:gd name="T13" fmla="*/ 53 h 86"/>
                <a:gd name="T14" fmla="*/ 0 w 84"/>
                <a:gd name="T15" fmla="*/ 53 h 86"/>
                <a:gd name="T16" fmla="*/ 0 w 84"/>
                <a:gd name="T17" fmla="*/ 55 h 86"/>
                <a:gd name="T18" fmla="*/ 1 w 84"/>
                <a:gd name="T19" fmla="*/ 55 h 86"/>
                <a:gd name="T20" fmla="*/ 2 w 84"/>
                <a:gd name="T21" fmla="*/ 55 h 86"/>
                <a:gd name="T22" fmla="*/ 3 w 84"/>
                <a:gd name="T23" fmla="*/ 56 h 86"/>
                <a:gd name="T24" fmla="*/ 3 w 84"/>
                <a:gd name="T25" fmla="*/ 56 h 86"/>
                <a:gd name="T26" fmla="*/ 61 w 84"/>
                <a:gd name="T27" fmla="*/ 80 h 86"/>
                <a:gd name="T28" fmla="*/ 73 w 84"/>
                <a:gd name="T29" fmla="*/ 6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86">
                  <a:moveTo>
                    <a:pt x="73" y="69"/>
                  </a:moveTo>
                  <a:cubicBezTo>
                    <a:pt x="74" y="61"/>
                    <a:pt x="69" y="57"/>
                    <a:pt x="63" y="53"/>
                  </a:cubicBezTo>
                  <a:cubicBezTo>
                    <a:pt x="84" y="42"/>
                    <a:pt x="69" y="11"/>
                    <a:pt x="50" y="16"/>
                  </a:cubicBezTo>
                  <a:cubicBezTo>
                    <a:pt x="49" y="10"/>
                    <a:pt x="47" y="3"/>
                    <a:pt x="41" y="1"/>
                  </a:cubicBezTo>
                  <a:cubicBezTo>
                    <a:pt x="35" y="0"/>
                    <a:pt x="30" y="5"/>
                    <a:pt x="27" y="9"/>
                  </a:cubicBezTo>
                  <a:cubicBezTo>
                    <a:pt x="15" y="22"/>
                    <a:pt x="8" y="37"/>
                    <a:pt x="0" y="52"/>
                  </a:cubicBezTo>
                  <a:cubicBezTo>
                    <a:pt x="0" y="52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2" y="56"/>
                    <a:pt x="2" y="55"/>
                    <a:pt x="2" y="55"/>
                  </a:cubicBezTo>
                  <a:cubicBezTo>
                    <a:pt x="2" y="55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20" y="68"/>
                    <a:pt x="39" y="86"/>
                    <a:pt x="61" y="80"/>
                  </a:cubicBezTo>
                  <a:cubicBezTo>
                    <a:pt x="66" y="79"/>
                    <a:pt x="72" y="74"/>
                    <a:pt x="73" y="69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29"/>
            <p:cNvSpPr/>
            <p:nvPr/>
          </p:nvSpPr>
          <p:spPr bwMode="auto">
            <a:xfrm>
              <a:off x="4710" y="2301"/>
              <a:ext cx="332" cy="176"/>
            </a:xfrm>
            <a:custGeom>
              <a:avLst/>
              <a:gdLst>
                <a:gd name="T0" fmla="*/ 175 w 192"/>
                <a:gd name="T1" fmla="*/ 1 h 102"/>
                <a:gd name="T2" fmla="*/ 170 w 192"/>
                <a:gd name="T3" fmla="*/ 9 h 102"/>
                <a:gd name="T4" fmla="*/ 164 w 192"/>
                <a:gd name="T5" fmla="*/ 21 h 102"/>
                <a:gd name="T6" fmla="*/ 164 w 192"/>
                <a:gd name="T7" fmla="*/ 21 h 102"/>
                <a:gd name="T8" fmla="*/ 75 w 192"/>
                <a:gd name="T9" fmla="*/ 42 h 102"/>
                <a:gd name="T10" fmla="*/ 26 w 192"/>
                <a:gd name="T11" fmla="*/ 67 h 102"/>
                <a:gd name="T12" fmla="*/ 0 w 192"/>
                <a:gd name="T13" fmla="*/ 101 h 102"/>
                <a:gd name="T14" fmla="*/ 1 w 192"/>
                <a:gd name="T15" fmla="*/ 102 h 102"/>
                <a:gd name="T16" fmla="*/ 32 w 192"/>
                <a:gd name="T17" fmla="*/ 68 h 102"/>
                <a:gd name="T18" fmla="*/ 82 w 192"/>
                <a:gd name="T19" fmla="*/ 44 h 102"/>
                <a:gd name="T20" fmla="*/ 165 w 192"/>
                <a:gd name="T21" fmla="*/ 26 h 102"/>
                <a:gd name="T22" fmla="*/ 182 w 192"/>
                <a:gd name="T23" fmla="*/ 38 h 102"/>
                <a:gd name="T24" fmla="*/ 185 w 192"/>
                <a:gd name="T25" fmla="*/ 38 h 102"/>
                <a:gd name="T26" fmla="*/ 191 w 192"/>
                <a:gd name="T27" fmla="*/ 16 h 102"/>
                <a:gd name="T28" fmla="*/ 178 w 192"/>
                <a:gd name="T29" fmla="*/ 2 h 102"/>
                <a:gd name="T30" fmla="*/ 175 w 192"/>
                <a:gd name="T31" fmla="*/ 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2" h="102">
                  <a:moveTo>
                    <a:pt x="175" y="1"/>
                  </a:moveTo>
                  <a:cubicBezTo>
                    <a:pt x="173" y="4"/>
                    <a:pt x="171" y="7"/>
                    <a:pt x="170" y="9"/>
                  </a:cubicBezTo>
                  <a:cubicBezTo>
                    <a:pt x="168" y="13"/>
                    <a:pt x="166" y="17"/>
                    <a:pt x="164" y="21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34" y="23"/>
                    <a:pt x="103" y="32"/>
                    <a:pt x="75" y="42"/>
                  </a:cubicBezTo>
                  <a:cubicBezTo>
                    <a:pt x="58" y="48"/>
                    <a:pt x="41" y="56"/>
                    <a:pt x="26" y="67"/>
                  </a:cubicBezTo>
                  <a:cubicBezTo>
                    <a:pt x="15" y="75"/>
                    <a:pt x="2" y="87"/>
                    <a:pt x="0" y="101"/>
                  </a:cubicBezTo>
                  <a:cubicBezTo>
                    <a:pt x="0" y="102"/>
                    <a:pt x="0" y="102"/>
                    <a:pt x="1" y="102"/>
                  </a:cubicBezTo>
                  <a:cubicBezTo>
                    <a:pt x="10" y="88"/>
                    <a:pt x="18" y="77"/>
                    <a:pt x="32" y="68"/>
                  </a:cubicBezTo>
                  <a:cubicBezTo>
                    <a:pt x="47" y="57"/>
                    <a:pt x="64" y="50"/>
                    <a:pt x="82" y="44"/>
                  </a:cubicBezTo>
                  <a:cubicBezTo>
                    <a:pt x="109" y="35"/>
                    <a:pt x="137" y="31"/>
                    <a:pt x="165" y="26"/>
                  </a:cubicBezTo>
                  <a:cubicBezTo>
                    <a:pt x="170" y="31"/>
                    <a:pt x="176" y="34"/>
                    <a:pt x="182" y="38"/>
                  </a:cubicBezTo>
                  <a:cubicBezTo>
                    <a:pt x="183" y="39"/>
                    <a:pt x="184" y="39"/>
                    <a:pt x="185" y="38"/>
                  </a:cubicBezTo>
                  <a:cubicBezTo>
                    <a:pt x="190" y="32"/>
                    <a:pt x="192" y="24"/>
                    <a:pt x="191" y="16"/>
                  </a:cubicBezTo>
                  <a:cubicBezTo>
                    <a:pt x="189" y="10"/>
                    <a:pt x="184" y="3"/>
                    <a:pt x="178" y="2"/>
                  </a:cubicBezTo>
                  <a:cubicBezTo>
                    <a:pt x="178" y="1"/>
                    <a:pt x="176" y="0"/>
                    <a:pt x="175" y="1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130"/>
            <p:cNvSpPr/>
            <p:nvPr/>
          </p:nvSpPr>
          <p:spPr bwMode="auto">
            <a:xfrm>
              <a:off x="4418" y="2211"/>
              <a:ext cx="263" cy="280"/>
            </a:xfrm>
            <a:custGeom>
              <a:avLst/>
              <a:gdLst>
                <a:gd name="T0" fmla="*/ 151 w 152"/>
                <a:gd name="T1" fmla="*/ 45 h 162"/>
                <a:gd name="T2" fmla="*/ 133 w 152"/>
                <a:gd name="T3" fmla="*/ 37 h 162"/>
                <a:gd name="T4" fmla="*/ 126 w 152"/>
                <a:gd name="T5" fmla="*/ 51 h 162"/>
                <a:gd name="T6" fmla="*/ 126 w 152"/>
                <a:gd name="T7" fmla="*/ 51 h 162"/>
                <a:gd name="T8" fmla="*/ 126 w 152"/>
                <a:gd name="T9" fmla="*/ 53 h 162"/>
                <a:gd name="T10" fmla="*/ 90 w 152"/>
                <a:gd name="T11" fmla="*/ 69 h 162"/>
                <a:gd name="T12" fmla="*/ 108 w 152"/>
                <a:gd name="T13" fmla="*/ 22 h 162"/>
                <a:gd name="T14" fmla="*/ 122 w 152"/>
                <a:gd name="T15" fmla="*/ 17 h 162"/>
                <a:gd name="T16" fmla="*/ 119 w 152"/>
                <a:gd name="T17" fmla="*/ 5 h 162"/>
                <a:gd name="T18" fmla="*/ 105 w 152"/>
                <a:gd name="T19" fmla="*/ 8 h 162"/>
                <a:gd name="T20" fmla="*/ 105 w 152"/>
                <a:gd name="T21" fmla="*/ 19 h 162"/>
                <a:gd name="T22" fmla="*/ 96 w 152"/>
                <a:gd name="T23" fmla="*/ 45 h 162"/>
                <a:gd name="T24" fmla="*/ 88 w 152"/>
                <a:gd name="T25" fmla="*/ 24 h 162"/>
                <a:gd name="T26" fmla="*/ 90 w 152"/>
                <a:gd name="T27" fmla="*/ 13 h 162"/>
                <a:gd name="T28" fmla="*/ 79 w 152"/>
                <a:gd name="T29" fmla="*/ 6 h 162"/>
                <a:gd name="T30" fmla="*/ 73 w 152"/>
                <a:gd name="T31" fmla="*/ 18 h 162"/>
                <a:gd name="T32" fmla="*/ 85 w 152"/>
                <a:gd name="T33" fmla="*/ 27 h 162"/>
                <a:gd name="T34" fmla="*/ 85 w 152"/>
                <a:gd name="T35" fmla="*/ 27 h 162"/>
                <a:gd name="T36" fmla="*/ 95 w 152"/>
                <a:gd name="T37" fmla="*/ 48 h 162"/>
                <a:gd name="T38" fmla="*/ 73 w 152"/>
                <a:gd name="T39" fmla="*/ 93 h 162"/>
                <a:gd name="T40" fmla="*/ 57 w 152"/>
                <a:gd name="T41" fmla="*/ 44 h 162"/>
                <a:gd name="T42" fmla="*/ 57 w 152"/>
                <a:gd name="T43" fmla="*/ 31 h 162"/>
                <a:gd name="T44" fmla="*/ 42 w 152"/>
                <a:gd name="T45" fmla="*/ 28 h 162"/>
                <a:gd name="T46" fmla="*/ 38 w 152"/>
                <a:gd name="T47" fmla="*/ 45 h 162"/>
                <a:gd name="T48" fmla="*/ 50 w 152"/>
                <a:gd name="T49" fmla="*/ 48 h 162"/>
                <a:gd name="T50" fmla="*/ 53 w 152"/>
                <a:gd name="T51" fmla="*/ 48 h 162"/>
                <a:gd name="T52" fmla="*/ 54 w 152"/>
                <a:gd name="T53" fmla="*/ 47 h 162"/>
                <a:gd name="T54" fmla="*/ 71 w 152"/>
                <a:gd name="T55" fmla="*/ 97 h 162"/>
                <a:gd name="T56" fmla="*/ 38 w 152"/>
                <a:gd name="T57" fmla="*/ 139 h 162"/>
                <a:gd name="T58" fmla="*/ 22 w 152"/>
                <a:gd name="T59" fmla="*/ 83 h 162"/>
                <a:gd name="T60" fmla="*/ 20 w 152"/>
                <a:gd name="T61" fmla="*/ 67 h 162"/>
                <a:gd name="T62" fmla="*/ 6 w 152"/>
                <a:gd name="T63" fmla="*/ 67 h 162"/>
                <a:gd name="T64" fmla="*/ 6 w 152"/>
                <a:gd name="T65" fmla="*/ 84 h 162"/>
                <a:gd name="T66" fmla="*/ 19 w 152"/>
                <a:gd name="T67" fmla="*/ 86 h 162"/>
                <a:gd name="T68" fmla="*/ 36 w 152"/>
                <a:gd name="T69" fmla="*/ 141 h 162"/>
                <a:gd name="T70" fmla="*/ 20 w 152"/>
                <a:gd name="T71" fmla="*/ 161 h 162"/>
                <a:gd name="T72" fmla="*/ 20 w 152"/>
                <a:gd name="T73" fmla="*/ 162 h 162"/>
                <a:gd name="T74" fmla="*/ 56 w 152"/>
                <a:gd name="T75" fmla="*/ 124 h 162"/>
                <a:gd name="T76" fmla="*/ 82 w 152"/>
                <a:gd name="T77" fmla="*/ 114 h 162"/>
                <a:gd name="T78" fmla="*/ 103 w 152"/>
                <a:gd name="T79" fmla="*/ 112 h 162"/>
                <a:gd name="T80" fmla="*/ 107 w 152"/>
                <a:gd name="T81" fmla="*/ 116 h 162"/>
                <a:gd name="T82" fmla="*/ 107 w 152"/>
                <a:gd name="T83" fmla="*/ 118 h 162"/>
                <a:gd name="T84" fmla="*/ 125 w 152"/>
                <a:gd name="T85" fmla="*/ 114 h 162"/>
                <a:gd name="T86" fmla="*/ 121 w 152"/>
                <a:gd name="T87" fmla="*/ 93 h 162"/>
                <a:gd name="T88" fmla="*/ 102 w 152"/>
                <a:gd name="T89" fmla="*/ 99 h 162"/>
                <a:gd name="T90" fmla="*/ 102 w 152"/>
                <a:gd name="T91" fmla="*/ 108 h 162"/>
                <a:gd name="T92" fmla="*/ 61 w 152"/>
                <a:gd name="T93" fmla="*/ 118 h 162"/>
                <a:gd name="T94" fmla="*/ 88 w 152"/>
                <a:gd name="T95" fmla="*/ 73 h 162"/>
                <a:gd name="T96" fmla="*/ 88 w 152"/>
                <a:gd name="T97" fmla="*/ 73 h 162"/>
                <a:gd name="T98" fmla="*/ 129 w 152"/>
                <a:gd name="T99" fmla="*/ 57 h 162"/>
                <a:gd name="T100" fmla="*/ 142 w 152"/>
                <a:gd name="T101" fmla="*/ 60 h 162"/>
                <a:gd name="T102" fmla="*/ 151 w 152"/>
                <a:gd name="T103" fmla="*/ 4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51" y="45"/>
                  </a:moveTo>
                  <a:cubicBezTo>
                    <a:pt x="150" y="38"/>
                    <a:pt x="139" y="35"/>
                    <a:pt x="133" y="37"/>
                  </a:cubicBezTo>
                  <a:cubicBezTo>
                    <a:pt x="127" y="39"/>
                    <a:pt x="124" y="45"/>
                    <a:pt x="126" y="51"/>
                  </a:cubicBezTo>
                  <a:cubicBezTo>
                    <a:pt x="126" y="51"/>
                    <a:pt x="126" y="51"/>
                    <a:pt x="126" y="51"/>
                  </a:cubicBezTo>
                  <a:cubicBezTo>
                    <a:pt x="126" y="52"/>
                    <a:pt x="126" y="53"/>
                    <a:pt x="126" y="53"/>
                  </a:cubicBezTo>
                  <a:cubicBezTo>
                    <a:pt x="114" y="55"/>
                    <a:pt x="100" y="60"/>
                    <a:pt x="90" y="69"/>
                  </a:cubicBezTo>
                  <a:cubicBezTo>
                    <a:pt x="98" y="53"/>
                    <a:pt x="104" y="38"/>
                    <a:pt x="108" y="22"/>
                  </a:cubicBezTo>
                  <a:cubicBezTo>
                    <a:pt x="113" y="23"/>
                    <a:pt x="120" y="22"/>
                    <a:pt x="122" y="17"/>
                  </a:cubicBezTo>
                  <a:cubicBezTo>
                    <a:pt x="123" y="12"/>
                    <a:pt x="122" y="7"/>
                    <a:pt x="119" y="5"/>
                  </a:cubicBezTo>
                  <a:cubicBezTo>
                    <a:pt x="114" y="0"/>
                    <a:pt x="108" y="3"/>
                    <a:pt x="105" y="8"/>
                  </a:cubicBezTo>
                  <a:cubicBezTo>
                    <a:pt x="102" y="12"/>
                    <a:pt x="102" y="16"/>
                    <a:pt x="105" y="19"/>
                  </a:cubicBezTo>
                  <a:cubicBezTo>
                    <a:pt x="102" y="28"/>
                    <a:pt x="99" y="36"/>
                    <a:pt x="96" y="45"/>
                  </a:cubicBezTo>
                  <a:cubicBezTo>
                    <a:pt x="94" y="38"/>
                    <a:pt x="92" y="31"/>
                    <a:pt x="88" y="24"/>
                  </a:cubicBezTo>
                  <a:cubicBezTo>
                    <a:pt x="91" y="21"/>
                    <a:pt x="91" y="16"/>
                    <a:pt x="90" y="13"/>
                  </a:cubicBezTo>
                  <a:cubicBezTo>
                    <a:pt x="88" y="9"/>
                    <a:pt x="84" y="5"/>
                    <a:pt x="79" y="6"/>
                  </a:cubicBezTo>
                  <a:cubicBezTo>
                    <a:pt x="74" y="6"/>
                    <a:pt x="72" y="14"/>
                    <a:pt x="73" y="18"/>
                  </a:cubicBezTo>
                  <a:cubicBezTo>
                    <a:pt x="73" y="24"/>
                    <a:pt x="79" y="28"/>
                    <a:pt x="85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9" y="34"/>
                    <a:pt x="92" y="40"/>
                    <a:pt x="95" y="48"/>
                  </a:cubicBezTo>
                  <a:cubicBezTo>
                    <a:pt x="89" y="64"/>
                    <a:pt x="82" y="79"/>
                    <a:pt x="73" y="93"/>
                  </a:cubicBezTo>
                  <a:cubicBezTo>
                    <a:pt x="74" y="76"/>
                    <a:pt x="66" y="59"/>
                    <a:pt x="57" y="44"/>
                  </a:cubicBezTo>
                  <a:cubicBezTo>
                    <a:pt x="60" y="40"/>
                    <a:pt x="61" y="35"/>
                    <a:pt x="57" y="31"/>
                  </a:cubicBezTo>
                  <a:cubicBezTo>
                    <a:pt x="54" y="26"/>
                    <a:pt x="47" y="24"/>
                    <a:pt x="42" y="28"/>
                  </a:cubicBezTo>
                  <a:cubicBezTo>
                    <a:pt x="37" y="31"/>
                    <a:pt x="33" y="40"/>
                    <a:pt x="38" y="45"/>
                  </a:cubicBezTo>
                  <a:cubicBezTo>
                    <a:pt x="41" y="47"/>
                    <a:pt x="46" y="49"/>
                    <a:pt x="50" y="48"/>
                  </a:cubicBezTo>
                  <a:cubicBezTo>
                    <a:pt x="51" y="49"/>
                    <a:pt x="52" y="49"/>
                    <a:pt x="53" y="48"/>
                  </a:cubicBezTo>
                  <a:cubicBezTo>
                    <a:pt x="53" y="48"/>
                    <a:pt x="54" y="48"/>
                    <a:pt x="54" y="47"/>
                  </a:cubicBezTo>
                  <a:cubicBezTo>
                    <a:pt x="63" y="63"/>
                    <a:pt x="71" y="77"/>
                    <a:pt x="71" y="97"/>
                  </a:cubicBezTo>
                  <a:cubicBezTo>
                    <a:pt x="61" y="112"/>
                    <a:pt x="50" y="125"/>
                    <a:pt x="38" y="139"/>
                  </a:cubicBezTo>
                  <a:cubicBezTo>
                    <a:pt x="40" y="121"/>
                    <a:pt x="32" y="99"/>
                    <a:pt x="22" y="83"/>
                  </a:cubicBezTo>
                  <a:cubicBezTo>
                    <a:pt x="26" y="78"/>
                    <a:pt x="25" y="70"/>
                    <a:pt x="20" y="67"/>
                  </a:cubicBezTo>
                  <a:cubicBezTo>
                    <a:pt x="16" y="64"/>
                    <a:pt x="10" y="64"/>
                    <a:pt x="6" y="67"/>
                  </a:cubicBezTo>
                  <a:cubicBezTo>
                    <a:pt x="0" y="71"/>
                    <a:pt x="1" y="80"/>
                    <a:pt x="6" y="84"/>
                  </a:cubicBezTo>
                  <a:cubicBezTo>
                    <a:pt x="9" y="88"/>
                    <a:pt x="15" y="89"/>
                    <a:pt x="19" y="86"/>
                  </a:cubicBezTo>
                  <a:cubicBezTo>
                    <a:pt x="27" y="104"/>
                    <a:pt x="36" y="120"/>
                    <a:pt x="36" y="141"/>
                  </a:cubicBezTo>
                  <a:cubicBezTo>
                    <a:pt x="31" y="147"/>
                    <a:pt x="25" y="154"/>
                    <a:pt x="20" y="161"/>
                  </a:cubicBezTo>
                  <a:cubicBezTo>
                    <a:pt x="19" y="161"/>
                    <a:pt x="20" y="162"/>
                    <a:pt x="20" y="162"/>
                  </a:cubicBezTo>
                  <a:cubicBezTo>
                    <a:pt x="34" y="150"/>
                    <a:pt x="46" y="138"/>
                    <a:pt x="56" y="124"/>
                  </a:cubicBezTo>
                  <a:cubicBezTo>
                    <a:pt x="65" y="119"/>
                    <a:pt x="73" y="115"/>
                    <a:pt x="82" y="114"/>
                  </a:cubicBezTo>
                  <a:cubicBezTo>
                    <a:pt x="89" y="113"/>
                    <a:pt x="96" y="113"/>
                    <a:pt x="103" y="112"/>
                  </a:cubicBezTo>
                  <a:cubicBezTo>
                    <a:pt x="104" y="113"/>
                    <a:pt x="105" y="115"/>
                    <a:pt x="107" y="116"/>
                  </a:cubicBezTo>
                  <a:cubicBezTo>
                    <a:pt x="106" y="117"/>
                    <a:pt x="106" y="117"/>
                    <a:pt x="107" y="118"/>
                  </a:cubicBezTo>
                  <a:cubicBezTo>
                    <a:pt x="113" y="123"/>
                    <a:pt x="122" y="122"/>
                    <a:pt x="125" y="114"/>
                  </a:cubicBezTo>
                  <a:cubicBezTo>
                    <a:pt x="127" y="108"/>
                    <a:pt x="126" y="98"/>
                    <a:pt x="121" y="93"/>
                  </a:cubicBezTo>
                  <a:cubicBezTo>
                    <a:pt x="114" y="88"/>
                    <a:pt x="103" y="91"/>
                    <a:pt x="102" y="99"/>
                  </a:cubicBezTo>
                  <a:cubicBezTo>
                    <a:pt x="101" y="102"/>
                    <a:pt x="101" y="105"/>
                    <a:pt x="102" y="108"/>
                  </a:cubicBezTo>
                  <a:cubicBezTo>
                    <a:pt x="88" y="107"/>
                    <a:pt x="72" y="111"/>
                    <a:pt x="61" y="118"/>
                  </a:cubicBezTo>
                  <a:cubicBezTo>
                    <a:pt x="71" y="104"/>
                    <a:pt x="80" y="89"/>
                    <a:pt x="88" y="73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101" y="64"/>
                    <a:pt x="115" y="61"/>
                    <a:pt x="129" y="57"/>
                  </a:cubicBezTo>
                  <a:cubicBezTo>
                    <a:pt x="132" y="60"/>
                    <a:pt x="138" y="61"/>
                    <a:pt x="142" y="60"/>
                  </a:cubicBezTo>
                  <a:cubicBezTo>
                    <a:pt x="147" y="57"/>
                    <a:pt x="152" y="51"/>
                    <a:pt x="151" y="4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131"/>
            <p:cNvSpPr/>
            <p:nvPr/>
          </p:nvSpPr>
          <p:spPr bwMode="auto">
            <a:xfrm>
              <a:off x="3205" y="2914"/>
              <a:ext cx="443" cy="244"/>
            </a:xfrm>
            <a:custGeom>
              <a:avLst/>
              <a:gdLst>
                <a:gd name="T0" fmla="*/ 256 w 257"/>
                <a:gd name="T1" fmla="*/ 42 h 141"/>
                <a:gd name="T2" fmla="*/ 221 w 257"/>
                <a:gd name="T3" fmla="*/ 8 h 141"/>
                <a:gd name="T4" fmla="*/ 157 w 257"/>
                <a:gd name="T5" fmla="*/ 0 h 141"/>
                <a:gd name="T6" fmla="*/ 116 w 257"/>
                <a:gd name="T7" fmla="*/ 3 h 141"/>
                <a:gd name="T8" fmla="*/ 91 w 257"/>
                <a:gd name="T9" fmla="*/ 8 h 141"/>
                <a:gd name="T10" fmla="*/ 90 w 257"/>
                <a:gd name="T11" fmla="*/ 7 h 141"/>
                <a:gd name="T12" fmla="*/ 39 w 257"/>
                <a:gd name="T13" fmla="*/ 35 h 141"/>
                <a:gd name="T14" fmla="*/ 7 w 257"/>
                <a:gd name="T15" fmla="*/ 79 h 141"/>
                <a:gd name="T16" fmla="*/ 8 w 257"/>
                <a:gd name="T17" fmla="*/ 118 h 141"/>
                <a:gd name="T18" fmla="*/ 44 w 257"/>
                <a:gd name="T19" fmla="*/ 119 h 141"/>
                <a:gd name="T20" fmla="*/ 44 w 257"/>
                <a:gd name="T21" fmla="*/ 119 h 141"/>
                <a:gd name="T22" fmla="*/ 60 w 257"/>
                <a:gd name="T23" fmla="*/ 136 h 141"/>
                <a:gd name="T24" fmla="*/ 84 w 257"/>
                <a:gd name="T25" fmla="*/ 124 h 141"/>
                <a:gd name="T26" fmla="*/ 127 w 257"/>
                <a:gd name="T27" fmla="*/ 118 h 141"/>
                <a:gd name="T28" fmla="*/ 154 w 257"/>
                <a:gd name="T29" fmla="*/ 130 h 141"/>
                <a:gd name="T30" fmla="*/ 167 w 257"/>
                <a:gd name="T31" fmla="*/ 107 h 141"/>
                <a:gd name="T32" fmla="*/ 198 w 257"/>
                <a:gd name="T33" fmla="*/ 74 h 141"/>
                <a:gd name="T34" fmla="*/ 225 w 257"/>
                <a:gd name="T35" fmla="*/ 77 h 141"/>
                <a:gd name="T36" fmla="*/ 230 w 257"/>
                <a:gd name="T37" fmla="*/ 53 h 141"/>
                <a:gd name="T38" fmla="*/ 256 w 257"/>
                <a:gd name="T39" fmla="*/ 4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7" h="141">
                  <a:moveTo>
                    <a:pt x="256" y="42"/>
                  </a:moveTo>
                  <a:cubicBezTo>
                    <a:pt x="257" y="23"/>
                    <a:pt x="237" y="13"/>
                    <a:pt x="221" y="8"/>
                  </a:cubicBezTo>
                  <a:cubicBezTo>
                    <a:pt x="201" y="1"/>
                    <a:pt x="178" y="0"/>
                    <a:pt x="157" y="0"/>
                  </a:cubicBezTo>
                  <a:cubicBezTo>
                    <a:pt x="143" y="0"/>
                    <a:pt x="129" y="1"/>
                    <a:pt x="116" y="3"/>
                  </a:cubicBezTo>
                  <a:cubicBezTo>
                    <a:pt x="109" y="4"/>
                    <a:pt x="98" y="5"/>
                    <a:pt x="91" y="8"/>
                  </a:cubicBezTo>
                  <a:cubicBezTo>
                    <a:pt x="91" y="8"/>
                    <a:pt x="91" y="7"/>
                    <a:pt x="90" y="7"/>
                  </a:cubicBezTo>
                  <a:cubicBezTo>
                    <a:pt x="71" y="9"/>
                    <a:pt x="53" y="23"/>
                    <a:pt x="39" y="35"/>
                  </a:cubicBezTo>
                  <a:cubicBezTo>
                    <a:pt x="25" y="47"/>
                    <a:pt x="13" y="62"/>
                    <a:pt x="7" y="79"/>
                  </a:cubicBezTo>
                  <a:cubicBezTo>
                    <a:pt x="4" y="90"/>
                    <a:pt x="0" y="108"/>
                    <a:pt x="8" y="118"/>
                  </a:cubicBezTo>
                  <a:cubicBezTo>
                    <a:pt x="17" y="129"/>
                    <a:pt x="33" y="125"/>
                    <a:pt x="44" y="119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3" y="129"/>
                    <a:pt x="51" y="135"/>
                    <a:pt x="60" y="136"/>
                  </a:cubicBezTo>
                  <a:cubicBezTo>
                    <a:pt x="70" y="137"/>
                    <a:pt x="79" y="131"/>
                    <a:pt x="84" y="124"/>
                  </a:cubicBezTo>
                  <a:cubicBezTo>
                    <a:pt x="96" y="140"/>
                    <a:pt x="122" y="141"/>
                    <a:pt x="127" y="118"/>
                  </a:cubicBezTo>
                  <a:cubicBezTo>
                    <a:pt x="134" y="126"/>
                    <a:pt x="144" y="133"/>
                    <a:pt x="154" y="130"/>
                  </a:cubicBezTo>
                  <a:cubicBezTo>
                    <a:pt x="166" y="127"/>
                    <a:pt x="168" y="117"/>
                    <a:pt x="167" y="107"/>
                  </a:cubicBezTo>
                  <a:cubicBezTo>
                    <a:pt x="186" y="124"/>
                    <a:pt x="201" y="94"/>
                    <a:pt x="198" y="74"/>
                  </a:cubicBezTo>
                  <a:cubicBezTo>
                    <a:pt x="206" y="78"/>
                    <a:pt x="217" y="82"/>
                    <a:pt x="225" y="77"/>
                  </a:cubicBezTo>
                  <a:cubicBezTo>
                    <a:pt x="233" y="72"/>
                    <a:pt x="232" y="62"/>
                    <a:pt x="230" y="53"/>
                  </a:cubicBezTo>
                  <a:cubicBezTo>
                    <a:pt x="240" y="57"/>
                    <a:pt x="256" y="55"/>
                    <a:pt x="256" y="4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32"/>
            <p:cNvSpPr/>
            <p:nvPr/>
          </p:nvSpPr>
          <p:spPr bwMode="auto">
            <a:xfrm>
              <a:off x="3248" y="2907"/>
              <a:ext cx="309" cy="175"/>
            </a:xfrm>
            <a:custGeom>
              <a:avLst/>
              <a:gdLst>
                <a:gd name="T0" fmla="*/ 163 w 179"/>
                <a:gd name="T1" fmla="*/ 15 h 101"/>
                <a:gd name="T2" fmla="*/ 64 w 179"/>
                <a:gd name="T3" fmla="*/ 6 h 101"/>
                <a:gd name="T4" fmla="*/ 62 w 179"/>
                <a:gd name="T5" fmla="*/ 9 h 101"/>
                <a:gd name="T6" fmla="*/ 2 w 179"/>
                <a:gd name="T7" fmla="*/ 71 h 101"/>
                <a:gd name="T8" fmla="*/ 11 w 179"/>
                <a:gd name="T9" fmla="*/ 94 h 101"/>
                <a:gd name="T10" fmla="*/ 37 w 179"/>
                <a:gd name="T11" fmla="*/ 85 h 101"/>
                <a:gd name="T12" fmla="*/ 68 w 179"/>
                <a:gd name="T13" fmla="*/ 78 h 101"/>
                <a:gd name="T14" fmla="*/ 106 w 179"/>
                <a:gd name="T15" fmla="*/ 70 h 101"/>
                <a:gd name="T16" fmla="*/ 132 w 179"/>
                <a:gd name="T17" fmla="*/ 53 h 101"/>
                <a:gd name="T18" fmla="*/ 152 w 179"/>
                <a:gd name="T19" fmla="*/ 38 h 101"/>
                <a:gd name="T20" fmla="*/ 172 w 179"/>
                <a:gd name="T21" fmla="*/ 36 h 101"/>
                <a:gd name="T22" fmla="*/ 163 w 179"/>
                <a:gd name="T23" fmla="*/ 1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101">
                  <a:moveTo>
                    <a:pt x="163" y="15"/>
                  </a:moveTo>
                  <a:cubicBezTo>
                    <a:pt x="133" y="0"/>
                    <a:pt x="97" y="4"/>
                    <a:pt x="64" y="6"/>
                  </a:cubicBezTo>
                  <a:cubicBezTo>
                    <a:pt x="63" y="6"/>
                    <a:pt x="62" y="8"/>
                    <a:pt x="62" y="9"/>
                  </a:cubicBezTo>
                  <a:cubicBezTo>
                    <a:pt x="37" y="22"/>
                    <a:pt x="10" y="41"/>
                    <a:pt x="2" y="71"/>
                  </a:cubicBezTo>
                  <a:cubicBezTo>
                    <a:pt x="0" y="80"/>
                    <a:pt x="1" y="90"/>
                    <a:pt x="11" y="94"/>
                  </a:cubicBezTo>
                  <a:cubicBezTo>
                    <a:pt x="20" y="98"/>
                    <a:pt x="31" y="91"/>
                    <a:pt x="37" y="85"/>
                  </a:cubicBezTo>
                  <a:cubicBezTo>
                    <a:pt x="43" y="101"/>
                    <a:pt x="60" y="90"/>
                    <a:pt x="68" y="78"/>
                  </a:cubicBezTo>
                  <a:cubicBezTo>
                    <a:pt x="81" y="94"/>
                    <a:pt x="107" y="92"/>
                    <a:pt x="106" y="70"/>
                  </a:cubicBezTo>
                  <a:cubicBezTo>
                    <a:pt x="119" y="80"/>
                    <a:pt x="137" y="66"/>
                    <a:pt x="132" y="53"/>
                  </a:cubicBezTo>
                  <a:cubicBezTo>
                    <a:pt x="143" y="58"/>
                    <a:pt x="156" y="49"/>
                    <a:pt x="152" y="38"/>
                  </a:cubicBezTo>
                  <a:cubicBezTo>
                    <a:pt x="159" y="40"/>
                    <a:pt x="167" y="41"/>
                    <a:pt x="172" y="36"/>
                  </a:cubicBezTo>
                  <a:cubicBezTo>
                    <a:pt x="179" y="29"/>
                    <a:pt x="169" y="18"/>
                    <a:pt x="163" y="1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33"/>
            <p:cNvSpPr/>
            <p:nvPr/>
          </p:nvSpPr>
          <p:spPr bwMode="auto">
            <a:xfrm>
              <a:off x="3664" y="2753"/>
              <a:ext cx="295" cy="258"/>
            </a:xfrm>
            <a:custGeom>
              <a:avLst/>
              <a:gdLst>
                <a:gd name="T0" fmla="*/ 130 w 171"/>
                <a:gd name="T1" fmla="*/ 147 h 149"/>
                <a:gd name="T2" fmla="*/ 136 w 171"/>
                <a:gd name="T3" fmla="*/ 128 h 149"/>
                <a:gd name="T4" fmla="*/ 122 w 171"/>
                <a:gd name="T5" fmla="*/ 122 h 149"/>
                <a:gd name="T6" fmla="*/ 121 w 171"/>
                <a:gd name="T7" fmla="*/ 122 h 149"/>
                <a:gd name="T8" fmla="*/ 120 w 171"/>
                <a:gd name="T9" fmla="*/ 123 h 149"/>
                <a:gd name="T10" fmla="*/ 100 w 171"/>
                <a:gd name="T11" fmla="*/ 89 h 149"/>
                <a:gd name="T12" fmla="*/ 148 w 171"/>
                <a:gd name="T13" fmla="*/ 102 h 149"/>
                <a:gd name="T14" fmla="*/ 156 w 171"/>
                <a:gd name="T15" fmla="*/ 115 h 149"/>
                <a:gd name="T16" fmla="*/ 167 w 171"/>
                <a:gd name="T17" fmla="*/ 110 h 149"/>
                <a:gd name="T18" fmla="*/ 162 w 171"/>
                <a:gd name="T19" fmla="*/ 97 h 149"/>
                <a:gd name="T20" fmla="*/ 151 w 171"/>
                <a:gd name="T21" fmla="*/ 98 h 149"/>
                <a:gd name="T22" fmla="*/ 124 w 171"/>
                <a:gd name="T23" fmla="*/ 92 h 149"/>
                <a:gd name="T24" fmla="*/ 144 w 171"/>
                <a:gd name="T25" fmla="*/ 82 h 149"/>
                <a:gd name="T26" fmla="*/ 156 w 171"/>
                <a:gd name="T27" fmla="*/ 82 h 149"/>
                <a:gd name="T28" fmla="*/ 162 w 171"/>
                <a:gd name="T29" fmla="*/ 71 h 149"/>
                <a:gd name="T30" fmla="*/ 148 w 171"/>
                <a:gd name="T31" fmla="*/ 66 h 149"/>
                <a:gd name="T32" fmla="*/ 141 w 171"/>
                <a:gd name="T33" fmla="*/ 79 h 149"/>
                <a:gd name="T34" fmla="*/ 141 w 171"/>
                <a:gd name="T35" fmla="*/ 79 h 149"/>
                <a:gd name="T36" fmla="*/ 121 w 171"/>
                <a:gd name="T37" fmla="*/ 91 h 149"/>
                <a:gd name="T38" fmla="*/ 74 w 171"/>
                <a:gd name="T39" fmla="*/ 74 h 149"/>
                <a:gd name="T40" fmla="*/ 121 w 171"/>
                <a:gd name="T41" fmla="*/ 53 h 149"/>
                <a:gd name="T42" fmla="*/ 134 w 171"/>
                <a:gd name="T43" fmla="*/ 52 h 149"/>
                <a:gd name="T44" fmla="*/ 136 w 171"/>
                <a:gd name="T45" fmla="*/ 36 h 149"/>
                <a:gd name="T46" fmla="*/ 118 w 171"/>
                <a:gd name="T47" fmla="*/ 34 h 149"/>
                <a:gd name="T48" fmla="*/ 117 w 171"/>
                <a:gd name="T49" fmla="*/ 47 h 149"/>
                <a:gd name="T50" fmla="*/ 116 w 171"/>
                <a:gd name="T51" fmla="*/ 50 h 149"/>
                <a:gd name="T52" fmla="*/ 117 w 171"/>
                <a:gd name="T53" fmla="*/ 51 h 149"/>
                <a:gd name="T54" fmla="*/ 70 w 171"/>
                <a:gd name="T55" fmla="*/ 73 h 149"/>
                <a:gd name="T56" fmla="*/ 25 w 171"/>
                <a:gd name="T57" fmla="*/ 45 h 149"/>
                <a:gd name="T58" fmla="*/ 79 w 171"/>
                <a:gd name="T59" fmla="*/ 23 h 149"/>
                <a:gd name="T60" fmla="*/ 94 w 171"/>
                <a:gd name="T61" fmla="*/ 20 h 149"/>
                <a:gd name="T62" fmla="*/ 93 w 171"/>
                <a:gd name="T63" fmla="*/ 5 h 149"/>
                <a:gd name="T64" fmla="*/ 75 w 171"/>
                <a:gd name="T65" fmla="*/ 7 h 149"/>
                <a:gd name="T66" fmla="*/ 76 w 171"/>
                <a:gd name="T67" fmla="*/ 20 h 149"/>
                <a:gd name="T68" fmla="*/ 23 w 171"/>
                <a:gd name="T69" fmla="*/ 43 h 149"/>
                <a:gd name="T70" fmla="*/ 1 w 171"/>
                <a:gd name="T71" fmla="*/ 29 h 149"/>
                <a:gd name="T72" fmla="*/ 0 w 171"/>
                <a:gd name="T73" fmla="*/ 30 h 149"/>
                <a:gd name="T74" fmla="*/ 42 w 171"/>
                <a:gd name="T75" fmla="*/ 61 h 149"/>
                <a:gd name="T76" fmla="*/ 54 w 171"/>
                <a:gd name="T77" fmla="*/ 86 h 149"/>
                <a:gd name="T78" fmla="*/ 59 w 171"/>
                <a:gd name="T79" fmla="*/ 107 h 149"/>
                <a:gd name="T80" fmla="*/ 55 w 171"/>
                <a:gd name="T81" fmla="*/ 111 h 149"/>
                <a:gd name="T82" fmla="*/ 53 w 171"/>
                <a:gd name="T83" fmla="*/ 111 h 149"/>
                <a:gd name="T84" fmla="*/ 59 w 171"/>
                <a:gd name="T85" fmla="*/ 129 h 149"/>
                <a:gd name="T86" fmla="*/ 79 w 171"/>
                <a:gd name="T87" fmla="*/ 122 h 149"/>
                <a:gd name="T88" fmla="*/ 71 w 171"/>
                <a:gd name="T89" fmla="*/ 104 h 149"/>
                <a:gd name="T90" fmla="*/ 63 w 171"/>
                <a:gd name="T91" fmla="*/ 105 h 149"/>
                <a:gd name="T92" fmla="*/ 48 w 171"/>
                <a:gd name="T93" fmla="*/ 65 h 149"/>
                <a:gd name="T94" fmla="*/ 95 w 171"/>
                <a:gd name="T95" fmla="*/ 87 h 149"/>
                <a:gd name="T96" fmla="*/ 96 w 171"/>
                <a:gd name="T97" fmla="*/ 88 h 149"/>
                <a:gd name="T98" fmla="*/ 116 w 171"/>
                <a:gd name="T99" fmla="*/ 126 h 149"/>
                <a:gd name="T100" fmla="*/ 115 w 171"/>
                <a:gd name="T101" fmla="*/ 140 h 149"/>
                <a:gd name="T102" fmla="*/ 130 w 171"/>
                <a:gd name="T103" fmla="*/ 14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1" h="149">
                  <a:moveTo>
                    <a:pt x="130" y="147"/>
                  </a:moveTo>
                  <a:cubicBezTo>
                    <a:pt x="138" y="145"/>
                    <a:pt x="139" y="134"/>
                    <a:pt x="136" y="128"/>
                  </a:cubicBezTo>
                  <a:cubicBezTo>
                    <a:pt x="134" y="122"/>
                    <a:pt x="127" y="120"/>
                    <a:pt x="122" y="122"/>
                  </a:cubicBezTo>
                  <a:cubicBezTo>
                    <a:pt x="122" y="122"/>
                    <a:pt x="121" y="122"/>
                    <a:pt x="121" y="122"/>
                  </a:cubicBezTo>
                  <a:cubicBezTo>
                    <a:pt x="121" y="123"/>
                    <a:pt x="120" y="123"/>
                    <a:pt x="120" y="123"/>
                  </a:cubicBezTo>
                  <a:cubicBezTo>
                    <a:pt x="116" y="111"/>
                    <a:pt x="109" y="98"/>
                    <a:pt x="100" y="89"/>
                  </a:cubicBezTo>
                  <a:cubicBezTo>
                    <a:pt x="116" y="95"/>
                    <a:pt x="132" y="99"/>
                    <a:pt x="148" y="102"/>
                  </a:cubicBezTo>
                  <a:cubicBezTo>
                    <a:pt x="148" y="107"/>
                    <a:pt x="150" y="114"/>
                    <a:pt x="156" y="115"/>
                  </a:cubicBezTo>
                  <a:cubicBezTo>
                    <a:pt x="160" y="116"/>
                    <a:pt x="165" y="114"/>
                    <a:pt x="167" y="110"/>
                  </a:cubicBezTo>
                  <a:cubicBezTo>
                    <a:pt x="171" y="105"/>
                    <a:pt x="167" y="100"/>
                    <a:pt x="162" y="97"/>
                  </a:cubicBezTo>
                  <a:cubicBezTo>
                    <a:pt x="158" y="94"/>
                    <a:pt x="154" y="95"/>
                    <a:pt x="151" y="98"/>
                  </a:cubicBezTo>
                  <a:cubicBezTo>
                    <a:pt x="142" y="97"/>
                    <a:pt x="133" y="94"/>
                    <a:pt x="124" y="92"/>
                  </a:cubicBezTo>
                  <a:cubicBezTo>
                    <a:pt x="131" y="90"/>
                    <a:pt x="138" y="86"/>
                    <a:pt x="144" y="82"/>
                  </a:cubicBezTo>
                  <a:cubicBezTo>
                    <a:pt x="147" y="84"/>
                    <a:pt x="152" y="84"/>
                    <a:pt x="156" y="82"/>
                  </a:cubicBezTo>
                  <a:cubicBezTo>
                    <a:pt x="159" y="80"/>
                    <a:pt x="163" y="76"/>
                    <a:pt x="162" y="71"/>
                  </a:cubicBezTo>
                  <a:cubicBezTo>
                    <a:pt x="161" y="66"/>
                    <a:pt x="153" y="65"/>
                    <a:pt x="148" y="66"/>
                  </a:cubicBezTo>
                  <a:cubicBezTo>
                    <a:pt x="143" y="67"/>
                    <a:pt x="140" y="74"/>
                    <a:pt x="141" y="79"/>
                  </a:cubicBezTo>
                  <a:cubicBezTo>
                    <a:pt x="141" y="79"/>
                    <a:pt x="141" y="79"/>
                    <a:pt x="141" y="79"/>
                  </a:cubicBezTo>
                  <a:cubicBezTo>
                    <a:pt x="135" y="84"/>
                    <a:pt x="128" y="88"/>
                    <a:pt x="121" y="91"/>
                  </a:cubicBezTo>
                  <a:cubicBezTo>
                    <a:pt x="105" y="87"/>
                    <a:pt x="89" y="82"/>
                    <a:pt x="74" y="74"/>
                  </a:cubicBezTo>
                  <a:cubicBezTo>
                    <a:pt x="91" y="74"/>
                    <a:pt x="108" y="64"/>
                    <a:pt x="121" y="53"/>
                  </a:cubicBezTo>
                  <a:cubicBezTo>
                    <a:pt x="125" y="56"/>
                    <a:pt x="130" y="56"/>
                    <a:pt x="134" y="52"/>
                  </a:cubicBezTo>
                  <a:cubicBezTo>
                    <a:pt x="138" y="48"/>
                    <a:pt x="139" y="41"/>
                    <a:pt x="136" y="36"/>
                  </a:cubicBezTo>
                  <a:cubicBezTo>
                    <a:pt x="132" y="32"/>
                    <a:pt x="123" y="29"/>
                    <a:pt x="118" y="34"/>
                  </a:cubicBezTo>
                  <a:cubicBezTo>
                    <a:pt x="116" y="38"/>
                    <a:pt x="115" y="43"/>
                    <a:pt x="117" y="47"/>
                  </a:cubicBezTo>
                  <a:cubicBezTo>
                    <a:pt x="116" y="48"/>
                    <a:pt x="116" y="49"/>
                    <a:pt x="116" y="50"/>
                  </a:cubicBezTo>
                  <a:cubicBezTo>
                    <a:pt x="117" y="50"/>
                    <a:pt x="117" y="50"/>
                    <a:pt x="117" y="51"/>
                  </a:cubicBezTo>
                  <a:cubicBezTo>
                    <a:pt x="103" y="61"/>
                    <a:pt x="89" y="71"/>
                    <a:pt x="70" y="73"/>
                  </a:cubicBezTo>
                  <a:cubicBezTo>
                    <a:pt x="54" y="65"/>
                    <a:pt x="39" y="55"/>
                    <a:pt x="25" y="45"/>
                  </a:cubicBezTo>
                  <a:cubicBezTo>
                    <a:pt x="43" y="45"/>
                    <a:pt x="64" y="34"/>
                    <a:pt x="79" y="23"/>
                  </a:cubicBezTo>
                  <a:cubicBezTo>
                    <a:pt x="84" y="26"/>
                    <a:pt x="91" y="24"/>
                    <a:pt x="94" y="20"/>
                  </a:cubicBezTo>
                  <a:cubicBezTo>
                    <a:pt x="97" y="15"/>
                    <a:pt x="96" y="9"/>
                    <a:pt x="93" y="5"/>
                  </a:cubicBezTo>
                  <a:cubicBezTo>
                    <a:pt x="88" y="0"/>
                    <a:pt x="80" y="2"/>
                    <a:pt x="75" y="7"/>
                  </a:cubicBezTo>
                  <a:cubicBezTo>
                    <a:pt x="72" y="11"/>
                    <a:pt x="72" y="16"/>
                    <a:pt x="76" y="20"/>
                  </a:cubicBezTo>
                  <a:cubicBezTo>
                    <a:pt x="58" y="30"/>
                    <a:pt x="43" y="41"/>
                    <a:pt x="23" y="43"/>
                  </a:cubicBezTo>
                  <a:cubicBezTo>
                    <a:pt x="15" y="39"/>
                    <a:pt x="8" y="34"/>
                    <a:pt x="1" y="29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13" y="42"/>
                    <a:pt x="27" y="52"/>
                    <a:pt x="42" y="61"/>
                  </a:cubicBezTo>
                  <a:cubicBezTo>
                    <a:pt x="47" y="69"/>
                    <a:pt x="52" y="77"/>
                    <a:pt x="54" y="86"/>
                  </a:cubicBezTo>
                  <a:cubicBezTo>
                    <a:pt x="56" y="93"/>
                    <a:pt x="57" y="100"/>
                    <a:pt x="59" y="107"/>
                  </a:cubicBezTo>
                  <a:cubicBezTo>
                    <a:pt x="57" y="108"/>
                    <a:pt x="56" y="109"/>
                    <a:pt x="55" y="111"/>
                  </a:cubicBezTo>
                  <a:cubicBezTo>
                    <a:pt x="54" y="110"/>
                    <a:pt x="54" y="110"/>
                    <a:pt x="53" y="111"/>
                  </a:cubicBezTo>
                  <a:cubicBezTo>
                    <a:pt x="49" y="118"/>
                    <a:pt x="51" y="127"/>
                    <a:pt x="59" y="129"/>
                  </a:cubicBezTo>
                  <a:cubicBezTo>
                    <a:pt x="66" y="130"/>
                    <a:pt x="75" y="128"/>
                    <a:pt x="79" y="122"/>
                  </a:cubicBezTo>
                  <a:cubicBezTo>
                    <a:pt x="83" y="115"/>
                    <a:pt x="80" y="105"/>
                    <a:pt x="71" y="104"/>
                  </a:cubicBezTo>
                  <a:cubicBezTo>
                    <a:pt x="68" y="104"/>
                    <a:pt x="66" y="104"/>
                    <a:pt x="63" y="105"/>
                  </a:cubicBezTo>
                  <a:cubicBezTo>
                    <a:pt x="62" y="91"/>
                    <a:pt x="57" y="76"/>
                    <a:pt x="48" y="65"/>
                  </a:cubicBezTo>
                  <a:cubicBezTo>
                    <a:pt x="63" y="74"/>
                    <a:pt x="79" y="81"/>
                    <a:pt x="95" y="87"/>
                  </a:cubicBezTo>
                  <a:cubicBezTo>
                    <a:pt x="95" y="88"/>
                    <a:pt x="95" y="88"/>
                    <a:pt x="96" y="88"/>
                  </a:cubicBezTo>
                  <a:cubicBezTo>
                    <a:pt x="106" y="99"/>
                    <a:pt x="111" y="112"/>
                    <a:pt x="116" y="126"/>
                  </a:cubicBezTo>
                  <a:cubicBezTo>
                    <a:pt x="113" y="130"/>
                    <a:pt x="113" y="135"/>
                    <a:pt x="115" y="140"/>
                  </a:cubicBezTo>
                  <a:cubicBezTo>
                    <a:pt x="118" y="145"/>
                    <a:pt x="124" y="149"/>
                    <a:pt x="130" y="14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34"/>
            <p:cNvSpPr/>
            <p:nvPr/>
          </p:nvSpPr>
          <p:spPr bwMode="auto">
            <a:xfrm>
              <a:off x="4834" y="2219"/>
              <a:ext cx="664" cy="371"/>
            </a:xfrm>
            <a:custGeom>
              <a:avLst/>
              <a:gdLst>
                <a:gd name="T0" fmla="*/ 309 w 384"/>
                <a:gd name="T1" fmla="*/ 175 h 214"/>
                <a:gd name="T2" fmla="*/ 254 w 384"/>
                <a:gd name="T3" fmla="*/ 134 h 214"/>
                <a:gd name="T4" fmla="*/ 204 w 384"/>
                <a:gd name="T5" fmla="*/ 129 h 214"/>
                <a:gd name="T6" fmla="*/ 186 w 384"/>
                <a:gd name="T7" fmla="*/ 130 h 214"/>
                <a:gd name="T8" fmla="*/ 220 w 384"/>
                <a:gd name="T9" fmla="*/ 112 h 214"/>
                <a:gd name="T10" fmla="*/ 220 w 384"/>
                <a:gd name="T11" fmla="*/ 111 h 214"/>
                <a:gd name="T12" fmla="*/ 221 w 384"/>
                <a:gd name="T13" fmla="*/ 112 h 214"/>
                <a:gd name="T14" fmla="*/ 222 w 384"/>
                <a:gd name="T15" fmla="*/ 112 h 214"/>
                <a:gd name="T16" fmla="*/ 353 w 384"/>
                <a:gd name="T17" fmla="*/ 93 h 214"/>
                <a:gd name="T18" fmla="*/ 380 w 384"/>
                <a:gd name="T19" fmla="*/ 57 h 214"/>
                <a:gd name="T20" fmla="*/ 359 w 384"/>
                <a:gd name="T21" fmla="*/ 19 h 214"/>
                <a:gd name="T22" fmla="*/ 271 w 384"/>
                <a:gd name="T23" fmla="*/ 32 h 214"/>
                <a:gd name="T24" fmla="*/ 220 w 384"/>
                <a:gd name="T25" fmla="*/ 109 h 214"/>
                <a:gd name="T26" fmla="*/ 219 w 384"/>
                <a:gd name="T27" fmla="*/ 109 h 214"/>
                <a:gd name="T28" fmla="*/ 171 w 384"/>
                <a:gd name="T29" fmla="*/ 131 h 214"/>
                <a:gd name="T30" fmla="*/ 117 w 384"/>
                <a:gd name="T31" fmla="*/ 153 h 214"/>
                <a:gd name="T32" fmla="*/ 1 w 384"/>
                <a:gd name="T33" fmla="*/ 160 h 214"/>
                <a:gd name="T34" fmla="*/ 1 w 384"/>
                <a:gd name="T35" fmla="*/ 161 h 214"/>
                <a:gd name="T36" fmla="*/ 112 w 384"/>
                <a:gd name="T37" fmla="*/ 159 h 214"/>
                <a:gd name="T38" fmla="*/ 167 w 384"/>
                <a:gd name="T39" fmla="*/ 138 h 214"/>
                <a:gd name="T40" fmla="*/ 174 w 384"/>
                <a:gd name="T41" fmla="*/ 135 h 214"/>
                <a:gd name="T42" fmla="*/ 238 w 384"/>
                <a:gd name="T43" fmla="*/ 204 h 214"/>
                <a:gd name="T44" fmla="*/ 309 w 384"/>
                <a:gd name="T45" fmla="*/ 175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84" h="214">
                  <a:moveTo>
                    <a:pt x="309" y="175"/>
                  </a:moveTo>
                  <a:cubicBezTo>
                    <a:pt x="314" y="149"/>
                    <a:pt x="272" y="138"/>
                    <a:pt x="254" y="134"/>
                  </a:cubicBezTo>
                  <a:cubicBezTo>
                    <a:pt x="238" y="130"/>
                    <a:pt x="221" y="129"/>
                    <a:pt x="204" y="129"/>
                  </a:cubicBezTo>
                  <a:cubicBezTo>
                    <a:pt x="198" y="129"/>
                    <a:pt x="192" y="129"/>
                    <a:pt x="186" y="130"/>
                  </a:cubicBezTo>
                  <a:cubicBezTo>
                    <a:pt x="198" y="124"/>
                    <a:pt x="209" y="118"/>
                    <a:pt x="220" y="112"/>
                  </a:cubicBezTo>
                  <a:cubicBezTo>
                    <a:pt x="220" y="112"/>
                    <a:pt x="220" y="111"/>
                    <a:pt x="220" y="111"/>
                  </a:cubicBezTo>
                  <a:cubicBezTo>
                    <a:pt x="220" y="111"/>
                    <a:pt x="221" y="112"/>
                    <a:pt x="221" y="112"/>
                  </a:cubicBezTo>
                  <a:cubicBezTo>
                    <a:pt x="221" y="112"/>
                    <a:pt x="221" y="112"/>
                    <a:pt x="222" y="112"/>
                  </a:cubicBezTo>
                  <a:cubicBezTo>
                    <a:pt x="267" y="120"/>
                    <a:pt x="314" y="120"/>
                    <a:pt x="353" y="93"/>
                  </a:cubicBezTo>
                  <a:cubicBezTo>
                    <a:pt x="365" y="84"/>
                    <a:pt x="377" y="72"/>
                    <a:pt x="380" y="57"/>
                  </a:cubicBezTo>
                  <a:cubicBezTo>
                    <a:pt x="384" y="40"/>
                    <a:pt x="372" y="27"/>
                    <a:pt x="359" y="19"/>
                  </a:cubicBezTo>
                  <a:cubicBezTo>
                    <a:pt x="331" y="0"/>
                    <a:pt x="296" y="14"/>
                    <a:pt x="271" y="32"/>
                  </a:cubicBezTo>
                  <a:cubicBezTo>
                    <a:pt x="248" y="50"/>
                    <a:pt x="223" y="79"/>
                    <a:pt x="220" y="109"/>
                  </a:cubicBezTo>
                  <a:cubicBezTo>
                    <a:pt x="220" y="109"/>
                    <a:pt x="220" y="109"/>
                    <a:pt x="219" y="109"/>
                  </a:cubicBezTo>
                  <a:cubicBezTo>
                    <a:pt x="202" y="115"/>
                    <a:pt x="187" y="124"/>
                    <a:pt x="171" y="131"/>
                  </a:cubicBezTo>
                  <a:cubicBezTo>
                    <a:pt x="153" y="139"/>
                    <a:pt x="135" y="147"/>
                    <a:pt x="117" y="153"/>
                  </a:cubicBezTo>
                  <a:cubicBezTo>
                    <a:pt x="78" y="165"/>
                    <a:pt x="41" y="166"/>
                    <a:pt x="1" y="160"/>
                  </a:cubicBezTo>
                  <a:cubicBezTo>
                    <a:pt x="0" y="160"/>
                    <a:pt x="0" y="161"/>
                    <a:pt x="1" y="161"/>
                  </a:cubicBezTo>
                  <a:cubicBezTo>
                    <a:pt x="37" y="173"/>
                    <a:pt x="76" y="169"/>
                    <a:pt x="112" y="159"/>
                  </a:cubicBezTo>
                  <a:cubicBezTo>
                    <a:pt x="131" y="153"/>
                    <a:pt x="149" y="146"/>
                    <a:pt x="167" y="138"/>
                  </a:cubicBezTo>
                  <a:cubicBezTo>
                    <a:pt x="169" y="137"/>
                    <a:pt x="172" y="136"/>
                    <a:pt x="174" y="135"/>
                  </a:cubicBezTo>
                  <a:cubicBezTo>
                    <a:pt x="180" y="167"/>
                    <a:pt x="209" y="193"/>
                    <a:pt x="238" y="204"/>
                  </a:cubicBezTo>
                  <a:cubicBezTo>
                    <a:pt x="263" y="214"/>
                    <a:pt x="302" y="206"/>
                    <a:pt x="309" y="17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35"/>
            <p:cNvSpPr/>
            <p:nvPr/>
          </p:nvSpPr>
          <p:spPr bwMode="auto">
            <a:xfrm>
              <a:off x="-7" y="2134"/>
              <a:ext cx="288" cy="354"/>
            </a:xfrm>
            <a:custGeom>
              <a:avLst/>
              <a:gdLst>
                <a:gd name="T0" fmla="*/ 164 w 167"/>
                <a:gd name="T1" fmla="*/ 42 h 204"/>
                <a:gd name="T2" fmla="*/ 141 w 167"/>
                <a:gd name="T3" fmla="*/ 36 h 204"/>
                <a:gd name="T4" fmla="*/ 136 w 167"/>
                <a:gd name="T5" fmla="*/ 54 h 204"/>
                <a:gd name="T6" fmla="*/ 137 w 167"/>
                <a:gd name="T7" fmla="*/ 55 h 204"/>
                <a:gd name="T8" fmla="*/ 138 w 167"/>
                <a:gd name="T9" fmla="*/ 56 h 204"/>
                <a:gd name="T10" fmla="*/ 101 w 167"/>
                <a:gd name="T11" fmla="*/ 82 h 204"/>
                <a:gd name="T12" fmla="*/ 110 w 167"/>
                <a:gd name="T13" fmla="*/ 26 h 204"/>
                <a:gd name="T14" fmla="*/ 124 w 167"/>
                <a:gd name="T15" fmla="*/ 16 h 204"/>
                <a:gd name="T16" fmla="*/ 118 w 167"/>
                <a:gd name="T17" fmla="*/ 3 h 204"/>
                <a:gd name="T18" fmla="*/ 103 w 167"/>
                <a:gd name="T19" fmla="*/ 10 h 204"/>
                <a:gd name="T20" fmla="*/ 106 w 167"/>
                <a:gd name="T21" fmla="*/ 23 h 204"/>
                <a:gd name="T22" fmla="*/ 102 w 167"/>
                <a:gd name="T23" fmla="*/ 54 h 204"/>
                <a:gd name="T24" fmla="*/ 88 w 167"/>
                <a:gd name="T25" fmla="*/ 33 h 204"/>
                <a:gd name="T26" fmla="*/ 87 w 167"/>
                <a:gd name="T27" fmla="*/ 19 h 204"/>
                <a:gd name="T28" fmla="*/ 74 w 167"/>
                <a:gd name="T29" fmla="*/ 14 h 204"/>
                <a:gd name="T30" fmla="*/ 69 w 167"/>
                <a:gd name="T31" fmla="*/ 30 h 204"/>
                <a:gd name="T32" fmla="*/ 85 w 167"/>
                <a:gd name="T33" fmla="*/ 37 h 204"/>
                <a:gd name="T34" fmla="*/ 85 w 167"/>
                <a:gd name="T35" fmla="*/ 36 h 204"/>
                <a:gd name="T36" fmla="*/ 101 w 167"/>
                <a:gd name="T37" fmla="*/ 58 h 204"/>
                <a:gd name="T38" fmla="*/ 87 w 167"/>
                <a:gd name="T39" fmla="*/ 114 h 204"/>
                <a:gd name="T40" fmla="*/ 57 w 167"/>
                <a:gd name="T41" fmla="*/ 63 h 204"/>
                <a:gd name="T42" fmla="*/ 55 w 167"/>
                <a:gd name="T43" fmla="*/ 47 h 204"/>
                <a:gd name="T44" fmla="*/ 37 w 167"/>
                <a:gd name="T45" fmla="*/ 48 h 204"/>
                <a:gd name="T46" fmla="*/ 36 w 167"/>
                <a:gd name="T47" fmla="*/ 67 h 204"/>
                <a:gd name="T48" fmla="*/ 51 w 167"/>
                <a:gd name="T49" fmla="*/ 68 h 204"/>
                <a:gd name="T50" fmla="*/ 54 w 167"/>
                <a:gd name="T51" fmla="*/ 68 h 204"/>
                <a:gd name="T52" fmla="*/ 55 w 167"/>
                <a:gd name="T53" fmla="*/ 67 h 204"/>
                <a:gd name="T54" fmla="*/ 85 w 167"/>
                <a:gd name="T55" fmla="*/ 118 h 204"/>
                <a:gd name="T56" fmla="*/ 58 w 167"/>
                <a:gd name="T57" fmla="*/ 174 h 204"/>
                <a:gd name="T58" fmla="*/ 27 w 167"/>
                <a:gd name="T59" fmla="*/ 114 h 204"/>
                <a:gd name="T60" fmla="*/ 22 w 167"/>
                <a:gd name="T61" fmla="*/ 97 h 204"/>
                <a:gd name="T62" fmla="*/ 5 w 167"/>
                <a:gd name="T63" fmla="*/ 100 h 204"/>
                <a:gd name="T64" fmla="*/ 9 w 167"/>
                <a:gd name="T65" fmla="*/ 120 h 204"/>
                <a:gd name="T66" fmla="*/ 24 w 167"/>
                <a:gd name="T67" fmla="*/ 118 h 204"/>
                <a:gd name="T68" fmla="*/ 57 w 167"/>
                <a:gd name="T69" fmla="*/ 176 h 204"/>
                <a:gd name="T70" fmla="*/ 43 w 167"/>
                <a:gd name="T71" fmla="*/ 203 h 204"/>
                <a:gd name="T72" fmla="*/ 44 w 167"/>
                <a:gd name="T73" fmla="*/ 204 h 204"/>
                <a:gd name="T74" fmla="*/ 75 w 167"/>
                <a:gd name="T75" fmla="*/ 152 h 204"/>
                <a:gd name="T76" fmla="*/ 102 w 167"/>
                <a:gd name="T77" fmla="*/ 135 h 204"/>
                <a:gd name="T78" fmla="*/ 126 w 167"/>
                <a:gd name="T79" fmla="*/ 128 h 204"/>
                <a:gd name="T80" fmla="*/ 130 w 167"/>
                <a:gd name="T81" fmla="*/ 132 h 204"/>
                <a:gd name="T82" fmla="*/ 131 w 167"/>
                <a:gd name="T83" fmla="*/ 134 h 204"/>
                <a:gd name="T84" fmla="*/ 151 w 167"/>
                <a:gd name="T85" fmla="*/ 125 h 204"/>
                <a:gd name="T86" fmla="*/ 141 w 167"/>
                <a:gd name="T87" fmla="*/ 103 h 204"/>
                <a:gd name="T88" fmla="*/ 121 w 167"/>
                <a:gd name="T89" fmla="*/ 114 h 204"/>
                <a:gd name="T90" fmla="*/ 123 w 167"/>
                <a:gd name="T91" fmla="*/ 123 h 204"/>
                <a:gd name="T92" fmla="*/ 79 w 167"/>
                <a:gd name="T93" fmla="*/ 145 h 204"/>
                <a:gd name="T94" fmla="*/ 99 w 167"/>
                <a:gd name="T95" fmla="*/ 88 h 204"/>
                <a:gd name="T96" fmla="*/ 100 w 167"/>
                <a:gd name="T97" fmla="*/ 88 h 204"/>
                <a:gd name="T98" fmla="*/ 142 w 167"/>
                <a:gd name="T99" fmla="*/ 60 h 204"/>
                <a:gd name="T100" fmla="*/ 157 w 167"/>
                <a:gd name="T101" fmla="*/ 60 h 204"/>
                <a:gd name="T102" fmla="*/ 164 w 167"/>
                <a:gd name="T103" fmla="*/ 4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7" h="204">
                  <a:moveTo>
                    <a:pt x="164" y="42"/>
                  </a:moveTo>
                  <a:cubicBezTo>
                    <a:pt x="161" y="33"/>
                    <a:pt x="148" y="33"/>
                    <a:pt x="141" y="36"/>
                  </a:cubicBezTo>
                  <a:cubicBezTo>
                    <a:pt x="135" y="40"/>
                    <a:pt x="133" y="48"/>
                    <a:pt x="136" y="54"/>
                  </a:cubicBezTo>
                  <a:cubicBezTo>
                    <a:pt x="136" y="54"/>
                    <a:pt x="136" y="54"/>
                    <a:pt x="137" y="55"/>
                  </a:cubicBezTo>
                  <a:cubicBezTo>
                    <a:pt x="137" y="55"/>
                    <a:pt x="137" y="56"/>
                    <a:pt x="138" y="56"/>
                  </a:cubicBezTo>
                  <a:cubicBezTo>
                    <a:pt x="124" y="61"/>
                    <a:pt x="110" y="71"/>
                    <a:pt x="101" y="82"/>
                  </a:cubicBezTo>
                  <a:cubicBezTo>
                    <a:pt x="105" y="63"/>
                    <a:pt x="108" y="45"/>
                    <a:pt x="110" y="26"/>
                  </a:cubicBezTo>
                  <a:cubicBezTo>
                    <a:pt x="116" y="25"/>
                    <a:pt x="124" y="23"/>
                    <a:pt x="124" y="16"/>
                  </a:cubicBezTo>
                  <a:cubicBezTo>
                    <a:pt x="125" y="11"/>
                    <a:pt x="122" y="6"/>
                    <a:pt x="118" y="3"/>
                  </a:cubicBezTo>
                  <a:cubicBezTo>
                    <a:pt x="111" y="0"/>
                    <a:pt x="106" y="4"/>
                    <a:pt x="103" y="10"/>
                  </a:cubicBezTo>
                  <a:cubicBezTo>
                    <a:pt x="100" y="15"/>
                    <a:pt x="102" y="20"/>
                    <a:pt x="106" y="23"/>
                  </a:cubicBezTo>
                  <a:cubicBezTo>
                    <a:pt x="105" y="33"/>
                    <a:pt x="103" y="44"/>
                    <a:pt x="102" y="54"/>
                  </a:cubicBezTo>
                  <a:cubicBezTo>
                    <a:pt x="98" y="47"/>
                    <a:pt x="93" y="39"/>
                    <a:pt x="88" y="33"/>
                  </a:cubicBezTo>
                  <a:cubicBezTo>
                    <a:pt x="90" y="29"/>
                    <a:pt x="90" y="23"/>
                    <a:pt x="87" y="19"/>
                  </a:cubicBezTo>
                  <a:cubicBezTo>
                    <a:pt x="84" y="15"/>
                    <a:pt x="79" y="12"/>
                    <a:pt x="74" y="14"/>
                  </a:cubicBezTo>
                  <a:cubicBezTo>
                    <a:pt x="68" y="16"/>
                    <a:pt x="67" y="25"/>
                    <a:pt x="69" y="30"/>
                  </a:cubicBezTo>
                  <a:cubicBezTo>
                    <a:pt x="71" y="36"/>
                    <a:pt x="79" y="39"/>
                    <a:pt x="85" y="37"/>
                  </a:cubicBezTo>
                  <a:cubicBezTo>
                    <a:pt x="85" y="37"/>
                    <a:pt x="85" y="37"/>
                    <a:pt x="85" y="36"/>
                  </a:cubicBezTo>
                  <a:cubicBezTo>
                    <a:pt x="91" y="43"/>
                    <a:pt x="96" y="50"/>
                    <a:pt x="101" y="58"/>
                  </a:cubicBezTo>
                  <a:cubicBezTo>
                    <a:pt x="98" y="77"/>
                    <a:pt x="93" y="96"/>
                    <a:pt x="87" y="114"/>
                  </a:cubicBezTo>
                  <a:cubicBezTo>
                    <a:pt x="84" y="95"/>
                    <a:pt x="71" y="77"/>
                    <a:pt x="57" y="63"/>
                  </a:cubicBezTo>
                  <a:cubicBezTo>
                    <a:pt x="60" y="57"/>
                    <a:pt x="59" y="52"/>
                    <a:pt x="55" y="47"/>
                  </a:cubicBezTo>
                  <a:cubicBezTo>
                    <a:pt x="50" y="43"/>
                    <a:pt x="41" y="43"/>
                    <a:pt x="37" y="48"/>
                  </a:cubicBezTo>
                  <a:cubicBezTo>
                    <a:pt x="32" y="53"/>
                    <a:pt x="29" y="63"/>
                    <a:pt x="36" y="67"/>
                  </a:cubicBezTo>
                  <a:cubicBezTo>
                    <a:pt x="40" y="70"/>
                    <a:pt x="46" y="70"/>
                    <a:pt x="51" y="68"/>
                  </a:cubicBezTo>
                  <a:cubicBezTo>
                    <a:pt x="52" y="69"/>
                    <a:pt x="53" y="69"/>
                    <a:pt x="54" y="68"/>
                  </a:cubicBezTo>
                  <a:cubicBezTo>
                    <a:pt x="54" y="68"/>
                    <a:pt x="54" y="67"/>
                    <a:pt x="55" y="67"/>
                  </a:cubicBezTo>
                  <a:cubicBezTo>
                    <a:pt x="68" y="82"/>
                    <a:pt x="81" y="97"/>
                    <a:pt x="85" y="118"/>
                  </a:cubicBezTo>
                  <a:cubicBezTo>
                    <a:pt x="78" y="138"/>
                    <a:pt x="68" y="156"/>
                    <a:pt x="58" y="174"/>
                  </a:cubicBezTo>
                  <a:cubicBezTo>
                    <a:pt x="56" y="153"/>
                    <a:pt x="42" y="130"/>
                    <a:pt x="27" y="114"/>
                  </a:cubicBezTo>
                  <a:cubicBezTo>
                    <a:pt x="30" y="108"/>
                    <a:pt x="27" y="100"/>
                    <a:pt x="22" y="97"/>
                  </a:cubicBezTo>
                  <a:cubicBezTo>
                    <a:pt x="16" y="94"/>
                    <a:pt x="9" y="96"/>
                    <a:pt x="5" y="100"/>
                  </a:cubicBezTo>
                  <a:cubicBezTo>
                    <a:pt x="0" y="106"/>
                    <a:pt x="3" y="115"/>
                    <a:pt x="9" y="120"/>
                  </a:cubicBezTo>
                  <a:cubicBezTo>
                    <a:pt x="14" y="124"/>
                    <a:pt x="21" y="123"/>
                    <a:pt x="24" y="118"/>
                  </a:cubicBezTo>
                  <a:cubicBezTo>
                    <a:pt x="37" y="137"/>
                    <a:pt x="52" y="153"/>
                    <a:pt x="57" y="176"/>
                  </a:cubicBezTo>
                  <a:cubicBezTo>
                    <a:pt x="52" y="185"/>
                    <a:pt x="47" y="194"/>
                    <a:pt x="43" y="203"/>
                  </a:cubicBezTo>
                  <a:cubicBezTo>
                    <a:pt x="42" y="204"/>
                    <a:pt x="43" y="204"/>
                    <a:pt x="44" y="204"/>
                  </a:cubicBezTo>
                  <a:cubicBezTo>
                    <a:pt x="56" y="188"/>
                    <a:pt x="66" y="170"/>
                    <a:pt x="75" y="152"/>
                  </a:cubicBezTo>
                  <a:cubicBezTo>
                    <a:pt x="84" y="145"/>
                    <a:pt x="92" y="139"/>
                    <a:pt x="102" y="135"/>
                  </a:cubicBezTo>
                  <a:cubicBezTo>
                    <a:pt x="110" y="132"/>
                    <a:pt x="118" y="131"/>
                    <a:pt x="126" y="128"/>
                  </a:cubicBezTo>
                  <a:cubicBezTo>
                    <a:pt x="127" y="130"/>
                    <a:pt x="129" y="131"/>
                    <a:pt x="130" y="132"/>
                  </a:cubicBezTo>
                  <a:cubicBezTo>
                    <a:pt x="130" y="133"/>
                    <a:pt x="130" y="133"/>
                    <a:pt x="131" y="134"/>
                  </a:cubicBezTo>
                  <a:cubicBezTo>
                    <a:pt x="139" y="138"/>
                    <a:pt x="149" y="135"/>
                    <a:pt x="151" y="125"/>
                  </a:cubicBezTo>
                  <a:cubicBezTo>
                    <a:pt x="152" y="117"/>
                    <a:pt x="148" y="107"/>
                    <a:pt x="141" y="103"/>
                  </a:cubicBezTo>
                  <a:cubicBezTo>
                    <a:pt x="133" y="99"/>
                    <a:pt x="121" y="104"/>
                    <a:pt x="121" y="114"/>
                  </a:cubicBezTo>
                  <a:cubicBezTo>
                    <a:pt x="121" y="117"/>
                    <a:pt x="122" y="120"/>
                    <a:pt x="123" y="123"/>
                  </a:cubicBezTo>
                  <a:cubicBezTo>
                    <a:pt x="108" y="126"/>
                    <a:pt x="90" y="134"/>
                    <a:pt x="79" y="145"/>
                  </a:cubicBezTo>
                  <a:cubicBezTo>
                    <a:pt x="87" y="127"/>
                    <a:pt x="94" y="107"/>
                    <a:pt x="99" y="88"/>
                  </a:cubicBezTo>
                  <a:cubicBezTo>
                    <a:pt x="99" y="88"/>
                    <a:pt x="100" y="88"/>
                    <a:pt x="100" y="88"/>
                  </a:cubicBezTo>
                  <a:cubicBezTo>
                    <a:pt x="112" y="74"/>
                    <a:pt x="126" y="68"/>
                    <a:pt x="142" y="60"/>
                  </a:cubicBezTo>
                  <a:cubicBezTo>
                    <a:pt x="146" y="63"/>
                    <a:pt x="152" y="63"/>
                    <a:pt x="157" y="60"/>
                  </a:cubicBezTo>
                  <a:cubicBezTo>
                    <a:pt x="163" y="56"/>
                    <a:pt x="167" y="48"/>
                    <a:pt x="164" y="42"/>
                  </a:cubicBezTo>
                  <a:close/>
                </a:path>
              </a:pathLst>
            </a:custGeom>
            <a:solidFill>
              <a:srgbClr val="21B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36"/>
            <p:cNvSpPr/>
            <p:nvPr/>
          </p:nvSpPr>
          <p:spPr bwMode="auto">
            <a:xfrm>
              <a:off x="2992" y="2677"/>
              <a:ext cx="154" cy="228"/>
            </a:xfrm>
            <a:custGeom>
              <a:avLst/>
              <a:gdLst>
                <a:gd name="T0" fmla="*/ 86 w 89"/>
                <a:gd name="T1" fmla="*/ 88 h 132"/>
                <a:gd name="T2" fmla="*/ 34 w 89"/>
                <a:gd name="T3" fmla="*/ 82 h 132"/>
                <a:gd name="T4" fmla="*/ 17 w 89"/>
                <a:gd name="T5" fmla="*/ 44 h 132"/>
                <a:gd name="T6" fmla="*/ 3 w 89"/>
                <a:gd name="T7" fmla="*/ 2 h 132"/>
                <a:gd name="T8" fmla="*/ 1 w 89"/>
                <a:gd name="T9" fmla="*/ 2 h 132"/>
                <a:gd name="T10" fmla="*/ 15 w 89"/>
                <a:gd name="T11" fmla="*/ 48 h 132"/>
                <a:gd name="T12" fmla="*/ 32 w 89"/>
                <a:gd name="T13" fmla="*/ 84 h 132"/>
                <a:gd name="T14" fmla="*/ 32 w 89"/>
                <a:gd name="T15" fmla="*/ 87 h 132"/>
                <a:gd name="T16" fmla="*/ 29 w 89"/>
                <a:gd name="T17" fmla="*/ 123 h 132"/>
                <a:gd name="T18" fmla="*/ 48 w 89"/>
                <a:gd name="T19" fmla="*/ 112 h 132"/>
                <a:gd name="T20" fmla="*/ 68 w 89"/>
                <a:gd name="T21" fmla="*/ 121 h 132"/>
                <a:gd name="T22" fmla="*/ 71 w 89"/>
                <a:gd name="T23" fmla="*/ 118 h 132"/>
                <a:gd name="T24" fmla="*/ 69 w 89"/>
                <a:gd name="T25" fmla="*/ 103 h 132"/>
                <a:gd name="T26" fmla="*/ 83 w 89"/>
                <a:gd name="T27" fmla="*/ 104 h 132"/>
                <a:gd name="T28" fmla="*/ 86 w 89"/>
                <a:gd name="T2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" h="132">
                  <a:moveTo>
                    <a:pt x="86" y="88"/>
                  </a:moveTo>
                  <a:cubicBezTo>
                    <a:pt x="75" y="71"/>
                    <a:pt x="49" y="68"/>
                    <a:pt x="34" y="82"/>
                  </a:cubicBezTo>
                  <a:cubicBezTo>
                    <a:pt x="29" y="69"/>
                    <a:pt x="23" y="57"/>
                    <a:pt x="17" y="44"/>
                  </a:cubicBezTo>
                  <a:cubicBezTo>
                    <a:pt x="12" y="30"/>
                    <a:pt x="8" y="16"/>
                    <a:pt x="3" y="2"/>
                  </a:cubicBezTo>
                  <a:cubicBezTo>
                    <a:pt x="2" y="0"/>
                    <a:pt x="0" y="1"/>
                    <a:pt x="1" y="2"/>
                  </a:cubicBezTo>
                  <a:cubicBezTo>
                    <a:pt x="3" y="18"/>
                    <a:pt x="9" y="34"/>
                    <a:pt x="15" y="48"/>
                  </a:cubicBezTo>
                  <a:cubicBezTo>
                    <a:pt x="20" y="61"/>
                    <a:pt x="25" y="73"/>
                    <a:pt x="32" y="84"/>
                  </a:cubicBezTo>
                  <a:cubicBezTo>
                    <a:pt x="32" y="85"/>
                    <a:pt x="32" y="86"/>
                    <a:pt x="32" y="87"/>
                  </a:cubicBezTo>
                  <a:cubicBezTo>
                    <a:pt x="21" y="95"/>
                    <a:pt x="18" y="113"/>
                    <a:pt x="29" y="123"/>
                  </a:cubicBezTo>
                  <a:cubicBezTo>
                    <a:pt x="38" y="132"/>
                    <a:pt x="45" y="122"/>
                    <a:pt x="48" y="112"/>
                  </a:cubicBezTo>
                  <a:cubicBezTo>
                    <a:pt x="53" y="118"/>
                    <a:pt x="60" y="121"/>
                    <a:pt x="68" y="121"/>
                  </a:cubicBezTo>
                  <a:cubicBezTo>
                    <a:pt x="70" y="121"/>
                    <a:pt x="71" y="120"/>
                    <a:pt x="71" y="118"/>
                  </a:cubicBezTo>
                  <a:cubicBezTo>
                    <a:pt x="70" y="113"/>
                    <a:pt x="70" y="108"/>
                    <a:pt x="69" y="103"/>
                  </a:cubicBezTo>
                  <a:cubicBezTo>
                    <a:pt x="73" y="106"/>
                    <a:pt x="78" y="107"/>
                    <a:pt x="83" y="104"/>
                  </a:cubicBezTo>
                  <a:cubicBezTo>
                    <a:pt x="88" y="101"/>
                    <a:pt x="89" y="93"/>
                    <a:pt x="86" y="88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37"/>
            <p:cNvSpPr/>
            <p:nvPr/>
          </p:nvSpPr>
          <p:spPr bwMode="auto">
            <a:xfrm>
              <a:off x="66" y="2446"/>
              <a:ext cx="5642" cy="456"/>
            </a:xfrm>
            <a:custGeom>
              <a:avLst/>
              <a:gdLst>
                <a:gd name="T0" fmla="*/ 3265 w 3268"/>
                <a:gd name="T1" fmla="*/ 202 h 263"/>
                <a:gd name="T2" fmla="*/ 3076 w 3268"/>
                <a:gd name="T3" fmla="*/ 176 h 263"/>
                <a:gd name="T4" fmla="*/ 2918 w 3268"/>
                <a:gd name="T5" fmla="*/ 100 h 263"/>
                <a:gd name="T6" fmla="*/ 2760 w 3268"/>
                <a:gd name="T7" fmla="*/ 29 h 263"/>
                <a:gd name="T8" fmla="*/ 2568 w 3268"/>
                <a:gd name="T9" fmla="*/ 17 h 263"/>
                <a:gd name="T10" fmla="*/ 2403 w 3268"/>
                <a:gd name="T11" fmla="*/ 56 h 263"/>
                <a:gd name="T12" fmla="*/ 2265 w 3268"/>
                <a:gd name="T13" fmla="*/ 118 h 263"/>
                <a:gd name="T14" fmla="*/ 2263 w 3268"/>
                <a:gd name="T15" fmla="*/ 118 h 263"/>
                <a:gd name="T16" fmla="*/ 1912 w 3268"/>
                <a:gd name="T17" fmla="*/ 222 h 263"/>
                <a:gd name="T18" fmla="*/ 1636 w 3268"/>
                <a:gd name="T19" fmla="*/ 95 h 263"/>
                <a:gd name="T20" fmla="*/ 1430 w 3268"/>
                <a:gd name="T21" fmla="*/ 17 h 263"/>
                <a:gd name="T22" fmla="*/ 1222 w 3268"/>
                <a:gd name="T23" fmla="*/ 41 h 263"/>
                <a:gd name="T24" fmla="*/ 1174 w 3268"/>
                <a:gd name="T25" fmla="*/ 65 h 263"/>
                <a:gd name="T26" fmla="*/ 1173 w 3268"/>
                <a:gd name="T27" fmla="*/ 66 h 263"/>
                <a:gd name="T28" fmla="*/ 886 w 3268"/>
                <a:gd name="T29" fmla="*/ 230 h 263"/>
                <a:gd name="T30" fmla="*/ 725 w 3268"/>
                <a:gd name="T31" fmla="*/ 240 h 263"/>
                <a:gd name="T32" fmla="*/ 555 w 3268"/>
                <a:gd name="T33" fmla="*/ 166 h 263"/>
                <a:gd name="T34" fmla="*/ 430 w 3268"/>
                <a:gd name="T35" fmla="*/ 85 h 263"/>
                <a:gd name="T36" fmla="*/ 298 w 3268"/>
                <a:gd name="T37" fmla="*/ 17 h 263"/>
                <a:gd name="T38" fmla="*/ 144 w 3268"/>
                <a:gd name="T39" fmla="*/ 7 h 263"/>
                <a:gd name="T40" fmla="*/ 144 w 3268"/>
                <a:gd name="T41" fmla="*/ 7 h 263"/>
                <a:gd name="T42" fmla="*/ 141 w 3268"/>
                <a:gd name="T43" fmla="*/ 7 h 263"/>
                <a:gd name="T44" fmla="*/ 141 w 3268"/>
                <a:gd name="T45" fmla="*/ 7 h 263"/>
                <a:gd name="T46" fmla="*/ 8 w 3268"/>
                <a:gd name="T47" fmla="*/ 21 h 263"/>
                <a:gd name="T48" fmla="*/ 9 w 3268"/>
                <a:gd name="T49" fmla="*/ 21 h 263"/>
                <a:gd name="T50" fmla="*/ 2 w 3268"/>
                <a:gd name="T51" fmla="*/ 21 h 263"/>
                <a:gd name="T52" fmla="*/ 2 w 3268"/>
                <a:gd name="T53" fmla="*/ 21 h 263"/>
                <a:gd name="T54" fmla="*/ 1 w 3268"/>
                <a:gd name="T55" fmla="*/ 21 h 263"/>
                <a:gd name="T56" fmla="*/ 1 w 3268"/>
                <a:gd name="T57" fmla="*/ 23 h 263"/>
                <a:gd name="T58" fmla="*/ 185 w 3268"/>
                <a:gd name="T59" fmla="*/ 8 h 263"/>
                <a:gd name="T60" fmla="*/ 281 w 3268"/>
                <a:gd name="T61" fmla="*/ 17 h 263"/>
                <a:gd name="T62" fmla="*/ 371 w 3268"/>
                <a:gd name="T63" fmla="*/ 55 h 263"/>
                <a:gd name="T64" fmla="*/ 690 w 3268"/>
                <a:gd name="T65" fmla="*/ 237 h 263"/>
                <a:gd name="T66" fmla="*/ 940 w 3268"/>
                <a:gd name="T67" fmla="*/ 215 h 263"/>
                <a:gd name="T68" fmla="*/ 1173 w 3268"/>
                <a:gd name="T69" fmla="*/ 70 h 263"/>
                <a:gd name="T70" fmla="*/ 1346 w 3268"/>
                <a:gd name="T71" fmla="*/ 19 h 263"/>
                <a:gd name="T72" fmla="*/ 1510 w 3268"/>
                <a:gd name="T73" fmla="*/ 40 h 263"/>
                <a:gd name="T74" fmla="*/ 1778 w 3268"/>
                <a:gd name="T75" fmla="*/ 183 h 263"/>
                <a:gd name="T76" fmla="*/ 2007 w 3268"/>
                <a:gd name="T77" fmla="*/ 228 h 263"/>
                <a:gd name="T78" fmla="*/ 2260 w 3268"/>
                <a:gd name="T79" fmla="*/ 124 h 263"/>
                <a:gd name="T80" fmla="*/ 2434 w 3268"/>
                <a:gd name="T81" fmla="*/ 52 h 263"/>
                <a:gd name="T82" fmla="*/ 2631 w 3268"/>
                <a:gd name="T83" fmla="*/ 18 h 263"/>
                <a:gd name="T84" fmla="*/ 2822 w 3268"/>
                <a:gd name="T85" fmla="*/ 58 h 263"/>
                <a:gd name="T86" fmla="*/ 2976 w 3268"/>
                <a:gd name="T87" fmla="*/ 138 h 263"/>
                <a:gd name="T88" fmla="*/ 3265 w 3268"/>
                <a:gd name="T89" fmla="*/ 206 h 263"/>
                <a:gd name="T90" fmla="*/ 3265 w 3268"/>
                <a:gd name="T91" fmla="*/ 20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68" h="263">
                  <a:moveTo>
                    <a:pt x="3265" y="202"/>
                  </a:moveTo>
                  <a:cubicBezTo>
                    <a:pt x="3200" y="206"/>
                    <a:pt x="3137" y="197"/>
                    <a:pt x="3076" y="176"/>
                  </a:cubicBezTo>
                  <a:cubicBezTo>
                    <a:pt x="3020" y="158"/>
                    <a:pt x="2969" y="128"/>
                    <a:pt x="2918" y="100"/>
                  </a:cubicBezTo>
                  <a:cubicBezTo>
                    <a:pt x="2867" y="72"/>
                    <a:pt x="2816" y="46"/>
                    <a:pt x="2760" y="29"/>
                  </a:cubicBezTo>
                  <a:cubicBezTo>
                    <a:pt x="2698" y="11"/>
                    <a:pt x="2632" y="9"/>
                    <a:pt x="2568" y="17"/>
                  </a:cubicBezTo>
                  <a:cubicBezTo>
                    <a:pt x="2512" y="24"/>
                    <a:pt x="2456" y="38"/>
                    <a:pt x="2403" y="56"/>
                  </a:cubicBezTo>
                  <a:cubicBezTo>
                    <a:pt x="2356" y="73"/>
                    <a:pt x="2308" y="92"/>
                    <a:pt x="2265" y="118"/>
                  </a:cubicBezTo>
                  <a:cubicBezTo>
                    <a:pt x="2265" y="118"/>
                    <a:pt x="2264" y="118"/>
                    <a:pt x="2263" y="118"/>
                  </a:cubicBezTo>
                  <a:cubicBezTo>
                    <a:pt x="2155" y="175"/>
                    <a:pt x="2040" y="241"/>
                    <a:pt x="1912" y="222"/>
                  </a:cubicBezTo>
                  <a:cubicBezTo>
                    <a:pt x="1810" y="207"/>
                    <a:pt x="1723" y="146"/>
                    <a:pt x="1636" y="95"/>
                  </a:cubicBezTo>
                  <a:cubicBezTo>
                    <a:pt x="1572" y="57"/>
                    <a:pt x="1505" y="25"/>
                    <a:pt x="1430" y="17"/>
                  </a:cubicBezTo>
                  <a:cubicBezTo>
                    <a:pt x="1359" y="9"/>
                    <a:pt x="1287" y="14"/>
                    <a:pt x="1222" y="41"/>
                  </a:cubicBezTo>
                  <a:cubicBezTo>
                    <a:pt x="1205" y="46"/>
                    <a:pt x="1189" y="56"/>
                    <a:pt x="1174" y="65"/>
                  </a:cubicBezTo>
                  <a:cubicBezTo>
                    <a:pt x="1173" y="65"/>
                    <a:pt x="1173" y="65"/>
                    <a:pt x="1173" y="66"/>
                  </a:cubicBezTo>
                  <a:cubicBezTo>
                    <a:pt x="1081" y="125"/>
                    <a:pt x="992" y="197"/>
                    <a:pt x="886" y="230"/>
                  </a:cubicBezTo>
                  <a:cubicBezTo>
                    <a:pt x="833" y="247"/>
                    <a:pt x="779" y="251"/>
                    <a:pt x="725" y="240"/>
                  </a:cubicBezTo>
                  <a:cubicBezTo>
                    <a:pt x="663" y="229"/>
                    <a:pt x="608" y="198"/>
                    <a:pt x="555" y="166"/>
                  </a:cubicBezTo>
                  <a:cubicBezTo>
                    <a:pt x="513" y="139"/>
                    <a:pt x="472" y="111"/>
                    <a:pt x="430" y="85"/>
                  </a:cubicBezTo>
                  <a:cubicBezTo>
                    <a:pt x="389" y="58"/>
                    <a:pt x="345" y="32"/>
                    <a:pt x="298" y="17"/>
                  </a:cubicBezTo>
                  <a:cubicBezTo>
                    <a:pt x="247" y="0"/>
                    <a:pt x="195" y="1"/>
                    <a:pt x="144" y="7"/>
                  </a:cubicBezTo>
                  <a:cubicBezTo>
                    <a:pt x="144" y="7"/>
                    <a:pt x="144" y="7"/>
                    <a:pt x="144" y="7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97" y="12"/>
                    <a:pt x="53" y="19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7" y="21"/>
                    <a:pt x="4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1"/>
                    <a:pt x="0" y="23"/>
                    <a:pt x="1" y="23"/>
                  </a:cubicBezTo>
                  <a:cubicBezTo>
                    <a:pt x="63" y="23"/>
                    <a:pt x="124" y="11"/>
                    <a:pt x="185" y="8"/>
                  </a:cubicBezTo>
                  <a:cubicBezTo>
                    <a:pt x="218" y="7"/>
                    <a:pt x="250" y="9"/>
                    <a:pt x="281" y="17"/>
                  </a:cubicBezTo>
                  <a:cubicBezTo>
                    <a:pt x="313" y="25"/>
                    <a:pt x="342" y="40"/>
                    <a:pt x="371" y="55"/>
                  </a:cubicBezTo>
                  <a:cubicBezTo>
                    <a:pt x="478" y="113"/>
                    <a:pt x="572" y="201"/>
                    <a:pt x="690" y="237"/>
                  </a:cubicBezTo>
                  <a:cubicBezTo>
                    <a:pt x="774" y="263"/>
                    <a:pt x="861" y="251"/>
                    <a:pt x="940" y="215"/>
                  </a:cubicBezTo>
                  <a:cubicBezTo>
                    <a:pt x="1024" y="178"/>
                    <a:pt x="1097" y="121"/>
                    <a:pt x="1173" y="70"/>
                  </a:cubicBezTo>
                  <a:cubicBezTo>
                    <a:pt x="1225" y="38"/>
                    <a:pt x="1285" y="22"/>
                    <a:pt x="1346" y="19"/>
                  </a:cubicBezTo>
                  <a:cubicBezTo>
                    <a:pt x="1401" y="16"/>
                    <a:pt x="1458" y="22"/>
                    <a:pt x="1510" y="40"/>
                  </a:cubicBezTo>
                  <a:cubicBezTo>
                    <a:pt x="1607" y="73"/>
                    <a:pt x="1688" y="138"/>
                    <a:pt x="1778" y="183"/>
                  </a:cubicBezTo>
                  <a:cubicBezTo>
                    <a:pt x="1850" y="219"/>
                    <a:pt x="1927" y="239"/>
                    <a:pt x="2007" y="228"/>
                  </a:cubicBezTo>
                  <a:cubicBezTo>
                    <a:pt x="2098" y="215"/>
                    <a:pt x="2182" y="170"/>
                    <a:pt x="2260" y="124"/>
                  </a:cubicBezTo>
                  <a:cubicBezTo>
                    <a:pt x="2317" y="96"/>
                    <a:pt x="2373" y="71"/>
                    <a:pt x="2434" y="52"/>
                  </a:cubicBezTo>
                  <a:cubicBezTo>
                    <a:pt x="2498" y="33"/>
                    <a:pt x="2564" y="19"/>
                    <a:pt x="2631" y="18"/>
                  </a:cubicBezTo>
                  <a:cubicBezTo>
                    <a:pt x="2697" y="17"/>
                    <a:pt x="2762" y="32"/>
                    <a:pt x="2822" y="58"/>
                  </a:cubicBezTo>
                  <a:cubicBezTo>
                    <a:pt x="2875" y="81"/>
                    <a:pt x="2925" y="111"/>
                    <a:pt x="2976" y="138"/>
                  </a:cubicBezTo>
                  <a:cubicBezTo>
                    <a:pt x="3064" y="185"/>
                    <a:pt x="3163" y="217"/>
                    <a:pt x="3265" y="206"/>
                  </a:cubicBezTo>
                  <a:cubicBezTo>
                    <a:pt x="3267" y="206"/>
                    <a:pt x="3268" y="202"/>
                    <a:pt x="3265" y="202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138"/>
            <p:cNvSpPr/>
            <p:nvPr/>
          </p:nvSpPr>
          <p:spPr bwMode="auto">
            <a:xfrm>
              <a:off x="3272" y="2810"/>
              <a:ext cx="192" cy="210"/>
            </a:xfrm>
            <a:custGeom>
              <a:avLst/>
              <a:gdLst>
                <a:gd name="T0" fmla="*/ 109 w 111"/>
                <a:gd name="T1" fmla="*/ 75 h 121"/>
                <a:gd name="T2" fmla="*/ 49 w 111"/>
                <a:gd name="T3" fmla="*/ 63 h 121"/>
                <a:gd name="T4" fmla="*/ 3 w 111"/>
                <a:gd name="T5" fmla="*/ 0 h 121"/>
                <a:gd name="T6" fmla="*/ 0 w 111"/>
                <a:gd name="T7" fmla="*/ 2 h 121"/>
                <a:gd name="T8" fmla="*/ 46 w 111"/>
                <a:gd name="T9" fmla="*/ 64 h 121"/>
                <a:gd name="T10" fmla="*/ 5 w 111"/>
                <a:gd name="T11" fmla="*/ 111 h 121"/>
                <a:gd name="T12" fmla="*/ 6 w 111"/>
                <a:gd name="T13" fmla="*/ 112 h 121"/>
                <a:gd name="T14" fmla="*/ 38 w 111"/>
                <a:gd name="T15" fmla="*/ 109 h 121"/>
                <a:gd name="T16" fmla="*/ 38 w 111"/>
                <a:gd name="T17" fmla="*/ 109 h 121"/>
                <a:gd name="T18" fmla="*/ 53 w 111"/>
                <a:gd name="T19" fmla="*/ 114 h 121"/>
                <a:gd name="T20" fmla="*/ 65 w 111"/>
                <a:gd name="T21" fmla="*/ 100 h 121"/>
                <a:gd name="T22" fmla="*/ 81 w 111"/>
                <a:gd name="T23" fmla="*/ 104 h 121"/>
                <a:gd name="T24" fmla="*/ 89 w 111"/>
                <a:gd name="T25" fmla="*/ 90 h 121"/>
                <a:gd name="T26" fmla="*/ 106 w 111"/>
                <a:gd name="T27" fmla="*/ 89 h 121"/>
                <a:gd name="T28" fmla="*/ 109 w 111"/>
                <a:gd name="T29" fmla="*/ 7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1" h="121">
                  <a:moveTo>
                    <a:pt x="109" y="75"/>
                  </a:moveTo>
                  <a:cubicBezTo>
                    <a:pt x="101" y="53"/>
                    <a:pt x="66" y="58"/>
                    <a:pt x="49" y="63"/>
                  </a:cubicBezTo>
                  <a:cubicBezTo>
                    <a:pt x="41" y="38"/>
                    <a:pt x="21" y="18"/>
                    <a:pt x="3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18" y="21"/>
                    <a:pt x="35" y="40"/>
                    <a:pt x="46" y="64"/>
                  </a:cubicBezTo>
                  <a:cubicBezTo>
                    <a:pt x="28" y="72"/>
                    <a:pt x="6" y="89"/>
                    <a:pt x="5" y="111"/>
                  </a:cubicBezTo>
                  <a:cubicBezTo>
                    <a:pt x="5" y="111"/>
                    <a:pt x="5" y="112"/>
                    <a:pt x="6" y="112"/>
                  </a:cubicBezTo>
                  <a:cubicBezTo>
                    <a:pt x="14" y="121"/>
                    <a:pt x="31" y="117"/>
                    <a:pt x="38" y="109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41" y="114"/>
                    <a:pt x="47" y="117"/>
                    <a:pt x="53" y="114"/>
                  </a:cubicBezTo>
                  <a:cubicBezTo>
                    <a:pt x="58" y="111"/>
                    <a:pt x="64" y="106"/>
                    <a:pt x="65" y="100"/>
                  </a:cubicBezTo>
                  <a:cubicBezTo>
                    <a:pt x="70" y="103"/>
                    <a:pt x="75" y="106"/>
                    <a:pt x="81" y="104"/>
                  </a:cubicBezTo>
                  <a:cubicBezTo>
                    <a:pt x="86" y="101"/>
                    <a:pt x="89" y="96"/>
                    <a:pt x="89" y="90"/>
                  </a:cubicBezTo>
                  <a:cubicBezTo>
                    <a:pt x="95" y="93"/>
                    <a:pt x="101" y="93"/>
                    <a:pt x="106" y="89"/>
                  </a:cubicBezTo>
                  <a:cubicBezTo>
                    <a:pt x="110" y="86"/>
                    <a:pt x="111" y="79"/>
                    <a:pt x="109" y="7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139"/>
            <p:cNvSpPr/>
            <p:nvPr/>
          </p:nvSpPr>
          <p:spPr bwMode="auto">
            <a:xfrm>
              <a:off x="3847" y="2360"/>
              <a:ext cx="311" cy="360"/>
            </a:xfrm>
            <a:custGeom>
              <a:avLst/>
              <a:gdLst>
                <a:gd name="T0" fmla="*/ 175 w 180"/>
                <a:gd name="T1" fmla="*/ 36 h 208"/>
                <a:gd name="T2" fmla="*/ 159 w 180"/>
                <a:gd name="T3" fmla="*/ 35 h 208"/>
                <a:gd name="T4" fmla="*/ 151 w 180"/>
                <a:gd name="T5" fmla="*/ 21 h 208"/>
                <a:gd name="T6" fmla="*/ 135 w 180"/>
                <a:gd name="T7" fmla="*/ 24 h 208"/>
                <a:gd name="T8" fmla="*/ 124 w 180"/>
                <a:gd name="T9" fmla="*/ 10 h 208"/>
                <a:gd name="T10" fmla="*/ 109 w 180"/>
                <a:gd name="T11" fmla="*/ 14 h 208"/>
                <a:gd name="T12" fmla="*/ 108 w 180"/>
                <a:gd name="T13" fmla="*/ 14 h 208"/>
                <a:gd name="T14" fmla="*/ 76 w 180"/>
                <a:gd name="T15" fmla="*/ 10 h 208"/>
                <a:gd name="T16" fmla="*/ 75 w 180"/>
                <a:gd name="T17" fmla="*/ 11 h 208"/>
                <a:gd name="T18" fmla="*/ 115 w 180"/>
                <a:gd name="T19" fmla="*/ 59 h 208"/>
                <a:gd name="T20" fmla="*/ 46 w 180"/>
                <a:gd name="T21" fmla="*/ 138 h 208"/>
                <a:gd name="T22" fmla="*/ 0 w 180"/>
                <a:gd name="T23" fmla="*/ 208 h 208"/>
                <a:gd name="T24" fmla="*/ 0 w 180"/>
                <a:gd name="T25" fmla="*/ 208 h 208"/>
                <a:gd name="T26" fmla="*/ 1 w 180"/>
                <a:gd name="T27" fmla="*/ 208 h 208"/>
                <a:gd name="T28" fmla="*/ 2 w 180"/>
                <a:gd name="T29" fmla="*/ 207 h 208"/>
                <a:gd name="T30" fmla="*/ 4 w 180"/>
                <a:gd name="T31" fmla="*/ 206 h 208"/>
                <a:gd name="T32" fmla="*/ 58 w 180"/>
                <a:gd name="T33" fmla="*/ 131 h 208"/>
                <a:gd name="T34" fmla="*/ 117 w 180"/>
                <a:gd name="T35" fmla="*/ 61 h 208"/>
                <a:gd name="T36" fmla="*/ 177 w 180"/>
                <a:gd name="T37" fmla="*/ 51 h 208"/>
                <a:gd name="T38" fmla="*/ 175 w 180"/>
                <a:gd name="T39" fmla="*/ 36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0" h="208">
                  <a:moveTo>
                    <a:pt x="175" y="36"/>
                  </a:moveTo>
                  <a:cubicBezTo>
                    <a:pt x="171" y="32"/>
                    <a:pt x="164" y="32"/>
                    <a:pt x="159" y="35"/>
                  </a:cubicBezTo>
                  <a:cubicBezTo>
                    <a:pt x="159" y="29"/>
                    <a:pt x="156" y="23"/>
                    <a:pt x="151" y="21"/>
                  </a:cubicBezTo>
                  <a:cubicBezTo>
                    <a:pt x="146" y="19"/>
                    <a:pt x="140" y="21"/>
                    <a:pt x="135" y="24"/>
                  </a:cubicBezTo>
                  <a:cubicBezTo>
                    <a:pt x="134" y="18"/>
                    <a:pt x="129" y="13"/>
                    <a:pt x="124" y="10"/>
                  </a:cubicBezTo>
                  <a:cubicBezTo>
                    <a:pt x="118" y="7"/>
                    <a:pt x="112" y="9"/>
                    <a:pt x="109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02" y="6"/>
                    <a:pt x="85" y="0"/>
                    <a:pt x="76" y="10"/>
                  </a:cubicBezTo>
                  <a:cubicBezTo>
                    <a:pt x="76" y="10"/>
                    <a:pt x="75" y="10"/>
                    <a:pt x="75" y="11"/>
                  </a:cubicBezTo>
                  <a:cubicBezTo>
                    <a:pt x="75" y="32"/>
                    <a:pt x="97" y="50"/>
                    <a:pt x="115" y="59"/>
                  </a:cubicBezTo>
                  <a:cubicBezTo>
                    <a:pt x="98" y="91"/>
                    <a:pt x="72" y="113"/>
                    <a:pt x="46" y="138"/>
                  </a:cubicBezTo>
                  <a:cubicBezTo>
                    <a:pt x="26" y="157"/>
                    <a:pt x="4" y="180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08"/>
                    <a:pt x="2" y="208"/>
                    <a:pt x="2" y="207"/>
                  </a:cubicBezTo>
                  <a:cubicBezTo>
                    <a:pt x="3" y="207"/>
                    <a:pt x="3" y="206"/>
                    <a:pt x="4" y="206"/>
                  </a:cubicBezTo>
                  <a:cubicBezTo>
                    <a:pt x="13" y="175"/>
                    <a:pt x="35" y="153"/>
                    <a:pt x="58" y="131"/>
                  </a:cubicBezTo>
                  <a:cubicBezTo>
                    <a:pt x="80" y="111"/>
                    <a:pt x="106" y="89"/>
                    <a:pt x="117" y="61"/>
                  </a:cubicBezTo>
                  <a:cubicBezTo>
                    <a:pt x="134" y="66"/>
                    <a:pt x="169" y="72"/>
                    <a:pt x="177" y="51"/>
                  </a:cubicBezTo>
                  <a:cubicBezTo>
                    <a:pt x="180" y="46"/>
                    <a:pt x="179" y="40"/>
                    <a:pt x="175" y="36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140"/>
            <p:cNvSpPr/>
            <p:nvPr/>
          </p:nvSpPr>
          <p:spPr bwMode="auto">
            <a:xfrm>
              <a:off x="5401" y="2412"/>
              <a:ext cx="88" cy="216"/>
            </a:xfrm>
            <a:custGeom>
              <a:avLst/>
              <a:gdLst>
                <a:gd name="T0" fmla="*/ 19 w 51"/>
                <a:gd name="T1" fmla="*/ 3 h 125"/>
                <a:gd name="T2" fmla="*/ 17 w 51"/>
                <a:gd name="T3" fmla="*/ 4 h 125"/>
                <a:gd name="T4" fmla="*/ 33 w 51"/>
                <a:gd name="T5" fmla="*/ 124 h 125"/>
                <a:gd name="T6" fmla="*/ 33 w 51"/>
                <a:gd name="T7" fmla="*/ 124 h 125"/>
                <a:gd name="T8" fmla="*/ 34 w 51"/>
                <a:gd name="T9" fmla="*/ 125 h 125"/>
                <a:gd name="T10" fmla="*/ 35 w 51"/>
                <a:gd name="T11" fmla="*/ 124 h 125"/>
                <a:gd name="T12" fmla="*/ 34 w 51"/>
                <a:gd name="T13" fmla="*/ 123 h 125"/>
                <a:gd name="T14" fmla="*/ 48 w 51"/>
                <a:gd name="T15" fmla="*/ 66 h 125"/>
                <a:gd name="T16" fmla="*/ 23 w 51"/>
                <a:gd name="T17" fmla="*/ 2 h 125"/>
                <a:gd name="T18" fmla="*/ 19 w 51"/>
                <a:gd name="T19" fmla="*/ 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125">
                  <a:moveTo>
                    <a:pt x="19" y="3"/>
                  </a:moveTo>
                  <a:cubicBezTo>
                    <a:pt x="18" y="3"/>
                    <a:pt x="17" y="3"/>
                    <a:pt x="17" y="4"/>
                  </a:cubicBezTo>
                  <a:cubicBezTo>
                    <a:pt x="1" y="43"/>
                    <a:pt x="0" y="93"/>
                    <a:pt x="33" y="124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3" y="124"/>
                    <a:pt x="33" y="125"/>
                    <a:pt x="34" y="125"/>
                  </a:cubicBezTo>
                  <a:cubicBezTo>
                    <a:pt x="34" y="125"/>
                    <a:pt x="35" y="124"/>
                    <a:pt x="35" y="124"/>
                  </a:cubicBezTo>
                  <a:cubicBezTo>
                    <a:pt x="34" y="124"/>
                    <a:pt x="34" y="124"/>
                    <a:pt x="34" y="123"/>
                  </a:cubicBezTo>
                  <a:cubicBezTo>
                    <a:pt x="51" y="112"/>
                    <a:pt x="50" y="83"/>
                    <a:pt x="48" y="66"/>
                  </a:cubicBezTo>
                  <a:cubicBezTo>
                    <a:pt x="45" y="43"/>
                    <a:pt x="37" y="19"/>
                    <a:pt x="23" y="2"/>
                  </a:cubicBezTo>
                  <a:cubicBezTo>
                    <a:pt x="21" y="0"/>
                    <a:pt x="19" y="1"/>
                    <a:pt x="19" y="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41"/>
            <p:cNvSpPr/>
            <p:nvPr/>
          </p:nvSpPr>
          <p:spPr bwMode="auto">
            <a:xfrm>
              <a:off x="5344" y="2441"/>
              <a:ext cx="350" cy="334"/>
            </a:xfrm>
            <a:custGeom>
              <a:avLst/>
              <a:gdLst>
                <a:gd name="T0" fmla="*/ 181 w 203"/>
                <a:gd name="T1" fmla="*/ 65 h 193"/>
                <a:gd name="T2" fmla="*/ 176 w 203"/>
                <a:gd name="T3" fmla="*/ 40 h 193"/>
                <a:gd name="T4" fmla="*/ 151 w 203"/>
                <a:gd name="T5" fmla="*/ 32 h 193"/>
                <a:gd name="T6" fmla="*/ 118 w 203"/>
                <a:gd name="T7" fmla="*/ 21 h 193"/>
                <a:gd name="T8" fmla="*/ 121 w 203"/>
                <a:gd name="T9" fmla="*/ 47 h 193"/>
                <a:gd name="T10" fmla="*/ 131 w 203"/>
                <a:gd name="T11" fmla="*/ 70 h 193"/>
                <a:gd name="T12" fmla="*/ 62 w 203"/>
                <a:gd name="T13" fmla="*/ 110 h 193"/>
                <a:gd name="T14" fmla="*/ 47 w 203"/>
                <a:gd name="T15" fmla="*/ 124 h 193"/>
                <a:gd name="T16" fmla="*/ 46 w 203"/>
                <a:gd name="T17" fmla="*/ 126 h 193"/>
                <a:gd name="T18" fmla="*/ 1 w 203"/>
                <a:gd name="T19" fmla="*/ 174 h 193"/>
                <a:gd name="T20" fmla="*/ 2 w 203"/>
                <a:gd name="T21" fmla="*/ 175 h 193"/>
                <a:gd name="T22" fmla="*/ 26 w 203"/>
                <a:gd name="T23" fmla="*/ 154 h 193"/>
                <a:gd name="T24" fmla="*/ 46 w 203"/>
                <a:gd name="T25" fmla="*/ 131 h 193"/>
                <a:gd name="T26" fmla="*/ 89 w 203"/>
                <a:gd name="T27" fmla="*/ 176 h 193"/>
                <a:gd name="T28" fmla="*/ 152 w 203"/>
                <a:gd name="T29" fmla="*/ 188 h 193"/>
                <a:gd name="T30" fmla="*/ 152 w 203"/>
                <a:gd name="T31" fmla="*/ 185 h 193"/>
                <a:gd name="T32" fmla="*/ 111 w 203"/>
                <a:gd name="T33" fmla="*/ 136 h 193"/>
                <a:gd name="T34" fmla="*/ 54 w 203"/>
                <a:gd name="T35" fmla="*/ 123 h 193"/>
                <a:gd name="T36" fmla="*/ 57 w 203"/>
                <a:gd name="T37" fmla="*/ 120 h 193"/>
                <a:gd name="T38" fmla="*/ 94 w 203"/>
                <a:gd name="T39" fmla="*/ 92 h 193"/>
                <a:gd name="T40" fmla="*/ 133 w 203"/>
                <a:gd name="T41" fmla="*/ 73 h 193"/>
                <a:gd name="T42" fmla="*/ 133 w 203"/>
                <a:gd name="T43" fmla="*/ 73 h 193"/>
                <a:gd name="T44" fmla="*/ 134 w 203"/>
                <a:gd name="T45" fmla="*/ 74 h 193"/>
                <a:gd name="T46" fmla="*/ 187 w 203"/>
                <a:gd name="T47" fmla="*/ 95 h 193"/>
                <a:gd name="T48" fmla="*/ 181 w 203"/>
                <a:gd name="T49" fmla="*/ 6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193">
                  <a:moveTo>
                    <a:pt x="181" y="65"/>
                  </a:moveTo>
                  <a:cubicBezTo>
                    <a:pt x="183" y="57"/>
                    <a:pt x="181" y="48"/>
                    <a:pt x="176" y="40"/>
                  </a:cubicBezTo>
                  <a:cubicBezTo>
                    <a:pt x="171" y="33"/>
                    <a:pt x="160" y="28"/>
                    <a:pt x="151" y="32"/>
                  </a:cubicBezTo>
                  <a:cubicBezTo>
                    <a:pt x="147" y="19"/>
                    <a:pt x="126" y="0"/>
                    <a:pt x="118" y="21"/>
                  </a:cubicBezTo>
                  <a:cubicBezTo>
                    <a:pt x="115" y="29"/>
                    <a:pt x="118" y="40"/>
                    <a:pt x="121" y="47"/>
                  </a:cubicBezTo>
                  <a:cubicBezTo>
                    <a:pt x="123" y="55"/>
                    <a:pt x="126" y="63"/>
                    <a:pt x="131" y="70"/>
                  </a:cubicBezTo>
                  <a:cubicBezTo>
                    <a:pt x="106" y="77"/>
                    <a:pt x="81" y="93"/>
                    <a:pt x="62" y="110"/>
                  </a:cubicBezTo>
                  <a:cubicBezTo>
                    <a:pt x="56" y="115"/>
                    <a:pt x="52" y="119"/>
                    <a:pt x="47" y="124"/>
                  </a:cubicBezTo>
                  <a:cubicBezTo>
                    <a:pt x="46" y="124"/>
                    <a:pt x="46" y="125"/>
                    <a:pt x="46" y="126"/>
                  </a:cubicBezTo>
                  <a:cubicBezTo>
                    <a:pt x="31" y="142"/>
                    <a:pt x="17" y="159"/>
                    <a:pt x="1" y="174"/>
                  </a:cubicBezTo>
                  <a:cubicBezTo>
                    <a:pt x="0" y="175"/>
                    <a:pt x="1" y="176"/>
                    <a:pt x="2" y="175"/>
                  </a:cubicBezTo>
                  <a:cubicBezTo>
                    <a:pt x="11" y="170"/>
                    <a:pt x="19" y="162"/>
                    <a:pt x="26" y="154"/>
                  </a:cubicBezTo>
                  <a:cubicBezTo>
                    <a:pt x="33" y="146"/>
                    <a:pt x="39" y="138"/>
                    <a:pt x="46" y="131"/>
                  </a:cubicBezTo>
                  <a:cubicBezTo>
                    <a:pt x="52" y="151"/>
                    <a:pt x="71" y="166"/>
                    <a:pt x="89" y="176"/>
                  </a:cubicBezTo>
                  <a:cubicBezTo>
                    <a:pt x="107" y="185"/>
                    <a:pt x="132" y="193"/>
                    <a:pt x="152" y="188"/>
                  </a:cubicBezTo>
                  <a:cubicBezTo>
                    <a:pt x="154" y="187"/>
                    <a:pt x="154" y="185"/>
                    <a:pt x="152" y="185"/>
                  </a:cubicBezTo>
                  <a:cubicBezTo>
                    <a:pt x="147" y="164"/>
                    <a:pt x="128" y="146"/>
                    <a:pt x="111" y="136"/>
                  </a:cubicBezTo>
                  <a:cubicBezTo>
                    <a:pt x="96" y="127"/>
                    <a:pt x="72" y="119"/>
                    <a:pt x="54" y="123"/>
                  </a:cubicBezTo>
                  <a:cubicBezTo>
                    <a:pt x="55" y="122"/>
                    <a:pt x="56" y="121"/>
                    <a:pt x="57" y="120"/>
                  </a:cubicBezTo>
                  <a:cubicBezTo>
                    <a:pt x="68" y="109"/>
                    <a:pt x="80" y="100"/>
                    <a:pt x="94" y="92"/>
                  </a:cubicBezTo>
                  <a:cubicBezTo>
                    <a:pt x="106" y="85"/>
                    <a:pt x="120" y="80"/>
                    <a:pt x="133" y="73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33" y="74"/>
                    <a:pt x="134" y="74"/>
                    <a:pt x="134" y="74"/>
                  </a:cubicBezTo>
                  <a:cubicBezTo>
                    <a:pt x="148" y="88"/>
                    <a:pt x="167" y="104"/>
                    <a:pt x="187" y="95"/>
                  </a:cubicBezTo>
                  <a:cubicBezTo>
                    <a:pt x="203" y="88"/>
                    <a:pt x="193" y="70"/>
                    <a:pt x="181" y="6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559A-086C-1648-84AE-DF6C97B4C793}" type="datetimeFigureOut">
              <a:rPr lang="en-US" smtClean="0"/>
              <a:t>4/26/20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7677-9EFE-664E-A43F-8F272F7E96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 flipH="1">
            <a:off x="5948945" y="5125012"/>
            <a:ext cx="3279754" cy="1862416"/>
            <a:chOff x="-25400" y="-351206"/>
            <a:chExt cx="4521456" cy="1925639"/>
          </a:xfrm>
        </p:grpSpPr>
        <p:sp>
          <p:nvSpPr>
            <p:cNvPr id="11" name="Freeform 6"/>
            <p:cNvSpPr/>
            <p:nvPr/>
          </p:nvSpPr>
          <p:spPr bwMode="auto">
            <a:xfrm>
              <a:off x="3384550" y="-65456"/>
              <a:ext cx="350838" cy="338138"/>
            </a:xfrm>
            <a:custGeom>
              <a:avLst/>
              <a:gdLst>
                <a:gd name="T0" fmla="*/ 125 w 128"/>
                <a:gd name="T1" fmla="*/ 55 h 123"/>
                <a:gd name="T2" fmla="*/ 95 w 128"/>
                <a:gd name="T3" fmla="*/ 48 h 123"/>
                <a:gd name="T4" fmla="*/ 65 w 128"/>
                <a:gd name="T5" fmla="*/ 22 h 123"/>
                <a:gd name="T6" fmla="*/ 44 w 128"/>
                <a:gd name="T7" fmla="*/ 2 h 123"/>
                <a:gd name="T8" fmla="*/ 12 w 128"/>
                <a:gd name="T9" fmla="*/ 26 h 123"/>
                <a:gd name="T10" fmla="*/ 3 w 128"/>
                <a:gd name="T11" fmla="*/ 70 h 123"/>
                <a:gd name="T12" fmla="*/ 19 w 128"/>
                <a:gd name="T13" fmla="*/ 106 h 123"/>
                <a:gd name="T14" fmla="*/ 58 w 128"/>
                <a:gd name="T15" fmla="*/ 122 h 123"/>
                <a:gd name="T16" fmla="*/ 109 w 128"/>
                <a:gd name="T17" fmla="*/ 100 h 123"/>
                <a:gd name="T18" fmla="*/ 125 w 128"/>
                <a:gd name="T19" fmla="*/ 5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3">
                  <a:moveTo>
                    <a:pt x="125" y="55"/>
                  </a:moveTo>
                  <a:cubicBezTo>
                    <a:pt x="122" y="39"/>
                    <a:pt x="106" y="40"/>
                    <a:pt x="95" y="48"/>
                  </a:cubicBezTo>
                  <a:cubicBezTo>
                    <a:pt x="98" y="30"/>
                    <a:pt x="82" y="13"/>
                    <a:pt x="65" y="22"/>
                  </a:cubicBezTo>
                  <a:cubicBezTo>
                    <a:pt x="62" y="12"/>
                    <a:pt x="56" y="0"/>
                    <a:pt x="44" y="2"/>
                  </a:cubicBezTo>
                  <a:cubicBezTo>
                    <a:pt x="30" y="4"/>
                    <a:pt x="19" y="16"/>
                    <a:pt x="12" y="26"/>
                  </a:cubicBezTo>
                  <a:cubicBezTo>
                    <a:pt x="2" y="40"/>
                    <a:pt x="0" y="54"/>
                    <a:pt x="3" y="70"/>
                  </a:cubicBezTo>
                  <a:cubicBezTo>
                    <a:pt x="5" y="78"/>
                    <a:pt x="10" y="98"/>
                    <a:pt x="19" y="106"/>
                  </a:cubicBezTo>
                  <a:cubicBezTo>
                    <a:pt x="23" y="122"/>
                    <a:pt x="44" y="123"/>
                    <a:pt x="58" y="122"/>
                  </a:cubicBezTo>
                  <a:cubicBezTo>
                    <a:pt x="76" y="120"/>
                    <a:pt x="97" y="113"/>
                    <a:pt x="109" y="100"/>
                  </a:cubicBezTo>
                  <a:cubicBezTo>
                    <a:pt x="120" y="89"/>
                    <a:pt x="128" y="70"/>
                    <a:pt x="125" y="55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7"/>
            <p:cNvSpPr/>
            <p:nvPr/>
          </p:nvSpPr>
          <p:spPr bwMode="auto">
            <a:xfrm>
              <a:off x="287338" y="787032"/>
              <a:ext cx="260350" cy="298450"/>
            </a:xfrm>
            <a:custGeom>
              <a:avLst/>
              <a:gdLst>
                <a:gd name="T0" fmla="*/ 40 w 95"/>
                <a:gd name="T1" fmla="*/ 1 h 108"/>
                <a:gd name="T2" fmla="*/ 39 w 95"/>
                <a:gd name="T3" fmla="*/ 2 h 108"/>
                <a:gd name="T4" fmla="*/ 39 w 95"/>
                <a:gd name="T5" fmla="*/ 2 h 108"/>
                <a:gd name="T6" fmla="*/ 38 w 95"/>
                <a:gd name="T7" fmla="*/ 3 h 108"/>
                <a:gd name="T8" fmla="*/ 37 w 95"/>
                <a:gd name="T9" fmla="*/ 3 h 108"/>
                <a:gd name="T10" fmla="*/ 3 w 95"/>
                <a:gd name="T11" fmla="*/ 76 h 108"/>
                <a:gd name="T12" fmla="*/ 11 w 95"/>
                <a:gd name="T13" fmla="*/ 102 h 108"/>
                <a:gd name="T14" fmla="*/ 27 w 95"/>
                <a:gd name="T15" fmla="*/ 95 h 108"/>
                <a:gd name="T16" fmla="*/ 36 w 95"/>
                <a:gd name="T17" fmla="*/ 103 h 108"/>
                <a:gd name="T18" fmla="*/ 52 w 95"/>
                <a:gd name="T19" fmla="*/ 97 h 108"/>
                <a:gd name="T20" fmla="*/ 66 w 95"/>
                <a:gd name="T21" fmla="*/ 105 h 108"/>
                <a:gd name="T22" fmla="*/ 78 w 95"/>
                <a:gd name="T23" fmla="*/ 95 h 108"/>
                <a:gd name="T24" fmla="*/ 78 w 95"/>
                <a:gd name="T25" fmla="*/ 93 h 108"/>
                <a:gd name="T26" fmla="*/ 40 w 95"/>
                <a:gd name="T27" fmla="*/ 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108">
                  <a:moveTo>
                    <a:pt x="40" y="1"/>
                  </a:moveTo>
                  <a:cubicBezTo>
                    <a:pt x="39" y="0"/>
                    <a:pt x="38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8" y="3"/>
                    <a:pt x="38" y="3"/>
                  </a:cubicBezTo>
                  <a:cubicBezTo>
                    <a:pt x="38" y="3"/>
                    <a:pt x="37" y="2"/>
                    <a:pt x="37" y="3"/>
                  </a:cubicBezTo>
                  <a:cubicBezTo>
                    <a:pt x="9" y="15"/>
                    <a:pt x="0" y="48"/>
                    <a:pt x="3" y="76"/>
                  </a:cubicBezTo>
                  <a:cubicBezTo>
                    <a:pt x="4" y="84"/>
                    <a:pt x="4" y="96"/>
                    <a:pt x="11" y="102"/>
                  </a:cubicBezTo>
                  <a:cubicBezTo>
                    <a:pt x="16" y="108"/>
                    <a:pt x="23" y="100"/>
                    <a:pt x="27" y="95"/>
                  </a:cubicBezTo>
                  <a:cubicBezTo>
                    <a:pt x="29" y="99"/>
                    <a:pt x="31" y="103"/>
                    <a:pt x="36" y="103"/>
                  </a:cubicBezTo>
                  <a:cubicBezTo>
                    <a:pt x="42" y="103"/>
                    <a:pt x="44" y="95"/>
                    <a:pt x="52" y="97"/>
                  </a:cubicBezTo>
                  <a:cubicBezTo>
                    <a:pt x="57" y="98"/>
                    <a:pt x="61" y="105"/>
                    <a:pt x="66" y="105"/>
                  </a:cubicBezTo>
                  <a:cubicBezTo>
                    <a:pt x="72" y="105"/>
                    <a:pt x="75" y="100"/>
                    <a:pt x="78" y="95"/>
                  </a:cubicBezTo>
                  <a:cubicBezTo>
                    <a:pt x="79" y="95"/>
                    <a:pt x="78" y="94"/>
                    <a:pt x="78" y="93"/>
                  </a:cubicBezTo>
                  <a:cubicBezTo>
                    <a:pt x="95" y="61"/>
                    <a:pt x="71" y="15"/>
                    <a:pt x="40" y="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8"/>
            <p:cNvSpPr/>
            <p:nvPr/>
          </p:nvSpPr>
          <p:spPr bwMode="auto">
            <a:xfrm>
              <a:off x="690563" y="721945"/>
              <a:ext cx="182563" cy="195263"/>
            </a:xfrm>
            <a:custGeom>
              <a:avLst/>
              <a:gdLst>
                <a:gd name="T0" fmla="*/ 13 w 67"/>
                <a:gd name="T1" fmla="*/ 0 h 71"/>
                <a:gd name="T2" fmla="*/ 11 w 67"/>
                <a:gd name="T3" fmla="*/ 0 h 71"/>
                <a:gd name="T4" fmla="*/ 11 w 67"/>
                <a:gd name="T5" fmla="*/ 0 h 71"/>
                <a:gd name="T6" fmla="*/ 10 w 67"/>
                <a:gd name="T7" fmla="*/ 1 h 71"/>
                <a:gd name="T8" fmla="*/ 11 w 67"/>
                <a:gd name="T9" fmla="*/ 0 h 71"/>
                <a:gd name="T10" fmla="*/ 10 w 67"/>
                <a:gd name="T11" fmla="*/ 0 h 71"/>
                <a:gd name="T12" fmla="*/ 9 w 67"/>
                <a:gd name="T13" fmla="*/ 3 h 71"/>
                <a:gd name="T14" fmla="*/ 9 w 67"/>
                <a:gd name="T15" fmla="*/ 4 h 71"/>
                <a:gd name="T16" fmla="*/ 4 w 67"/>
                <a:gd name="T17" fmla="*/ 53 h 71"/>
                <a:gd name="T18" fmla="*/ 38 w 67"/>
                <a:gd name="T19" fmla="*/ 65 h 71"/>
                <a:gd name="T20" fmla="*/ 13 w 67"/>
                <a:gd name="T2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71">
                  <a:moveTo>
                    <a:pt x="13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1"/>
                    <a:pt x="10" y="1"/>
                  </a:cubicBezTo>
                  <a:cubicBezTo>
                    <a:pt x="10" y="1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1"/>
                    <a:pt x="10" y="2"/>
                    <a:pt x="9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4" y="20"/>
                    <a:pt x="0" y="37"/>
                    <a:pt x="4" y="53"/>
                  </a:cubicBezTo>
                  <a:cubicBezTo>
                    <a:pt x="8" y="67"/>
                    <a:pt x="25" y="71"/>
                    <a:pt x="38" y="65"/>
                  </a:cubicBezTo>
                  <a:cubicBezTo>
                    <a:pt x="67" y="51"/>
                    <a:pt x="32" y="7"/>
                    <a:pt x="13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/>
            <p:nvPr/>
          </p:nvSpPr>
          <p:spPr bwMode="auto">
            <a:xfrm>
              <a:off x="1811338" y="1337895"/>
              <a:ext cx="234950" cy="236538"/>
            </a:xfrm>
            <a:custGeom>
              <a:avLst/>
              <a:gdLst>
                <a:gd name="T0" fmla="*/ 79 w 86"/>
                <a:gd name="T1" fmla="*/ 34 h 86"/>
                <a:gd name="T2" fmla="*/ 39 w 86"/>
                <a:gd name="T3" fmla="*/ 0 h 86"/>
                <a:gd name="T4" fmla="*/ 37 w 86"/>
                <a:gd name="T5" fmla="*/ 1 h 86"/>
                <a:gd name="T6" fmla="*/ 37 w 86"/>
                <a:gd name="T7" fmla="*/ 2 h 86"/>
                <a:gd name="T8" fmla="*/ 36 w 86"/>
                <a:gd name="T9" fmla="*/ 3 h 86"/>
                <a:gd name="T10" fmla="*/ 36 w 86"/>
                <a:gd name="T11" fmla="*/ 3 h 86"/>
                <a:gd name="T12" fmla="*/ 3 w 86"/>
                <a:gd name="T13" fmla="*/ 56 h 86"/>
                <a:gd name="T14" fmla="*/ 12 w 86"/>
                <a:gd name="T15" fmla="*/ 70 h 86"/>
                <a:gd name="T16" fmla="*/ 29 w 86"/>
                <a:gd name="T17" fmla="*/ 63 h 86"/>
                <a:gd name="T18" fmla="*/ 68 w 86"/>
                <a:gd name="T19" fmla="*/ 55 h 86"/>
                <a:gd name="T20" fmla="*/ 84 w 86"/>
                <a:gd name="T21" fmla="*/ 49 h 86"/>
                <a:gd name="T22" fmla="*/ 79 w 86"/>
                <a:gd name="T23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79" y="34"/>
                  </a:moveTo>
                  <a:cubicBezTo>
                    <a:pt x="68" y="20"/>
                    <a:pt x="53" y="10"/>
                    <a:pt x="39" y="0"/>
                  </a:cubicBezTo>
                  <a:cubicBezTo>
                    <a:pt x="38" y="0"/>
                    <a:pt x="37" y="0"/>
                    <a:pt x="37" y="1"/>
                  </a:cubicBezTo>
                  <a:cubicBezTo>
                    <a:pt x="37" y="1"/>
                    <a:pt x="37" y="2"/>
                    <a:pt x="37" y="2"/>
                  </a:cubicBezTo>
                  <a:cubicBezTo>
                    <a:pt x="37" y="2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22" y="18"/>
                    <a:pt x="0" y="33"/>
                    <a:pt x="3" y="56"/>
                  </a:cubicBezTo>
                  <a:cubicBezTo>
                    <a:pt x="3" y="61"/>
                    <a:pt x="7" y="68"/>
                    <a:pt x="12" y="70"/>
                  </a:cubicBezTo>
                  <a:cubicBezTo>
                    <a:pt x="19" y="72"/>
                    <a:pt x="25" y="68"/>
                    <a:pt x="29" y="63"/>
                  </a:cubicBezTo>
                  <a:cubicBezTo>
                    <a:pt x="37" y="86"/>
                    <a:pt x="70" y="76"/>
                    <a:pt x="68" y="55"/>
                  </a:cubicBezTo>
                  <a:cubicBezTo>
                    <a:pt x="74" y="55"/>
                    <a:pt x="81" y="55"/>
                    <a:pt x="84" y="49"/>
                  </a:cubicBezTo>
                  <a:cubicBezTo>
                    <a:pt x="86" y="44"/>
                    <a:pt x="82" y="38"/>
                    <a:pt x="79" y="34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2346325" y="290144"/>
              <a:ext cx="360363" cy="373063"/>
            </a:xfrm>
            <a:custGeom>
              <a:avLst/>
              <a:gdLst>
                <a:gd name="T0" fmla="*/ 67 w 132"/>
                <a:gd name="T1" fmla="*/ 125 h 136"/>
                <a:gd name="T2" fmla="*/ 15 w 132"/>
                <a:gd name="T3" fmla="*/ 125 h 136"/>
                <a:gd name="T4" fmla="*/ 0 w 132"/>
                <a:gd name="T5" fmla="*/ 85 h 136"/>
                <a:gd name="T6" fmla="*/ 16 w 132"/>
                <a:gd name="T7" fmla="*/ 37 h 136"/>
                <a:gd name="T8" fmla="*/ 16 w 132"/>
                <a:gd name="T9" fmla="*/ 36 h 136"/>
                <a:gd name="T10" fmla="*/ 39 w 132"/>
                <a:gd name="T11" fmla="*/ 13 h 136"/>
                <a:gd name="T12" fmla="*/ 61 w 132"/>
                <a:gd name="T13" fmla="*/ 1 h 136"/>
                <a:gd name="T14" fmla="*/ 71 w 132"/>
                <a:gd name="T15" fmla="*/ 25 h 136"/>
                <a:gd name="T16" fmla="*/ 76 w 132"/>
                <a:gd name="T17" fmla="*/ 26 h 136"/>
                <a:gd name="T18" fmla="*/ 76 w 132"/>
                <a:gd name="T19" fmla="*/ 24 h 136"/>
                <a:gd name="T20" fmla="*/ 76 w 132"/>
                <a:gd name="T21" fmla="*/ 24 h 136"/>
                <a:gd name="T22" fmla="*/ 82 w 132"/>
                <a:gd name="T23" fmla="*/ 17 h 136"/>
                <a:gd name="T24" fmla="*/ 92 w 132"/>
                <a:gd name="T25" fmla="*/ 12 h 136"/>
                <a:gd name="T26" fmla="*/ 104 w 132"/>
                <a:gd name="T27" fmla="*/ 32 h 136"/>
                <a:gd name="T28" fmla="*/ 107 w 132"/>
                <a:gd name="T29" fmla="*/ 34 h 136"/>
                <a:gd name="T30" fmla="*/ 107 w 132"/>
                <a:gd name="T31" fmla="*/ 34 h 136"/>
                <a:gd name="T32" fmla="*/ 109 w 132"/>
                <a:gd name="T33" fmla="*/ 33 h 136"/>
                <a:gd name="T34" fmla="*/ 123 w 132"/>
                <a:gd name="T35" fmla="*/ 29 h 136"/>
                <a:gd name="T36" fmla="*/ 130 w 132"/>
                <a:gd name="T37" fmla="*/ 41 h 136"/>
                <a:gd name="T38" fmla="*/ 127 w 132"/>
                <a:gd name="T39" fmla="*/ 66 h 136"/>
                <a:gd name="T40" fmla="*/ 115 w 132"/>
                <a:gd name="T41" fmla="*/ 87 h 136"/>
                <a:gd name="T42" fmla="*/ 115 w 132"/>
                <a:gd name="T43" fmla="*/ 87 h 136"/>
                <a:gd name="T44" fmla="*/ 67 w 132"/>
                <a:gd name="T45" fmla="*/ 12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2" h="136">
                  <a:moveTo>
                    <a:pt x="67" y="125"/>
                  </a:moveTo>
                  <a:cubicBezTo>
                    <a:pt x="51" y="131"/>
                    <a:pt x="31" y="136"/>
                    <a:pt x="15" y="125"/>
                  </a:cubicBezTo>
                  <a:cubicBezTo>
                    <a:pt x="3" y="116"/>
                    <a:pt x="0" y="99"/>
                    <a:pt x="0" y="85"/>
                  </a:cubicBezTo>
                  <a:cubicBezTo>
                    <a:pt x="0" y="67"/>
                    <a:pt x="8" y="53"/>
                    <a:pt x="16" y="37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23" y="28"/>
                    <a:pt x="31" y="20"/>
                    <a:pt x="39" y="13"/>
                  </a:cubicBezTo>
                  <a:cubicBezTo>
                    <a:pt x="46" y="8"/>
                    <a:pt x="53" y="3"/>
                    <a:pt x="61" y="1"/>
                  </a:cubicBezTo>
                  <a:cubicBezTo>
                    <a:pt x="73" y="0"/>
                    <a:pt x="72" y="18"/>
                    <a:pt x="71" y="25"/>
                  </a:cubicBezTo>
                  <a:cubicBezTo>
                    <a:pt x="71" y="28"/>
                    <a:pt x="76" y="28"/>
                    <a:pt x="76" y="26"/>
                  </a:cubicBezTo>
                  <a:cubicBezTo>
                    <a:pt x="76" y="25"/>
                    <a:pt x="76" y="24"/>
                    <a:pt x="76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9" y="22"/>
                    <a:pt x="80" y="19"/>
                    <a:pt x="82" y="17"/>
                  </a:cubicBezTo>
                  <a:cubicBezTo>
                    <a:pt x="85" y="14"/>
                    <a:pt x="89" y="13"/>
                    <a:pt x="92" y="12"/>
                  </a:cubicBezTo>
                  <a:cubicBezTo>
                    <a:pt x="104" y="10"/>
                    <a:pt x="105" y="24"/>
                    <a:pt x="104" y="32"/>
                  </a:cubicBezTo>
                  <a:cubicBezTo>
                    <a:pt x="104" y="33"/>
                    <a:pt x="105" y="34"/>
                    <a:pt x="107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8" y="34"/>
                    <a:pt x="109" y="33"/>
                    <a:pt x="109" y="33"/>
                  </a:cubicBezTo>
                  <a:cubicBezTo>
                    <a:pt x="113" y="29"/>
                    <a:pt x="118" y="25"/>
                    <a:pt x="123" y="29"/>
                  </a:cubicBezTo>
                  <a:cubicBezTo>
                    <a:pt x="127" y="32"/>
                    <a:pt x="128" y="37"/>
                    <a:pt x="130" y="41"/>
                  </a:cubicBezTo>
                  <a:cubicBezTo>
                    <a:pt x="132" y="49"/>
                    <a:pt x="130" y="58"/>
                    <a:pt x="127" y="66"/>
                  </a:cubicBezTo>
                  <a:cubicBezTo>
                    <a:pt x="124" y="73"/>
                    <a:pt x="119" y="80"/>
                    <a:pt x="115" y="87"/>
                  </a:cubicBezTo>
                  <a:cubicBezTo>
                    <a:pt x="115" y="87"/>
                    <a:pt x="115" y="87"/>
                    <a:pt x="115" y="87"/>
                  </a:cubicBezTo>
                  <a:cubicBezTo>
                    <a:pt x="103" y="106"/>
                    <a:pt x="89" y="117"/>
                    <a:pt x="67" y="12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461963" y="-351206"/>
              <a:ext cx="750888" cy="585788"/>
            </a:xfrm>
            <a:custGeom>
              <a:avLst/>
              <a:gdLst>
                <a:gd name="T0" fmla="*/ 267 w 274"/>
                <a:gd name="T1" fmla="*/ 142 h 213"/>
                <a:gd name="T2" fmla="*/ 236 w 274"/>
                <a:gd name="T3" fmla="*/ 131 h 213"/>
                <a:gd name="T4" fmla="*/ 233 w 274"/>
                <a:gd name="T5" fmla="*/ 99 h 213"/>
                <a:gd name="T6" fmla="*/ 210 w 274"/>
                <a:gd name="T7" fmla="*/ 92 h 213"/>
                <a:gd name="T8" fmla="*/ 200 w 274"/>
                <a:gd name="T9" fmla="*/ 52 h 213"/>
                <a:gd name="T10" fmla="*/ 166 w 274"/>
                <a:gd name="T11" fmla="*/ 52 h 213"/>
                <a:gd name="T12" fmla="*/ 162 w 274"/>
                <a:gd name="T13" fmla="*/ 19 h 213"/>
                <a:gd name="T14" fmla="*/ 111 w 274"/>
                <a:gd name="T15" fmla="*/ 36 h 213"/>
                <a:gd name="T16" fmla="*/ 56 w 274"/>
                <a:gd name="T17" fmla="*/ 26 h 213"/>
                <a:gd name="T18" fmla="*/ 26 w 274"/>
                <a:gd name="T19" fmla="*/ 19 h 213"/>
                <a:gd name="T20" fmla="*/ 0 w 274"/>
                <a:gd name="T21" fmla="*/ 75 h 213"/>
                <a:gd name="T22" fmla="*/ 25 w 274"/>
                <a:gd name="T23" fmla="*/ 139 h 213"/>
                <a:gd name="T24" fmla="*/ 79 w 274"/>
                <a:gd name="T25" fmla="*/ 182 h 213"/>
                <a:gd name="T26" fmla="*/ 79 w 274"/>
                <a:gd name="T27" fmla="*/ 183 h 213"/>
                <a:gd name="T28" fmla="*/ 143 w 274"/>
                <a:gd name="T29" fmla="*/ 204 h 213"/>
                <a:gd name="T30" fmla="*/ 221 w 274"/>
                <a:gd name="T31" fmla="*/ 209 h 213"/>
                <a:gd name="T32" fmla="*/ 269 w 274"/>
                <a:gd name="T33" fmla="*/ 176 h 213"/>
                <a:gd name="T34" fmla="*/ 267 w 274"/>
                <a:gd name="T35" fmla="*/ 14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" h="213">
                  <a:moveTo>
                    <a:pt x="267" y="142"/>
                  </a:moveTo>
                  <a:cubicBezTo>
                    <a:pt x="260" y="132"/>
                    <a:pt x="248" y="130"/>
                    <a:pt x="236" y="131"/>
                  </a:cubicBezTo>
                  <a:cubicBezTo>
                    <a:pt x="242" y="122"/>
                    <a:pt x="237" y="107"/>
                    <a:pt x="233" y="99"/>
                  </a:cubicBezTo>
                  <a:cubicBezTo>
                    <a:pt x="228" y="90"/>
                    <a:pt x="219" y="88"/>
                    <a:pt x="210" y="92"/>
                  </a:cubicBezTo>
                  <a:cubicBezTo>
                    <a:pt x="213" y="78"/>
                    <a:pt x="210" y="63"/>
                    <a:pt x="200" y="52"/>
                  </a:cubicBezTo>
                  <a:cubicBezTo>
                    <a:pt x="191" y="42"/>
                    <a:pt x="176" y="44"/>
                    <a:pt x="166" y="52"/>
                  </a:cubicBezTo>
                  <a:cubicBezTo>
                    <a:pt x="171" y="41"/>
                    <a:pt x="173" y="27"/>
                    <a:pt x="162" y="19"/>
                  </a:cubicBezTo>
                  <a:cubicBezTo>
                    <a:pt x="144" y="6"/>
                    <a:pt x="123" y="23"/>
                    <a:pt x="111" y="36"/>
                  </a:cubicBezTo>
                  <a:cubicBezTo>
                    <a:pt x="102" y="12"/>
                    <a:pt x="69" y="0"/>
                    <a:pt x="56" y="26"/>
                  </a:cubicBezTo>
                  <a:cubicBezTo>
                    <a:pt x="51" y="14"/>
                    <a:pt x="39" y="12"/>
                    <a:pt x="26" y="19"/>
                  </a:cubicBezTo>
                  <a:cubicBezTo>
                    <a:pt x="7" y="29"/>
                    <a:pt x="0" y="54"/>
                    <a:pt x="0" y="75"/>
                  </a:cubicBezTo>
                  <a:cubicBezTo>
                    <a:pt x="0" y="97"/>
                    <a:pt x="11" y="121"/>
                    <a:pt x="25" y="139"/>
                  </a:cubicBezTo>
                  <a:cubicBezTo>
                    <a:pt x="38" y="158"/>
                    <a:pt x="58" y="172"/>
                    <a:pt x="79" y="182"/>
                  </a:cubicBezTo>
                  <a:cubicBezTo>
                    <a:pt x="79" y="182"/>
                    <a:pt x="79" y="183"/>
                    <a:pt x="79" y="183"/>
                  </a:cubicBezTo>
                  <a:cubicBezTo>
                    <a:pt x="97" y="195"/>
                    <a:pt x="122" y="200"/>
                    <a:pt x="143" y="204"/>
                  </a:cubicBezTo>
                  <a:cubicBezTo>
                    <a:pt x="168" y="210"/>
                    <a:pt x="195" y="213"/>
                    <a:pt x="221" y="209"/>
                  </a:cubicBezTo>
                  <a:cubicBezTo>
                    <a:pt x="242" y="206"/>
                    <a:pt x="261" y="196"/>
                    <a:pt x="269" y="176"/>
                  </a:cubicBezTo>
                  <a:cubicBezTo>
                    <a:pt x="273" y="166"/>
                    <a:pt x="274" y="151"/>
                    <a:pt x="267" y="142"/>
                  </a:cubicBezTo>
                  <a:close/>
                </a:path>
              </a:pathLst>
            </a:custGeom>
            <a:solidFill>
              <a:srgbClr val="E54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476250" y="-213093"/>
              <a:ext cx="657225" cy="444500"/>
            </a:xfrm>
            <a:custGeom>
              <a:avLst/>
              <a:gdLst>
                <a:gd name="T0" fmla="*/ 214 w 240"/>
                <a:gd name="T1" fmla="*/ 117 h 162"/>
                <a:gd name="T2" fmla="*/ 214 w 240"/>
                <a:gd name="T3" fmla="*/ 93 h 162"/>
                <a:gd name="T4" fmla="*/ 187 w 240"/>
                <a:gd name="T5" fmla="*/ 91 h 162"/>
                <a:gd name="T6" fmla="*/ 164 w 240"/>
                <a:gd name="T7" fmla="*/ 52 h 162"/>
                <a:gd name="T8" fmla="*/ 156 w 240"/>
                <a:gd name="T9" fmla="*/ 27 h 162"/>
                <a:gd name="T10" fmla="*/ 127 w 240"/>
                <a:gd name="T11" fmla="*/ 33 h 162"/>
                <a:gd name="T12" fmla="*/ 86 w 240"/>
                <a:gd name="T13" fmla="*/ 19 h 162"/>
                <a:gd name="T14" fmla="*/ 65 w 240"/>
                <a:gd name="T15" fmla="*/ 2 h 162"/>
                <a:gd name="T16" fmla="*/ 46 w 240"/>
                <a:gd name="T17" fmla="*/ 15 h 162"/>
                <a:gd name="T18" fmla="*/ 46 w 240"/>
                <a:gd name="T19" fmla="*/ 15 h 162"/>
                <a:gd name="T20" fmla="*/ 10 w 240"/>
                <a:gd name="T21" fmla="*/ 9 h 162"/>
                <a:gd name="T22" fmla="*/ 2 w 240"/>
                <a:gd name="T23" fmla="*/ 47 h 162"/>
                <a:gd name="T24" fmla="*/ 24 w 240"/>
                <a:gd name="T25" fmla="*/ 96 h 162"/>
                <a:gd name="T26" fmla="*/ 68 w 240"/>
                <a:gd name="T27" fmla="*/ 134 h 162"/>
                <a:gd name="T28" fmla="*/ 69 w 240"/>
                <a:gd name="T29" fmla="*/ 133 h 162"/>
                <a:gd name="T30" fmla="*/ 92 w 240"/>
                <a:gd name="T31" fmla="*/ 143 h 162"/>
                <a:gd name="T32" fmla="*/ 132 w 240"/>
                <a:gd name="T33" fmla="*/ 155 h 162"/>
                <a:gd name="T34" fmla="*/ 197 w 240"/>
                <a:gd name="T35" fmla="*/ 160 h 162"/>
                <a:gd name="T36" fmla="*/ 238 w 240"/>
                <a:gd name="T37" fmla="*/ 134 h 162"/>
                <a:gd name="T38" fmla="*/ 214 w 240"/>
                <a:gd name="T39" fmla="*/ 11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62">
                  <a:moveTo>
                    <a:pt x="214" y="117"/>
                  </a:moveTo>
                  <a:cubicBezTo>
                    <a:pt x="219" y="109"/>
                    <a:pt x="221" y="100"/>
                    <a:pt x="214" y="93"/>
                  </a:cubicBezTo>
                  <a:cubicBezTo>
                    <a:pt x="207" y="87"/>
                    <a:pt x="196" y="88"/>
                    <a:pt x="187" y="91"/>
                  </a:cubicBezTo>
                  <a:cubicBezTo>
                    <a:pt x="195" y="71"/>
                    <a:pt x="185" y="39"/>
                    <a:pt x="164" y="52"/>
                  </a:cubicBezTo>
                  <a:cubicBezTo>
                    <a:pt x="167" y="43"/>
                    <a:pt x="167" y="32"/>
                    <a:pt x="156" y="27"/>
                  </a:cubicBezTo>
                  <a:cubicBezTo>
                    <a:pt x="147" y="22"/>
                    <a:pt x="135" y="26"/>
                    <a:pt x="127" y="33"/>
                  </a:cubicBezTo>
                  <a:cubicBezTo>
                    <a:pt x="127" y="9"/>
                    <a:pt x="101" y="5"/>
                    <a:pt x="86" y="19"/>
                  </a:cubicBezTo>
                  <a:cubicBezTo>
                    <a:pt x="82" y="10"/>
                    <a:pt x="75" y="3"/>
                    <a:pt x="65" y="2"/>
                  </a:cubicBezTo>
                  <a:cubicBezTo>
                    <a:pt x="56" y="0"/>
                    <a:pt x="47" y="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36" y="7"/>
                    <a:pt x="22" y="0"/>
                    <a:pt x="10" y="9"/>
                  </a:cubicBezTo>
                  <a:cubicBezTo>
                    <a:pt x="0" y="17"/>
                    <a:pt x="0" y="35"/>
                    <a:pt x="2" y="47"/>
                  </a:cubicBezTo>
                  <a:cubicBezTo>
                    <a:pt x="4" y="65"/>
                    <a:pt x="13" y="82"/>
                    <a:pt x="24" y="96"/>
                  </a:cubicBezTo>
                  <a:cubicBezTo>
                    <a:pt x="35" y="111"/>
                    <a:pt x="50" y="128"/>
                    <a:pt x="68" y="134"/>
                  </a:cubicBezTo>
                  <a:cubicBezTo>
                    <a:pt x="69" y="134"/>
                    <a:pt x="69" y="134"/>
                    <a:pt x="69" y="133"/>
                  </a:cubicBezTo>
                  <a:cubicBezTo>
                    <a:pt x="75" y="138"/>
                    <a:pt x="86" y="141"/>
                    <a:pt x="92" y="143"/>
                  </a:cubicBezTo>
                  <a:cubicBezTo>
                    <a:pt x="105" y="148"/>
                    <a:pt x="119" y="152"/>
                    <a:pt x="132" y="155"/>
                  </a:cubicBezTo>
                  <a:cubicBezTo>
                    <a:pt x="153" y="159"/>
                    <a:pt x="175" y="162"/>
                    <a:pt x="197" y="160"/>
                  </a:cubicBezTo>
                  <a:cubicBezTo>
                    <a:pt x="213" y="158"/>
                    <a:pt x="235" y="152"/>
                    <a:pt x="238" y="134"/>
                  </a:cubicBezTo>
                  <a:cubicBezTo>
                    <a:pt x="240" y="120"/>
                    <a:pt x="225" y="115"/>
                    <a:pt x="214" y="117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/>
            <p:nvPr/>
          </p:nvSpPr>
          <p:spPr bwMode="auto">
            <a:xfrm>
              <a:off x="539750" y="-111493"/>
              <a:ext cx="452438" cy="327025"/>
            </a:xfrm>
            <a:custGeom>
              <a:avLst/>
              <a:gdLst>
                <a:gd name="T0" fmla="*/ 160 w 165"/>
                <a:gd name="T1" fmla="*/ 91 h 119"/>
                <a:gd name="T2" fmla="*/ 140 w 165"/>
                <a:gd name="T3" fmla="*/ 86 h 119"/>
                <a:gd name="T4" fmla="*/ 124 w 165"/>
                <a:gd name="T5" fmla="*/ 66 h 119"/>
                <a:gd name="T6" fmla="*/ 102 w 165"/>
                <a:gd name="T7" fmla="*/ 44 h 119"/>
                <a:gd name="T8" fmla="*/ 66 w 165"/>
                <a:gd name="T9" fmla="*/ 29 h 119"/>
                <a:gd name="T10" fmla="*/ 38 w 165"/>
                <a:gd name="T11" fmla="*/ 16 h 119"/>
                <a:gd name="T12" fmla="*/ 14 w 165"/>
                <a:gd name="T13" fmla="*/ 2 h 119"/>
                <a:gd name="T14" fmla="*/ 1 w 165"/>
                <a:gd name="T15" fmla="*/ 23 h 119"/>
                <a:gd name="T16" fmla="*/ 47 w 165"/>
                <a:gd name="T17" fmla="*/ 96 h 119"/>
                <a:gd name="T18" fmla="*/ 48 w 165"/>
                <a:gd name="T19" fmla="*/ 98 h 119"/>
                <a:gd name="T20" fmla="*/ 147 w 165"/>
                <a:gd name="T21" fmla="*/ 110 h 119"/>
                <a:gd name="T22" fmla="*/ 160 w 165"/>
                <a:gd name="T23" fmla="*/ 9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" h="119">
                  <a:moveTo>
                    <a:pt x="160" y="91"/>
                  </a:moveTo>
                  <a:cubicBezTo>
                    <a:pt x="155" y="85"/>
                    <a:pt x="147" y="84"/>
                    <a:pt x="140" y="86"/>
                  </a:cubicBezTo>
                  <a:cubicBezTo>
                    <a:pt x="147" y="75"/>
                    <a:pt x="136" y="63"/>
                    <a:pt x="124" y="66"/>
                  </a:cubicBezTo>
                  <a:cubicBezTo>
                    <a:pt x="131" y="55"/>
                    <a:pt x="117" y="38"/>
                    <a:pt x="102" y="44"/>
                  </a:cubicBezTo>
                  <a:cubicBezTo>
                    <a:pt x="107" y="23"/>
                    <a:pt x="82" y="16"/>
                    <a:pt x="66" y="29"/>
                  </a:cubicBezTo>
                  <a:cubicBezTo>
                    <a:pt x="61" y="16"/>
                    <a:pt x="47" y="1"/>
                    <a:pt x="38" y="16"/>
                  </a:cubicBezTo>
                  <a:cubicBezTo>
                    <a:pt x="32" y="9"/>
                    <a:pt x="23" y="0"/>
                    <a:pt x="14" y="2"/>
                  </a:cubicBezTo>
                  <a:cubicBezTo>
                    <a:pt x="3" y="4"/>
                    <a:pt x="0" y="13"/>
                    <a:pt x="1" y="23"/>
                  </a:cubicBezTo>
                  <a:cubicBezTo>
                    <a:pt x="2" y="53"/>
                    <a:pt x="25" y="77"/>
                    <a:pt x="47" y="96"/>
                  </a:cubicBezTo>
                  <a:cubicBezTo>
                    <a:pt x="46" y="97"/>
                    <a:pt x="46" y="98"/>
                    <a:pt x="48" y="98"/>
                  </a:cubicBezTo>
                  <a:cubicBezTo>
                    <a:pt x="79" y="107"/>
                    <a:pt x="114" y="119"/>
                    <a:pt x="147" y="110"/>
                  </a:cubicBezTo>
                  <a:cubicBezTo>
                    <a:pt x="153" y="108"/>
                    <a:pt x="165" y="99"/>
                    <a:pt x="160" y="91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/>
            <p:nvPr/>
          </p:nvSpPr>
          <p:spPr bwMode="auto">
            <a:xfrm>
              <a:off x="404813" y="-21006"/>
              <a:ext cx="441325" cy="387350"/>
            </a:xfrm>
            <a:custGeom>
              <a:avLst/>
              <a:gdLst>
                <a:gd name="T0" fmla="*/ 157 w 161"/>
                <a:gd name="T1" fmla="*/ 50 h 141"/>
                <a:gd name="T2" fmla="*/ 141 w 161"/>
                <a:gd name="T3" fmla="*/ 46 h 141"/>
                <a:gd name="T4" fmla="*/ 135 w 161"/>
                <a:gd name="T5" fmla="*/ 31 h 141"/>
                <a:gd name="T6" fmla="*/ 119 w 161"/>
                <a:gd name="T7" fmla="*/ 32 h 141"/>
                <a:gd name="T8" fmla="*/ 110 w 161"/>
                <a:gd name="T9" fmla="*/ 16 h 141"/>
                <a:gd name="T10" fmla="*/ 95 w 161"/>
                <a:gd name="T11" fmla="*/ 18 h 141"/>
                <a:gd name="T12" fmla="*/ 95 w 161"/>
                <a:gd name="T13" fmla="*/ 17 h 141"/>
                <a:gd name="T14" fmla="*/ 64 w 161"/>
                <a:gd name="T15" fmla="*/ 8 h 141"/>
                <a:gd name="T16" fmla="*/ 63 w 161"/>
                <a:gd name="T17" fmla="*/ 9 h 141"/>
                <a:gd name="T18" fmla="*/ 94 w 161"/>
                <a:gd name="T19" fmla="*/ 63 h 141"/>
                <a:gd name="T20" fmla="*/ 13 w 161"/>
                <a:gd name="T21" fmla="*/ 129 h 141"/>
                <a:gd name="T22" fmla="*/ 0 w 161"/>
                <a:gd name="T23" fmla="*/ 138 h 141"/>
                <a:gd name="T24" fmla="*/ 3 w 161"/>
                <a:gd name="T25" fmla="*/ 141 h 141"/>
                <a:gd name="T26" fmla="*/ 26 w 161"/>
                <a:gd name="T27" fmla="*/ 125 h 141"/>
                <a:gd name="T28" fmla="*/ 96 w 161"/>
                <a:gd name="T29" fmla="*/ 65 h 141"/>
                <a:gd name="T30" fmla="*/ 157 w 161"/>
                <a:gd name="T31" fmla="*/ 65 h 141"/>
                <a:gd name="T32" fmla="*/ 157 w 161"/>
                <a:gd name="T33" fmla="*/ 5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41">
                  <a:moveTo>
                    <a:pt x="157" y="50"/>
                  </a:moveTo>
                  <a:cubicBezTo>
                    <a:pt x="153" y="46"/>
                    <a:pt x="147" y="45"/>
                    <a:pt x="141" y="46"/>
                  </a:cubicBezTo>
                  <a:cubicBezTo>
                    <a:pt x="142" y="41"/>
                    <a:pt x="140" y="34"/>
                    <a:pt x="135" y="31"/>
                  </a:cubicBezTo>
                  <a:cubicBezTo>
                    <a:pt x="131" y="28"/>
                    <a:pt x="124" y="29"/>
                    <a:pt x="119" y="32"/>
                  </a:cubicBezTo>
                  <a:cubicBezTo>
                    <a:pt x="119" y="26"/>
                    <a:pt x="115" y="19"/>
                    <a:pt x="110" y="16"/>
                  </a:cubicBezTo>
                  <a:cubicBezTo>
                    <a:pt x="105" y="12"/>
                    <a:pt x="99" y="13"/>
                    <a:pt x="95" y="18"/>
                  </a:cubicBezTo>
                  <a:cubicBezTo>
                    <a:pt x="95" y="18"/>
                    <a:pt x="95" y="17"/>
                    <a:pt x="95" y="17"/>
                  </a:cubicBezTo>
                  <a:cubicBezTo>
                    <a:pt x="89" y="8"/>
                    <a:pt x="74" y="0"/>
                    <a:pt x="64" y="8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59" y="30"/>
                    <a:pt x="78" y="51"/>
                    <a:pt x="94" y="63"/>
                  </a:cubicBezTo>
                  <a:cubicBezTo>
                    <a:pt x="72" y="92"/>
                    <a:pt x="42" y="110"/>
                    <a:pt x="13" y="129"/>
                  </a:cubicBezTo>
                  <a:cubicBezTo>
                    <a:pt x="9" y="132"/>
                    <a:pt x="5" y="135"/>
                    <a:pt x="0" y="138"/>
                  </a:cubicBezTo>
                  <a:cubicBezTo>
                    <a:pt x="1" y="140"/>
                    <a:pt x="2" y="141"/>
                    <a:pt x="3" y="141"/>
                  </a:cubicBezTo>
                  <a:cubicBezTo>
                    <a:pt x="10" y="136"/>
                    <a:pt x="18" y="130"/>
                    <a:pt x="26" y="125"/>
                  </a:cubicBezTo>
                  <a:cubicBezTo>
                    <a:pt x="51" y="109"/>
                    <a:pt x="81" y="92"/>
                    <a:pt x="96" y="65"/>
                  </a:cubicBezTo>
                  <a:cubicBezTo>
                    <a:pt x="112" y="72"/>
                    <a:pt x="145" y="85"/>
                    <a:pt x="157" y="65"/>
                  </a:cubicBezTo>
                  <a:cubicBezTo>
                    <a:pt x="160" y="61"/>
                    <a:pt x="161" y="54"/>
                    <a:pt x="157" y="50"/>
                  </a:cubicBezTo>
                  <a:close/>
                </a:path>
              </a:pathLst>
            </a:custGeom>
            <a:solidFill>
              <a:srgbClr val="F6C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/>
            <p:nvPr/>
          </p:nvSpPr>
          <p:spPr bwMode="auto">
            <a:xfrm>
              <a:off x="268288" y="369519"/>
              <a:ext cx="227013" cy="528638"/>
            </a:xfrm>
            <a:custGeom>
              <a:avLst/>
              <a:gdLst>
                <a:gd name="T0" fmla="*/ 49 w 83"/>
                <a:gd name="T1" fmla="*/ 152 h 192"/>
                <a:gd name="T2" fmla="*/ 50 w 83"/>
                <a:gd name="T3" fmla="*/ 113 h 192"/>
                <a:gd name="T4" fmla="*/ 45 w 83"/>
                <a:gd name="T5" fmla="*/ 65 h 192"/>
                <a:gd name="T6" fmla="*/ 1 w 83"/>
                <a:gd name="T7" fmla="*/ 0 h 192"/>
                <a:gd name="T8" fmla="*/ 0 w 83"/>
                <a:gd name="T9" fmla="*/ 1 h 192"/>
                <a:gd name="T10" fmla="*/ 42 w 83"/>
                <a:gd name="T11" fmla="*/ 71 h 192"/>
                <a:gd name="T12" fmla="*/ 46 w 83"/>
                <a:gd name="T13" fmla="*/ 116 h 192"/>
                <a:gd name="T14" fmla="*/ 45 w 83"/>
                <a:gd name="T15" fmla="*/ 153 h 192"/>
                <a:gd name="T16" fmla="*/ 18 w 83"/>
                <a:gd name="T17" fmla="*/ 181 h 192"/>
                <a:gd name="T18" fmla="*/ 21 w 83"/>
                <a:gd name="T19" fmla="*/ 184 h 192"/>
                <a:gd name="T20" fmla="*/ 34 w 83"/>
                <a:gd name="T21" fmla="*/ 177 h 192"/>
                <a:gd name="T22" fmla="*/ 41 w 83"/>
                <a:gd name="T23" fmla="*/ 187 h 192"/>
                <a:gd name="T24" fmla="*/ 45 w 83"/>
                <a:gd name="T25" fmla="*/ 187 h 192"/>
                <a:gd name="T26" fmla="*/ 49 w 83"/>
                <a:gd name="T27" fmla="*/ 181 h 192"/>
                <a:gd name="T28" fmla="*/ 54 w 83"/>
                <a:gd name="T29" fmla="*/ 187 h 192"/>
                <a:gd name="T30" fmla="*/ 58 w 83"/>
                <a:gd name="T31" fmla="*/ 187 h 192"/>
                <a:gd name="T32" fmla="*/ 61 w 83"/>
                <a:gd name="T33" fmla="*/ 180 h 192"/>
                <a:gd name="T34" fmla="*/ 78 w 83"/>
                <a:gd name="T35" fmla="*/ 182 h 192"/>
                <a:gd name="T36" fmla="*/ 49 w 83"/>
                <a:gd name="T37" fmla="*/ 15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92">
                  <a:moveTo>
                    <a:pt x="49" y="152"/>
                  </a:moveTo>
                  <a:cubicBezTo>
                    <a:pt x="52" y="140"/>
                    <a:pt x="51" y="126"/>
                    <a:pt x="50" y="113"/>
                  </a:cubicBezTo>
                  <a:cubicBezTo>
                    <a:pt x="50" y="97"/>
                    <a:pt x="48" y="81"/>
                    <a:pt x="45" y="65"/>
                  </a:cubicBezTo>
                  <a:cubicBezTo>
                    <a:pt x="40" y="40"/>
                    <a:pt x="28" y="8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7" y="16"/>
                    <a:pt x="37" y="43"/>
                    <a:pt x="42" y="71"/>
                  </a:cubicBezTo>
                  <a:cubicBezTo>
                    <a:pt x="45" y="86"/>
                    <a:pt x="46" y="101"/>
                    <a:pt x="46" y="116"/>
                  </a:cubicBezTo>
                  <a:cubicBezTo>
                    <a:pt x="46" y="128"/>
                    <a:pt x="44" y="141"/>
                    <a:pt x="45" y="153"/>
                  </a:cubicBezTo>
                  <a:cubicBezTo>
                    <a:pt x="31" y="157"/>
                    <a:pt x="21" y="168"/>
                    <a:pt x="18" y="181"/>
                  </a:cubicBezTo>
                  <a:cubicBezTo>
                    <a:pt x="17" y="183"/>
                    <a:pt x="19" y="185"/>
                    <a:pt x="21" y="184"/>
                  </a:cubicBezTo>
                  <a:cubicBezTo>
                    <a:pt x="25" y="181"/>
                    <a:pt x="30" y="180"/>
                    <a:pt x="34" y="177"/>
                  </a:cubicBezTo>
                  <a:cubicBezTo>
                    <a:pt x="36" y="181"/>
                    <a:pt x="40" y="183"/>
                    <a:pt x="41" y="187"/>
                  </a:cubicBezTo>
                  <a:cubicBezTo>
                    <a:pt x="42" y="189"/>
                    <a:pt x="44" y="188"/>
                    <a:pt x="45" y="187"/>
                  </a:cubicBezTo>
                  <a:cubicBezTo>
                    <a:pt x="46" y="185"/>
                    <a:pt x="48" y="183"/>
                    <a:pt x="49" y="181"/>
                  </a:cubicBezTo>
                  <a:cubicBezTo>
                    <a:pt x="51" y="183"/>
                    <a:pt x="52" y="185"/>
                    <a:pt x="54" y="187"/>
                  </a:cubicBezTo>
                  <a:cubicBezTo>
                    <a:pt x="55" y="189"/>
                    <a:pt x="57" y="189"/>
                    <a:pt x="58" y="187"/>
                  </a:cubicBezTo>
                  <a:cubicBezTo>
                    <a:pt x="59" y="185"/>
                    <a:pt x="60" y="182"/>
                    <a:pt x="61" y="180"/>
                  </a:cubicBezTo>
                  <a:cubicBezTo>
                    <a:pt x="65" y="186"/>
                    <a:pt x="75" y="192"/>
                    <a:pt x="78" y="182"/>
                  </a:cubicBezTo>
                  <a:cubicBezTo>
                    <a:pt x="83" y="166"/>
                    <a:pt x="60" y="155"/>
                    <a:pt x="49" y="15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9"/>
            <p:cNvSpPr/>
            <p:nvPr/>
          </p:nvSpPr>
          <p:spPr bwMode="auto">
            <a:xfrm>
              <a:off x="563563" y="342532"/>
              <a:ext cx="241300" cy="485775"/>
            </a:xfrm>
            <a:custGeom>
              <a:avLst/>
              <a:gdLst>
                <a:gd name="T0" fmla="*/ 60 w 88"/>
                <a:gd name="T1" fmla="*/ 136 h 177"/>
                <a:gd name="T2" fmla="*/ 59 w 88"/>
                <a:gd name="T3" fmla="*/ 136 h 177"/>
                <a:gd name="T4" fmla="*/ 56 w 88"/>
                <a:gd name="T5" fmla="*/ 102 h 177"/>
                <a:gd name="T6" fmla="*/ 48 w 88"/>
                <a:gd name="T7" fmla="*/ 57 h 177"/>
                <a:gd name="T8" fmla="*/ 1 w 88"/>
                <a:gd name="T9" fmla="*/ 0 h 177"/>
                <a:gd name="T10" fmla="*/ 1 w 88"/>
                <a:gd name="T11" fmla="*/ 2 h 177"/>
                <a:gd name="T12" fmla="*/ 47 w 88"/>
                <a:gd name="T13" fmla="*/ 65 h 177"/>
                <a:gd name="T14" fmla="*/ 53 w 88"/>
                <a:gd name="T15" fmla="*/ 107 h 177"/>
                <a:gd name="T16" fmla="*/ 55 w 88"/>
                <a:gd name="T17" fmla="*/ 136 h 177"/>
                <a:gd name="T18" fmla="*/ 53 w 88"/>
                <a:gd name="T19" fmla="*/ 168 h 177"/>
                <a:gd name="T20" fmla="*/ 59 w 88"/>
                <a:gd name="T21" fmla="*/ 177 h 177"/>
                <a:gd name="T22" fmla="*/ 72 w 88"/>
                <a:gd name="T23" fmla="*/ 174 h 177"/>
                <a:gd name="T24" fmla="*/ 60 w 88"/>
                <a:gd name="T25" fmla="*/ 13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7">
                  <a:moveTo>
                    <a:pt x="60" y="136"/>
                  </a:moveTo>
                  <a:cubicBezTo>
                    <a:pt x="59" y="136"/>
                    <a:pt x="59" y="136"/>
                    <a:pt x="59" y="136"/>
                  </a:cubicBezTo>
                  <a:cubicBezTo>
                    <a:pt x="59" y="125"/>
                    <a:pt x="57" y="113"/>
                    <a:pt x="56" y="102"/>
                  </a:cubicBezTo>
                  <a:cubicBezTo>
                    <a:pt x="55" y="87"/>
                    <a:pt x="52" y="72"/>
                    <a:pt x="48" y="57"/>
                  </a:cubicBezTo>
                  <a:cubicBezTo>
                    <a:pt x="42" y="32"/>
                    <a:pt x="28" y="7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28" y="13"/>
                    <a:pt x="40" y="38"/>
                    <a:pt x="47" y="65"/>
                  </a:cubicBezTo>
                  <a:cubicBezTo>
                    <a:pt x="50" y="79"/>
                    <a:pt x="52" y="93"/>
                    <a:pt x="53" y="107"/>
                  </a:cubicBezTo>
                  <a:cubicBezTo>
                    <a:pt x="54" y="116"/>
                    <a:pt x="53" y="127"/>
                    <a:pt x="55" y="136"/>
                  </a:cubicBezTo>
                  <a:cubicBezTo>
                    <a:pt x="52" y="147"/>
                    <a:pt x="50" y="158"/>
                    <a:pt x="53" y="168"/>
                  </a:cubicBezTo>
                  <a:cubicBezTo>
                    <a:pt x="54" y="170"/>
                    <a:pt x="56" y="176"/>
                    <a:pt x="59" y="177"/>
                  </a:cubicBezTo>
                  <a:cubicBezTo>
                    <a:pt x="64" y="177"/>
                    <a:pt x="68" y="176"/>
                    <a:pt x="72" y="174"/>
                  </a:cubicBezTo>
                  <a:cubicBezTo>
                    <a:pt x="88" y="167"/>
                    <a:pt x="66" y="142"/>
                    <a:pt x="60" y="136"/>
                  </a:cubicBezTo>
                  <a:close/>
                </a:path>
              </a:pathLst>
            </a:custGeom>
            <a:solidFill>
              <a:srgbClr val="198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525463" y="418732"/>
              <a:ext cx="166688" cy="382588"/>
            </a:xfrm>
            <a:custGeom>
              <a:avLst/>
              <a:gdLst>
                <a:gd name="T0" fmla="*/ 48 w 61"/>
                <a:gd name="T1" fmla="*/ 3 h 139"/>
                <a:gd name="T2" fmla="*/ 49 w 61"/>
                <a:gd name="T3" fmla="*/ 1 h 139"/>
                <a:gd name="T4" fmla="*/ 48 w 61"/>
                <a:gd name="T5" fmla="*/ 1 h 139"/>
                <a:gd name="T6" fmla="*/ 47 w 61"/>
                <a:gd name="T7" fmla="*/ 3 h 139"/>
                <a:gd name="T8" fmla="*/ 47 w 61"/>
                <a:gd name="T9" fmla="*/ 3 h 139"/>
                <a:gd name="T10" fmla="*/ 4 w 61"/>
                <a:gd name="T11" fmla="*/ 138 h 139"/>
                <a:gd name="T12" fmla="*/ 6 w 61"/>
                <a:gd name="T13" fmla="*/ 139 h 139"/>
                <a:gd name="T14" fmla="*/ 7 w 61"/>
                <a:gd name="T15" fmla="*/ 139 h 139"/>
                <a:gd name="T16" fmla="*/ 50 w 61"/>
                <a:gd name="T17" fmla="*/ 79 h 139"/>
                <a:gd name="T18" fmla="*/ 48 w 61"/>
                <a:gd name="T1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139">
                  <a:moveTo>
                    <a:pt x="48" y="3"/>
                  </a:moveTo>
                  <a:cubicBezTo>
                    <a:pt x="49" y="2"/>
                    <a:pt x="49" y="2"/>
                    <a:pt x="49" y="1"/>
                  </a:cubicBezTo>
                  <a:cubicBezTo>
                    <a:pt x="49" y="1"/>
                    <a:pt x="49" y="0"/>
                    <a:pt x="48" y="1"/>
                  </a:cubicBezTo>
                  <a:cubicBezTo>
                    <a:pt x="48" y="1"/>
                    <a:pt x="48" y="2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22" y="43"/>
                    <a:pt x="0" y="89"/>
                    <a:pt x="4" y="138"/>
                  </a:cubicBezTo>
                  <a:cubicBezTo>
                    <a:pt x="4" y="139"/>
                    <a:pt x="5" y="139"/>
                    <a:pt x="6" y="139"/>
                  </a:cubicBezTo>
                  <a:cubicBezTo>
                    <a:pt x="6" y="139"/>
                    <a:pt x="7" y="139"/>
                    <a:pt x="7" y="139"/>
                  </a:cubicBezTo>
                  <a:cubicBezTo>
                    <a:pt x="29" y="126"/>
                    <a:pt x="42" y="102"/>
                    <a:pt x="50" y="79"/>
                  </a:cubicBezTo>
                  <a:cubicBezTo>
                    <a:pt x="58" y="55"/>
                    <a:pt x="61" y="26"/>
                    <a:pt x="48" y="3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1"/>
            <p:cNvSpPr/>
            <p:nvPr/>
          </p:nvSpPr>
          <p:spPr bwMode="auto">
            <a:xfrm>
              <a:off x="890588" y="374282"/>
              <a:ext cx="112713" cy="400050"/>
            </a:xfrm>
            <a:custGeom>
              <a:avLst/>
              <a:gdLst>
                <a:gd name="T0" fmla="*/ 36 w 41"/>
                <a:gd name="T1" fmla="*/ 61 h 145"/>
                <a:gd name="T2" fmla="*/ 1 w 41"/>
                <a:gd name="T3" fmla="*/ 0 h 145"/>
                <a:gd name="T4" fmla="*/ 0 w 41"/>
                <a:gd name="T5" fmla="*/ 0 h 145"/>
                <a:gd name="T6" fmla="*/ 34 w 41"/>
                <a:gd name="T7" fmla="*/ 68 h 145"/>
                <a:gd name="T8" fmla="*/ 37 w 41"/>
                <a:gd name="T9" fmla="*/ 143 h 145"/>
                <a:gd name="T10" fmla="*/ 40 w 41"/>
                <a:gd name="T11" fmla="*/ 143 h 145"/>
                <a:gd name="T12" fmla="*/ 36 w 41"/>
                <a:gd name="T13" fmla="*/ 6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5">
                  <a:moveTo>
                    <a:pt x="36" y="61"/>
                  </a:moveTo>
                  <a:cubicBezTo>
                    <a:pt x="32" y="39"/>
                    <a:pt x="24" y="9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16"/>
                    <a:pt x="30" y="42"/>
                    <a:pt x="34" y="68"/>
                  </a:cubicBezTo>
                  <a:cubicBezTo>
                    <a:pt x="38" y="92"/>
                    <a:pt x="38" y="118"/>
                    <a:pt x="37" y="143"/>
                  </a:cubicBezTo>
                  <a:cubicBezTo>
                    <a:pt x="37" y="145"/>
                    <a:pt x="40" y="145"/>
                    <a:pt x="40" y="143"/>
                  </a:cubicBezTo>
                  <a:cubicBezTo>
                    <a:pt x="41" y="116"/>
                    <a:pt x="41" y="88"/>
                    <a:pt x="36" y="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2"/>
            <p:cNvSpPr/>
            <p:nvPr/>
          </p:nvSpPr>
          <p:spPr bwMode="auto">
            <a:xfrm>
              <a:off x="882650" y="752107"/>
              <a:ext cx="223838" cy="219075"/>
            </a:xfrm>
            <a:custGeom>
              <a:avLst/>
              <a:gdLst>
                <a:gd name="T0" fmla="*/ 44 w 82"/>
                <a:gd name="T1" fmla="*/ 2 h 80"/>
                <a:gd name="T2" fmla="*/ 43 w 82"/>
                <a:gd name="T3" fmla="*/ 1 h 80"/>
                <a:gd name="T4" fmla="*/ 40 w 82"/>
                <a:gd name="T5" fmla="*/ 3 h 80"/>
                <a:gd name="T6" fmla="*/ 0 w 82"/>
                <a:gd name="T7" fmla="*/ 55 h 80"/>
                <a:gd name="T8" fmla="*/ 7 w 82"/>
                <a:gd name="T9" fmla="*/ 68 h 80"/>
                <a:gd name="T10" fmla="*/ 22 w 82"/>
                <a:gd name="T11" fmla="*/ 59 h 80"/>
                <a:gd name="T12" fmla="*/ 29 w 82"/>
                <a:gd name="T13" fmla="*/ 79 h 80"/>
                <a:gd name="T14" fmla="*/ 31 w 82"/>
                <a:gd name="T15" fmla="*/ 79 h 80"/>
                <a:gd name="T16" fmla="*/ 45 w 82"/>
                <a:gd name="T17" fmla="*/ 63 h 80"/>
                <a:gd name="T18" fmla="*/ 56 w 82"/>
                <a:gd name="T19" fmla="*/ 76 h 80"/>
                <a:gd name="T20" fmla="*/ 70 w 82"/>
                <a:gd name="T21" fmla="*/ 66 h 80"/>
                <a:gd name="T22" fmla="*/ 44 w 82"/>
                <a:gd name="T23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80">
                  <a:moveTo>
                    <a:pt x="44" y="2"/>
                  </a:moveTo>
                  <a:cubicBezTo>
                    <a:pt x="44" y="1"/>
                    <a:pt x="43" y="0"/>
                    <a:pt x="43" y="1"/>
                  </a:cubicBezTo>
                  <a:cubicBezTo>
                    <a:pt x="41" y="0"/>
                    <a:pt x="40" y="1"/>
                    <a:pt x="40" y="3"/>
                  </a:cubicBezTo>
                  <a:cubicBezTo>
                    <a:pt x="22" y="15"/>
                    <a:pt x="2" y="32"/>
                    <a:pt x="0" y="55"/>
                  </a:cubicBezTo>
                  <a:cubicBezTo>
                    <a:pt x="0" y="60"/>
                    <a:pt x="2" y="66"/>
                    <a:pt x="7" y="68"/>
                  </a:cubicBezTo>
                  <a:cubicBezTo>
                    <a:pt x="13" y="70"/>
                    <a:pt x="18" y="64"/>
                    <a:pt x="22" y="59"/>
                  </a:cubicBezTo>
                  <a:cubicBezTo>
                    <a:pt x="22" y="67"/>
                    <a:pt x="24" y="73"/>
                    <a:pt x="29" y="79"/>
                  </a:cubicBezTo>
                  <a:cubicBezTo>
                    <a:pt x="29" y="80"/>
                    <a:pt x="31" y="80"/>
                    <a:pt x="31" y="79"/>
                  </a:cubicBezTo>
                  <a:cubicBezTo>
                    <a:pt x="37" y="75"/>
                    <a:pt x="42" y="69"/>
                    <a:pt x="45" y="63"/>
                  </a:cubicBezTo>
                  <a:cubicBezTo>
                    <a:pt x="47" y="69"/>
                    <a:pt x="50" y="74"/>
                    <a:pt x="56" y="76"/>
                  </a:cubicBezTo>
                  <a:cubicBezTo>
                    <a:pt x="62" y="77"/>
                    <a:pt x="68" y="71"/>
                    <a:pt x="70" y="66"/>
                  </a:cubicBezTo>
                  <a:cubicBezTo>
                    <a:pt x="82" y="42"/>
                    <a:pt x="60" y="16"/>
                    <a:pt x="44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1155700" y="528269"/>
              <a:ext cx="425450" cy="1038226"/>
            </a:xfrm>
            <a:custGeom>
              <a:avLst/>
              <a:gdLst>
                <a:gd name="T0" fmla="*/ 155 w 155"/>
                <a:gd name="T1" fmla="*/ 245 h 377"/>
                <a:gd name="T2" fmla="*/ 154 w 155"/>
                <a:gd name="T3" fmla="*/ 245 h 377"/>
                <a:gd name="T4" fmla="*/ 143 w 155"/>
                <a:gd name="T5" fmla="*/ 217 h 377"/>
                <a:gd name="T6" fmla="*/ 118 w 155"/>
                <a:gd name="T7" fmla="*/ 202 h 377"/>
                <a:gd name="T8" fmla="*/ 138 w 155"/>
                <a:gd name="T9" fmla="*/ 200 h 377"/>
                <a:gd name="T10" fmla="*/ 138 w 155"/>
                <a:gd name="T11" fmla="*/ 199 h 377"/>
                <a:gd name="T12" fmla="*/ 139 w 155"/>
                <a:gd name="T13" fmla="*/ 198 h 377"/>
                <a:gd name="T14" fmla="*/ 119 w 155"/>
                <a:gd name="T15" fmla="*/ 163 h 377"/>
                <a:gd name="T16" fmla="*/ 119 w 155"/>
                <a:gd name="T17" fmla="*/ 161 h 377"/>
                <a:gd name="T18" fmla="*/ 81 w 155"/>
                <a:gd name="T19" fmla="*/ 153 h 377"/>
                <a:gd name="T20" fmla="*/ 107 w 155"/>
                <a:gd name="T21" fmla="*/ 148 h 377"/>
                <a:gd name="T22" fmla="*/ 107 w 155"/>
                <a:gd name="T23" fmla="*/ 148 h 377"/>
                <a:gd name="T24" fmla="*/ 109 w 155"/>
                <a:gd name="T25" fmla="*/ 147 h 377"/>
                <a:gd name="T26" fmla="*/ 80 w 155"/>
                <a:gd name="T27" fmla="*/ 113 h 377"/>
                <a:gd name="T28" fmla="*/ 47 w 155"/>
                <a:gd name="T29" fmla="*/ 77 h 377"/>
                <a:gd name="T30" fmla="*/ 20 w 155"/>
                <a:gd name="T31" fmla="*/ 1 h 377"/>
                <a:gd name="T32" fmla="*/ 20 w 155"/>
                <a:gd name="T33" fmla="*/ 1 h 377"/>
                <a:gd name="T34" fmla="*/ 44 w 155"/>
                <a:gd name="T35" fmla="*/ 78 h 377"/>
                <a:gd name="T36" fmla="*/ 17 w 155"/>
                <a:gd name="T37" fmla="*/ 156 h 377"/>
                <a:gd name="T38" fmla="*/ 19 w 155"/>
                <a:gd name="T39" fmla="*/ 159 h 377"/>
                <a:gd name="T40" fmla="*/ 29 w 155"/>
                <a:gd name="T41" fmla="*/ 163 h 377"/>
                <a:gd name="T42" fmla="*/ 8 w 155"/>
                <a:gd name="T43" fmla="*/ 225 h 377"/>
                <a:gd name="T44" fmla="*/ 10 w 155"/>
                <a:gd name="T45" fmla="*/ 227 h 377"/>
                <a:gd name="T46" fmla="*/ 17 w 155"/>
                <a:gd name="T47" fmla="*/ 227 h 377"/>
                <a:gd name="T48" fmla="*/ 9 w 155"/>
                <a:gd name="T49" fmla="*/ 284 h 377"/>
                <a:gd name="T50" fmla="*/ 12 w 155"/>
                <a:gd name="T51" fmla="*/ 284 h 377"/>
                <a:gd name="T52" fmla="*/ 24 w 155"/>
                <a:gd name="T53" fmla="*/ 274 h 377"/>
                <a:gd name="T54" fmla="*/ 45 w 155"/>
                <a:gd name="T55" fmla="*/ 347 h 377"/>
                <a:gd name="T56" fmla="*/ 48 w 155"/>
                <a:gd name="T57" fmla="*/ 346 h 377"/>
                <a:gd name="T58" fmla="*/ 48 w 155"/>
                <a:gd name="T59" fmla="*/ 346 h 377"/>
                <a:gd name="T60" fmla="*/ 59 w 155"/>
                <a:gd name="T61" fmla="*/ 339 h 377"/>
                <a:gd name="T62" fmla="*/ 104 w 155"/>
                <a:gd name="T63" fmla="*/ 377 h 377"/>
                <a:gd name="T64" fmla="*/ 105 w 155"/>
                <a:gd name="T65" fmla="*/ 374 h 377"/>
                <a:gd name="T66" fmla="*/ 135 w 155"/>
                <a:gd name="T67" fmla="*/ 338 h 377"/>
                <a:gd name="T68" fmla="*/ 135 w 155"/>
                <a:gd name="T69" fmla="*/ 338 h 377"/>
                <a:gd name="T70" fmla="*/ 135 w 155"/>
                <a:gd name="T71" fmla="*/ 338 h 377"/>
                <a:gd name="T72" fmla="*/ 135 w 155"/>
                <a:gd name="T73" fmla="*/ 338 h 377"/>
                <a:gd name="T74" fmla="*/ 134 w 155"/>
                <a:gd name="T75" fmla="*/ 337 h 377"/>
                <a:gd name="T76" fmla="*/ 110 w 155"/>
                <a:gd name="T77" fmla="*/ 315 h 377"/>
                <a:gd name="T78" fmla="*/ 137 w 155"/>
                <a:gd name="T79" fmla="*/ 326 h 377"/>
                <a:gd name="T80" fmla="*/ 139 w 155"/>
                <a:gd name="T81" fmla="*/ 325 h 377"/>
                <a:gd name="T82" fmla="*/ 150 w 155"/>
                <a:gd name="T83" fmla="*/ 264 h 377"/>
                <a:gd name="T84" fmla="*/ 150 w 155"/>
                <a:gd name="T85" fmla="*/ 264 h 377"/>
                <a:gd name="T86" fmla="*/ 135 w 155"/>
                <a:gd name="T87" fmla="*/ 242 h 377"/>
                <a:gd name="T88" fmla="*/ 153 w 155"/>
                <a:gd name="T89" fmla="*/ 248 h 377"/>
                <a:gd name="T90" fmla="*/ 155 w 155"/>
                <a:gd name="T91" fmla="*/ 248 h 377"/>
                <a:gd name="T92" fmla="*/ 155 w 155"/>
                <a:gd name="T93" fmla="*/ 248 h 377"/>
                <a:gd name="T94" fmla="*/ 155 w 155"/>
                <a:gd name="T95" fmla="*/ 245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5" h="377">
                  <a:moveTo>
                    <a:pt x="155" y="245"/>
                  </a:moveTo>
                  <a:cubicBezTo>
                    <a:pt x="154" y="245"/>
                    <a:pt x="154" y="245"/>
                    <a:pt x="154" y="245"/>
                  </a:cubicBezTo>
                  <a:cubicBezTo>
                    <a:pt x="151" y="235"/>
                    <a:pt x="149" y="225"/>
                    <a:pt x="143" y="217"/>
                  </a:cubicBezTo>
                  <a:cubicBezTo>
                    <a:pt x="137" y="209"/>
                    <a:pt x="128" y="205"/>
                    <a:pt x="118" y="202"/>
                  </a:cubicBezTo>
                  <a:cubicBezTo>
                    <a:pt x="125" y="200"/>
                    <a:pt x="131" y="200"/>
                    <a:pt x="138" y="200"/>
                  </a:cubicBezTo>
                  <a:cubicBezTo>
                    <a:pt x="138" y="200"/>
                    <a:pt x="138" y="200"/>
                    <a:pt x="138" y="199"/>
                  </a:cubicBezTo>
                  <a:cubicBezTo>
                    <a:pt x="139" y="199"/>
                    <a:pt x="139" y="199"/>
                    <a:pt x="139" y="198"/>
                  </a:cubicBezTo>
                  <a:cubicBezTo>
                    <a:pt x="135" y="185"/>
                    <a:pt x="129" y="172"/>
                    <a:pt x="119" y="163"/>
                  </a:cubicBezTo>
                  <a:cubicBezTo>
                    <a:pt x="120" y="163"/>
                    <a:pt x="120" y="162"/>
                    <a:pt x="119" y="161"/>
                  </a:cubicBezTo>
                  <a:cubicBezTo>
                    <a:pt x="108" y="156"/>
                    <a:pt x="94" y="154"/>
                    <a:pt x="81" y="153"/>
                  </a:cubicBezTo>
                  <a:cubicBezTo>
                    <a:pt x="89" y="150"/>
                    <a:pt x="98" y="150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9"/>
                    <a:pt x="110" y="148"/>
                    <a:pt x="109" y="147"/>
                  </a:cubicBezTo>
                  <a:cubicBezTo>
                    <a:pt x="100" y="135"/>
                    <a:pt x="90" y="124"/>
                    <a:pt x="80" y="113"/>
                  </a:cubicBezTo>
                  <a:cubicBezTo>
                    <a:pt x="70" y="100"/>
                    <a:pt x="60" y="87"/>
                    <a:pt x="47" y="77"/>
                  </a:cubicBezTo>
                  <a:cubicBezTo>
                    <a:pt x="46" y="53"/>
                    <a:pt x="44" y="13"/>
                    <a:pt x="20" y="1"/>
                  </a:cubicBezTo>
                  <a:cubicBezTo>
                    <a:pt x="20" y="0"/>
                    <a:pt x="20" y="1"/>
                    <a:pt x="20" y="1"/>
                  </a:cubicBezTo>
                  <a:cubicBezTo>
                    <a:pt x="41" y="21"/>
                    <a:pt x="40" y="51"/>
                    <a:pt x="44" y="78"/>
                  </a:cubicBezTo>
                  <a:cubicBezTo>
                    <a:pt x="46" y="106"/>
                    <a:pt x="31" y="132"/>
                    <a:pt x="17" y="156"/>
                  </a:cubicBezTo>
                  <a:cubicBezTo>
                    <a:pt x="17" y="157"/>
                    <a:pt x="17" y="158"/>
                    <a:pt x="19" y="159"/>
                  </a:cubicBezTo>
                  <a:cubicBezTo>
                    <a:pt x="22" y="160"/>
                    <a:pt x="25" y="162"/>
                    <a:pt x="29" y="163"/>
                  </a:cubicBezTo>
                  <a:cubicBezTo>
                    <a:pt x="11" y="179"/>
                    <a:pt x="8" y="202"/>
                    <a:pt x="8" y="225"/>
                  </a:cubicBezTo>
                  <a:cubicBezTo>
                    <a:pt x="8" y="226"/>
                    <a:pt x="8" y="226"/>
                    <a:pt x="10" y="227"/>
                  </a:cubicBezTo>
                  <a:cubicBezTo>
                    <a:pt x="12" y="227"/>
                    <a:pt x="15" y="227"/>
                    <a:pt x="17" y="227"/>
                  </a:cubicBezTo>
                  <a:cubicBezTo>
                    <a:pt x="0" y="238"/>
                    <a:pt x="2" y="266"/>
                    <a:pt x="9" y="284"/>
                  </a:cubicBezTo>
                  <a:cubicBezTo>
                    <a:pt x="10" y="284"/>
                    <a:pt x="11" y="284"/>
                    <a:pt x="12" y="284"/>
                  </a:cubicBezTo>
                  <a:cubicBezTo>
                    <a:pt x="15" y="280"/>
                    <a:pt x="20" y="277"/>
                    <a:pt x="24" y="274"/>
                  </a:cubicBezTo>
                  <a:cubicBezTo>
                    <a:pt x="15" y="302"/>
                    <a:pt x="25" y="325"/>
                    <a:pt x="45" y="347"/>
                  </a:cubicBezTo>
                  <a:cubicBezTo>
                    <a:pt x="46" y="347"/>
                    <a:pt x="47" y="347"/>
                    <a:pt x="48" y="346"/>
                  </a:cubicBezTo>
                  <a:cubicBezTo>
                    <a:pt x="48" y="346"/>
                    <a:pt x="48" y="346"/>
                    <a:pt x="48" y="346"/>
                  </a:cubicBezTo>
                  <a:cubicBezTo>
                    <a:pt x="52" y="344"/>
                    <a:pt x="56" y="342"/>
                    <a:pt x="59" y="339"/>
                  </a:cubicBezTo>
                  <a:cubicBezTo>
                    <a:pt x="58" y="363"/>
                    <a:pt x="83" y="375"/>
                    <a:pt x="104" y="377"/>
                  </a:cubicBezTo>
                  <a:cubicBezTo>
                    <a:pt x="105" y="377"/>
                    <a:pt x="106" y="375"/>
                    <a:pt x="105" y="374"/>
                  </a:cubicBezTo>
                  <a:cubicBezTo>
                    <a:pt x="119" y="367"/>
                    <a:pt x="130" y="353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7"/>
                    <a:pt x="135" y="337"/>
                    <a:pt x="134" y="337"/>
                  </a:cubicBezTo>
                  <a:cubicBezTo>
                    <a:pt x="129" y="328"/>
                    <a:pt x="120" y="321"/>
                    <a:pt x="110" y="315"/>
                  </a:cubicBezTo>
                  <a:cubicBezTo>
                    <a:pt x="120" y="317"/>
                    <a:pt x="128" y="320"/>
                    <a:pt x="137" y="326"/>
                  </a:cubicBezTo>
                  <a:cubicBezTo>
                    <a:pt x="138" y="326"/>
                    <a:pt x="139" y="326"/>
                    <a:pt x="139" y="325"/>
                  </a:cubicBezTo>
                  <a:cubicBezTo>
                    <a:pt x="148" y="307"/>
                    <a:pt x="154" y="284"/>
                    <a:pt x="150" y="264"/>
                  </a:cubicBezTo>
                  <a:cubicBezTo>
                    <a:pt x="150" y="264"/>
                    <a:pt x="150" y="264"/>
                    <a:pt x="150" y="264"/>
                  </a:cubicBezTo>
                  <a:cubicBezTo>
                    <a:pt x="149" y="255"/>
                    <a:pt x="142" y="247"/>
                    <a:pt x="135" y="242"/>
                  </a:cubicBezTo>
                  <a:cubicBezTo>
                    <a:pt x="141" y="243"/>
                    <a:pt x="147" y="245"/>
                    <a:pt x="153" y="248"/>
                  </a:cubicBezTo>
                  <a:cubicBezTo>
                    <a:pt x="153" y="249"/>
                    <a:pt x="154" y="249"/>
                    <a:pt x="155" y="248"/>
                  </a:cubicBezTo>
                  <a:cubicBezTo>
                    <a:pt x="155" y="248"/>
                    <a:pt x="155" y="248"/>
                    <a:pt x="155" y="248"/>
                  </a:cubicBezTo>
                  <a:cubicBezTo>
                    <a:pt x="155" y="247"/>
                    <a:pt x="155" y="246"/>
                    <a:pt x="155" y="245"/>
                  </a:cubicBezTo>
                  <a:close/>
                </a:path>
              </a:pathLst>
            </a:custGeom>
            <a:solidFill>
              <a:srgbClr val="0C6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4"/>
            <p:cNvSpPr/>
            <p:nvPr/>
          </p:nvSpPr>
          <p:spPr bwMode="auto">
            <a:xfrm>
              <a:off x="84138" y="369519"/>
              <a:ext cx="173038" cy="382588"/>
            </a:xfrm>
            <a:custGeom>
              <a:avLst/>
              <a:gdLst>
                <a:gd name="T0" fmla="*/ 61 w 63"/>
                <a:gd name="T1" fmla="*/ 135 h 139"/>
                <a:gd name="T2" fmla="*/ 3 w 63"/>
                <a:gd name="T3" fmla="*/ 6 h 139"/>
                <a:gd name="T4" fmla="*/ 3 w 63"/>
                <a:gd name="T5" fmla="*/ 7 h 139"/>
                <a:gd name="T6" fmla="*/ 2 w 63"/>
                <a:gd name="T7" fmla="*/ 8 h 139"/>
                <a:gd name="T8" fmla="*/ 58 w 63"/>
                <a:gd name="T9" fmla="*/ 137 h 139"/>
                <a:gd name="T10" fmla="*/ 58 w 63"/>
                <a:gd name="T11" fmla="*/ 137 h 139"/>
                <a:gd name="T12" fmla="*/ 61 w 63"/>
                <a:gd name="T13" fmla="*/ 137 h 139"/>
                <a:gd name="T14" fmla="*/ 61 w 63"/>
                <a:gd name="T15" fmla="*/ 136 h 139"/>
                <a:gd name="T16" fmla="*/ 61 w 63"/>
                <a:gd name="T17" fmla="*/ 13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39">
                  <a:moveTo>
                    <a:pt x="61" y="135"/>
                  </a:moveTo>
                  <a:cubicBezTo>
                    <a:pt x="63" y="96"/>
                    <a:pt x="62" y="0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0" y="56"/>
                    <a:pt x="22" y="104"/>
                    <a:pt x="58" y="137"/>
                  </a:cubicBezTo>
                  <a:cubicBezTo>
                    <a:pt x="58" y="137"/>
                    <a:pt x="58" y="137"/>
                    <a:pt x="58" y="137"/>
                  </a:cubicBezTo>
                  <a:cubicBezTo>
                    <a:pt x="58" y="139"/>
                    <a:pt x="61" y="139"/>
                    <a:pt x="61" y="137"/>
                  </a:cubicBezTo>
                  <a:cubicBezTo>
                    <a:pt x="61" y="137"/>
                    <a:pt x="61" y="136"/>
                    <a:pt x="61" y="136"/>
                  </a:cubicBezTo>
                  <a:cubicBezTo>
                    <a:pt x="61" y="136"/>
                    <a:pt x="61" y="136"/>
                    <a:pt x="61" y="13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5"/>
            <p:cNvSpPr/>
            <p:nvPr/>
          </p:nvSpPr>
          <p:spPr bwMode="auto">
            <a:xfrm>
              <a:off x="1038225" y="-59106"/>
              <a:ext cx="954088" cy="541338"/>
            </a:xfrm>
            <a:custGeom>
              <a:avLst/>
              <a:gdLst>
                <a:gd name="T0" fmla="*/ 323 w 348"/>
                <a:gd name="T1" fmla="*/ 51 h 197"/>
                <a:gd name="T2" fmla="*/ 323 w 348"/>
                <a:gd name="T3" fmla="*/ 52 h 197"/>
                <a:gd name="T4" fmla="*/ 289 w 348"/>
                <a:gd name="T5" fmla="*/ 55 h 197"/>
                <a:gd name="T6" fmla="*/ 327 w 348"/>
                <a:gd name="T7" fmla="*/ 27 h 197"/>
                <a:gd name="T8" fmla="*/ 318 w 348"/>
                <a:gd name="T9" fmla="*/ 5 h 197"/>
                <a:gd name="T10" fmla="*/ 314 w 348"/>
                <a:gd name="T11" fmla="*/ 15 h 197"/>
                <a:gd name="T12" fmla="*/ 257 w 348"/>
                <a:gd name="T13" fmla="*/ 71 h 197"/>
                <a:gd name="T14" fmla="*/ 276 w 348"/>
                <a:gd name="T15" fmla="*/ 25 h 197"/>
                <a:gd name="T16" fmla="*/ 249 w 348"/>
                <a:gd name="T17" fmla="*/ 25 h 197"/>
                <a:gd name="T18" fmla="*/ 261 w 348"/>
                <a:gd name="T19" fmla="*/ 36 h 197"/>
                <a:gd name="T20" fmla="*/ 255 w 348"/>
                <a:gd name="T21" fmla="*/ 73 h 197"/>
                <a:gd name="T22" fmla="*/ 178 w 348"/>
                <a:gd name="T23" fmla="*/ 117 h 197"/>
                <a:gd name="T24" fmla="*/ 218 w 348"/>
                <a:gd name="T25" fmla="*/ 64 h 197"/>
                <a:gd name="T26" fmla="*/ 200 w 348"/>
                <a:gd name="T27" fmla="*/ 44 h 197"/>
                <a:gd name="T28" fmla="*/ 200 w 348"/>
                <a:gd name="T29" fmla="*/ 61 h 197"/>
                <a:gd name="T30" fmla="*/ 175 w 348"/>
                <a:gd name="T31" fmla="*/ 118 h 197"/>
                <a:gd name="T32" fmla="*/ 95 w 348"/>
                <a:gd name="T33" fmla="*/ 152 h 197"/>
                <a:gd name="T34" fmla="*/ 156 w 348"/>
                <a:gd name="T35" fmla="*/ 103 h 197"/>
                <a:gd name="T36" fmla="*/ 136 w 348"/>
                <a:gd name="T37" fmla="*/ 87 h 197"/>
                <a:gd name="T38" fmla="*/ 134 w 348"/>
                <a:gd name="T39" fmla="*/ 102 h 197"/>
                <a:gd name="T40" fmla="*/ 50 w 348"/>
                <a:gd name="T41" fmla="*/ 168 h 197"/>
                <a:gd name="T42" fmla="*/ 38 w 348"/>
                <a:gd name="T43" fmla="*/ 154 h 197"/>
                <a:gd name="T44" fmla="*/ 61 w 348"/>
                <a:gd name="T45" fmla="*/ 134 h 197"/>
                <a:gd name="T46" fmla="*/ 43 w 348"/>
                <a:gd name="T47" fmla="*/ 115 h 197"/>
                <a:gd name="T48" fmla="*/ 46 w 348"/>
                <a:gd name="T49" fmla="*/ 134 h 197"/>
                <a:gd name="T50" fmla="*/ 0 w 348"/>
                <a:gd name="T51" fmla="*/ 181 h 197"/>
                <a:gd name="T52" fmla="*/ 44 w 348"/>
                <a:gd name="T53" fmla="*/ 174 h 197"/>
                <a:gd name="T54" fmla="*/ 104 w 348"/>
                <a:gd name="T55" fmla="*/ 181 h 197"/>
                <a:gd name="T56" fmla="*/ 121 w 348"/>
                <a:gd name="T57" fmla="*/ 196 h 197"/>
                <a:gd name="T58" fmla="*/ 112 w 348"/>
                <a:gd name="T59" fmla="*/ 169 h 197"/>
                <a:gd name="T60" fmla="*/ 106 w 348"/>
                <a:gd name="T61" fmla="*/ 177 h 197"/>
                <a:gd name="T62" fmla="*/ 58 w 348"/>
                <a:gd name="T63" fmla="*/ 170 h 197"/>
                <a:gd name="T64" fmla="*/ 143 w 348"/>
                <a:gd name="T65" fmla="*/ 138 h 197"/>
                <a:gd name="T66" fmla="*/ 188 w 348"/>
                <a:gd name="T67" fmla="*/ 170 h 197"/>
                <a:gd name="T68" fmla="*/ 203 w 348"/>
                <a:gd name="T69" fmla="*/ 179 h 197"/>
                <a:gd name="T70" fmla="*/ 198 w 348"/>
                <a:gd name="T71" fmla="*/ 154 h 197"/>
                <a:gd name="T72" fmla="*/ 145 w 348"/>
                <a:gd name="T73" fmla="*/ 137 h 197"/>
                <a:gd name="T74" fmla="*/ 221 w 348"/>
                <a:gd name="T75" fmla="*/ 100 h 197"/>
                <a:gd name="T76" fmla="*/ 256 w 348"/>
                <a:gd name="T77" fmla="*/ 123 h 197"/>
                <a:gd name="T78" fmla="*/ 277 w 348"/>
                <a:gd name="T79" fmla="*/ 113 h 197"/>
                <a:gd name="T80" fmla="*/ 267 w 348"/>
                <a:gd name="T81" fmla="*/ 107 h 197"/>
                <a:gd name="T82" fmla="*/ 262 w 348"/>
                <a:gd name="T83" fmla="*/ 108 h 197"/>
                <a:gd name="T84" fmla="*/ 259 w 348"/>
                <a:gd name="T85" fmla="*/ 111 h 197"/>
                <a:gd name="T86" fmla="*/ 288 w 348"/>
                <a:gd name="T87" fmla="*/ 57 h 197"/>
                <a:gd name="T88" fmla="*/ 324 w 348"/>
                <a:gd name="T89" fmla="*/ 57 h 197"/>
                <a:gd name="T90" fmla="*/ 347 w 348"/>
                <a:gd name="T91" fmla="*/ 5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8" h="197">
                  <a:moveTo>
                    <a:pt x="336" y="40"/>
                  </a:moveTo>
                  <a:cubicBezTo>
                    <a:pt x="330" y="41"/>
                    <a:pt x="325" y="46"/>
                    <a:pt x="323" y="51"/>
                  </a:cubicBezTo>
                  <a:cubicBezTo>
                    <a:pt x="323" y="51"/>
                    <a:pt x="323" y="51"/>
                    <a:pt x="323" y="52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3" y="53"/>
                    <a:pt x="322" y="54"/>
                    <a:pt x="322" y="54"/>
                  </a:cubicBezTo>
                  <a:cubicBezTo>
                    <a:pt x="311" y="54"/>
                    <a:pt x="300" y="54"/>
                    <a:pt x="289" y="55"/>
                  </a:cubicBezTo>
                  <a:cubicBezTo>
                    <a:pt x="300" y="46"/>
                    <a:pt x="310" y="37"/>
                    <a:pt x="319" y="26"/>
                  </a:cubicBezTo>
                  <a:cubicBezTo>
                    <a:pt x="321" y="28"/>
                    <a:pt x="324" y="28"/>
                    <a:pt x="327" y="27"/>
                  </a:cubicBezTo>
                  <a:cubicBezTo>
                    <a:pt x="333" y="25"/>
                    <a:pt x="338" y="19"/>
                    <a:pt x="336" y="12"/>
                  </a:cubicBezTo>
                  <a:cubicBezTo>
                    <a:pt x="335" y="5"/>
                    <a:pt x="324" y="0"/>
                    <a:pt x="318" y="5"/>
                  </a:cubicBezTo>
                  <a:cubicBezTo>
                    <a:pt x="316" y="7"/>
                    <a:pt x="314" y="10"/>
                    <a:pt x="315" y="14"/>
                  </a:cubicBezTo>
                  <a:cubicBezTo>
                    <a:pt x="314" y="14"/>
                    <a:pt x="314" y="14"/>
                    <a:pt x="314" y="15"/>
                  </a:cubicBezTo>
                  <a:cubicBezTo>
                    <a:pt x="314" y="18"/>
                    <a:pt x="315" y="21"/>
                    <a:pt x="317" y="24"/>
                  </a:cubicBezTo>
                  <a:cubicBezTo>
                    <a:pt x="298" y="41"/>
                    <a:pt x="278" y="57"/>
                    <a:pt x="257" y="71"/>
                  </a:cubicBezTo>
                  <a:cubicBezTo>
                    <a:pt x="261" y="60"/>
                    <a:pt x="263" y="48"/>
                    <a:pt x="264" y="36"/>
                  </a:cubicBezTo>
                  <a:cubicBezTo>
                    <a:pt x="270" y="36"/>
                    <a:pt x="275" y="31"/>
                    <a:pt x="276" y="25"/>
                  </a:cubicBezTo>
                  <a:cubicBezTo>
                    <a:pt x="277" y="18"/>
                    <a:pt x="272" y="13"/>
                    <a:pt x="266" y="12"/>
                  </a:cubicBezTo>
                  <a:cubicBezTo>
                    <a:pt x="259" y="11"/>
                    <a:pt x="247" y="16"/>
                    <a:pt x="249" y="25"/>
                  </a:cubicBezTo>
                  <a:cubicBezTo>
                    <a:pt x="250" y="30"/>
                    <a:pt x="255" y="34"/>
                    <a:pt x="260" y="35"/>
                  </a:cubicBezTo>
                  <a:cubicBezTo>
                    <a:pt x="260" y="35"/>
                    <a:pt x="260" y="36"/>
                    <a:pt x="261" y="36"/>
                  </a:cubicBezTo>
                  <a:cubicBezTo>
                    <a:pt x="261" y="36"/>
                    <a:pt x="261" y="36"/>
                    <a:pt x="261" y="36"/>
                  </a:cubicBezTo>
                  <a:cubicBezTo>
                    <a:pt x="260" y="49"/>
                    <a:pt x="257" y="61"/>
                    <a:pt x="255" y="73"/>
                  </a:cubicBezTo>
                  <a:cubicBezTo>
                    <a:pt x="231" y="89"/>
                    <a:pt x="206" y="104"/>
                    <a:pt x="179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85" y="99"/>
                    <a:pt x="195" y="83"/>
                    <a:pt x="205" y="67"/>
                  </a:cubicBezTo>
                  <a:cubicBezTo>
                    <a:pt x="209" y="69"/>
                    <a:pt x="215" y="69"/>
                    <a:pt x="218" y="64"/>
                  </a:cubicBezTo>
                  <a:cubicBezTo>
                    <a:pt x="223" y="59"/>
                    <a:pt x="225" y="49"/>
                    <a:pt x="221" y="43"/>
                  </a:cubicBezTo>
                  <a:cubicBezTo>
                    <a:pt x="216" y="36"/>
                    <a:pt x="205" y="37"/>
                    <a:pt x="200" y="44"/>
                  </a:cubicBezTo>
                  <a:cubicBezTo>
                    <a:pt x="197" y="48"/>
                    <a:pt x="197" y="55"/>
                    <a:pt x="200" y="60"/>
                  </a:cubicBezTo>
                  <a:cubicBezTo>
                    <a:pt x="200" y="60"/>
                    <a:pt x="200" y="60"/>
                    <a:pt x="200" y="61"/>
                  </a:cubicBezTo>
                  <a:cubicBezTo>
                    <a:pt x="201" y="63"/>
                    <a:pt x="202" y="64"/>
                    <a:pt x="203" y="65"/>
                  </a:cubicBezTo>
                  <a:cubicBezTo>
                    <a:pt x="193" y="82"/>
                    <a:pt x="181" y="99"/>
                    <a:pt x="175" y="118"/>
                  </a:cubicBezTo>
                  <a:cubicBezTo>
                    <a:pt x="150" y="130"/>
                    <a:pt x="125" y="141"/>
                    <a:pt x="99" y="151"/>
                  </a:cubicBezTo>
                  <a:cubicBezTo>
                    <a:pt x="97" y="151"/>
                    <a:pt x="96" y="152"/>
                    <a:pt x="95" y="152"/>
                  </a:cubicBezTo>
                  <a:cubicBezTo>
                    <a:pt x="107" y="134"/>
                    <a:pt x="121" y="119"/>
                    <a:pt x="135" y="104"/>
                  </a:cubicBezTo>
                  <a:cubicBezTo>
                    <a:pt x="141" y="109"/>
                    <a:pt x="151" y="109"/>
                    <a:pt x="156" y="103"/>
                  </a:cubicBezTo>
                  <a:cubicBezTo>
                    <a:pt x="160" y="98"/>
                    <a:pt x="160" y="89"/>
                    <a:pt x="156" y="84"/>
                  </a:cubicBezTo>
                  <a:cubicBezTo>
                    <a:pt x="151" y="77"/>
                    <a:pt x="141" y="81"/>
                    <a:pt x="136" y="87"/>
                  </a:cubicBezTo>
                  <a:cubicBezTo>
                    <a:pt x="136" y="87"/>
                    <a:pt x="136" y="87"/>
                    <a:pt x="136" y="88"/>
                  </a:cubicBezTo>
                  <a:cubicBezTo>
                    <a:pt x="133" y="92"/>
                    <a:pt x="131" y="97"/>
                    <a:pt x="134" y="102"/>
                  </a:cubicBezTo>
                  <a:cubicBezTo>
                    <a:pt x="117" y="116"/>
                    <a:pt x="103" y="133"/>
                    <a:pt x="93" y="153"/>
                  </a:cubicBezTo>
                  <a:cubicBezTo>
                    <a:pt x="79" y="158"/>
                    <a:pt x="65" y="163"/>
                    <a:pt x="50" y="168"/>
                  </a:cubicBezTo>
                  <a:cubicBezTo>
                    <a:pt x="43" y="170"/>
                    <a:pt x="36" y="171"/>
                    <a:pt x="29" y="173"/>
                  </a:cubicBezTo>
                  <a:cubicBezTo>
                    <a:pt x="32" y="167"/>
                    <a:pt x="35" y="160"/>
                    <a:pt x="38" y="154"/>
                  </a:cubicBezTo>
                  <a:cubicBezTo>
                    <a:pt x="42" y="148"/>
                    <a:pt x="45" y="142"/>
                    <a:pt x="49" y="136"/>
                  </a:cubicBezTo>
                  <a:cubicBezTo>
                    <a:pt x="53" y="138"/>
                    <a:pt x="57" y="137"/>
                    <a:pt x="61" y="134"/>
                  </a:cubicBezTo>
                  <a:cubicBezTo>
                    <a:pt x="67" y="130"/>
                    <a:pt x="69" y="120"/>
                    <a:pt x="64" y="114"/>
                  </a:cubicBezTo>
                  <a:cubicBezTo>
                    <a:pt x="58" y="107"/>
                    <a:pt x="48" y="107"/>
                    <a:pt x="43" y="115"/>
                  </a:cubicBezTo>
                  <a:cubicBezTo>
                    <a:pt x="40" y="119"/>
                    <a:pt x="40" y="127"/>
                    <a:pt x="44" y="130"/>
                  </a:cubicBezTo>
                  <a:cubicBezTo>
                    <a:pt x="44" y="132"/>
                    <a:pt x="45" y="133"/>
                    <a:pt x="46" y="134"/>
                  </a:cubicBezTo>
                  <a:cubicBezTo>
                    <a:pt x="37" y="145"/>
                    <a:pt x="31" y="160"/>
                    <a:pt x="26" y="174"/>
                  </a:cubicBezTo>
                  <a:cubicBezTo>
                    <a:pt x="17" y="175"/>
                    <a:pt x="8" y="177"/>
                    <a:pt x="0" y="181"/>
                  </a:cubicBezTo>
                  <a:cubicBezTo>
                    <a:pt x="0" y="181"/>
                    <a:pt x="0" y="181"/>
                    <a:pt x="0" y="182"/>
                  </a:cubicBezTo>
                  <a:cubicBezTo>
                    <a:pt x="14" y="183"/>
                    <a:pt x="30" y="178"/>
                    <a:pt x="44" y="174"/>
                  </a:cubicBezTo>
                  <a:cubicBezTo>
                    <a:pt x="47" y="173"/>
                    <a:pt x="51" y="172"/>
                    <a:pt x="55" y="171"/>
                  </a:cubicBezTo>
                  <a:cubicBezTo>
                    <a:pt x="70" y="177"/>
                    <a:pt x="88" y="181"/>
                    <a:pt x="104" y="181"/>
                  </a:cubicBezTo>
                  <a:cubicBezTo>
                    <a:pt x="104" y="182"/>
                    <a:pt x="104" y="183"/>
                    <a:pt x="104" y="185"/>
                  </a:cubicBezTo>
                  <a:cubicBezTo>
                    <a:pt x="104" y="194"/>
                    <a:pt x="113" y="197"/>
                    <a:pt x="121" y="196"/>
                  </a:cubicBezTo>
                  <a:cubicBezTo>
                    <a:pt x="128" y="195"/>
                    <a:pt x="132" y="189"/>
                    <a:pt x="131" y="181"/>
                  </a:cubicBezTo>
                  <a:cubicBezTo>
                    <a:pt x="129" y="174"/>
                    <a:pt x="120" y="166"/>
                    <a:pt x="112" y="169"/>
                  </a:cubicBezTo>
                  <a:cubicBezTo>
                    <a:pt x="112" y="169"/>
                    <a:pt x="111" y="170"/>
                    <a:pt x="112" y="171"/>
                  </a:cubicBezTo>
                  <a:cubicBezTo>
                    <a:pt x="109" y="172"/>
                    <a:pt x="107" y="174"/>
                    <a:pt x="106" y="177"/>
                  </a:cubicBezTo>
                  <a:cubicBezTo>
                    <a:pt x="98" y="176"/>
                    <a:pt x="90" y="176"/>
                    <a:pt x="82" y="175"/>
                  </a:cubicBezTo>
                  <a:cubicBezTo>
                    <a:pt x="74" y="174"/>
                    <a:pt x="66" y="172"/>
                    <a:pt x="58" y="170"/>
                  </a:cubicBezTo>
                  <a:cubicBezTo>
                    <a:pt x="71" y="166"/>
                    <a:pt x="83" y="161"/>
                    <a:pt x="96" y="157"/>
                  </a:cubicBezTo>
                  <a:cubicBezTo>
                    <a:pt x="112" y="151"/>
                    <a:pt x="128" y="145"/>
                    <a:pt x="143" y="138"/>
                  </a:cubicBezTo>
                  <a:cubicBezTo>
                    <a:pt x="157" y="148"/>
                    <a:pt x="171" y="157"/>
                    <a:pt x="188" y="162"/>
                  </a:cubicBezTo>
                  <a:cubicBezTo>
                    <a:pt x="187" y="165"/>
                    <a:pt x="187" y="167"/>
                    <a:pt x="188" y="170"/>
                  </a:cubicBezTo>
                  <a:cubicBezTo>
                    <a:pt x="188" y="170"/>
                    <a:pt x="188" y="171"/>
                    <a:pt x="189" y="171"/>
                  </a:cubicBezTo>
                  <a:cubicBezTo>
                    <a:pt x="191" y="176"/>
                    <a:pt x="197" y="180"/>
                    <a:pt x="203" y="179"/>
                  </a:cubicBezTo>
                  <a:cubicBezTo>
                    <a:pt x="211" y="178"/>
                    <a:pt x="219" y="170"/>
                    <a:pt x="216" y="161"/>
                  </a:cubicBezTo>
                  <a:cubicBezTo>
                    <a:pt x="213" y="155"/>
                    <a:pt x="204" y="153"/>
                    <a:pt x="198" y="154"/>
                  </a:cubicBezTo>
                  <a:cubicBezTo>
                    <a:pt x="194" y="154"/>
                    <a:pt x="191" y="156"/>
                    <a:pt x="189" y="159"/>
                  </a:cubicBezTo>
                  <a:cubicBezTo>
                    <a:pt x="173" y="154"/>
                    <a:pt x="159" y="146"/>
                    <a:pt x="145" y="137"/>
                  </a:cubicBezTo>
                  <a:cubicBezTo>
                    <a:pt x="155" y="133"/>
                    <a:pt x="165" y="128"/>
                    <a:pt x="175" y="123"/>
                  </a:cubicBezTo>
                  <a:cubicBezTo>
                    <a:pt x="190" y="116"/>
                    <a:pt x="206" y="109"/>
                    <a:pt x="221" y="100"/>
                  </a:cubicBezTo>
                  <a:cubicBezTo>
                    <a:pt x="231" y="108"/>
                    <a:pt x="244" y="112"/>
                    <a:pt x="257" y="114"/>
                  </a:cubicBezTo>
                  <a:cubicBezTo>
                    <a:pt x="256" y="117"/>
                    <a:pt x="255" y="120"/>
                    <a:pt x="256" y="123"/>
                  </a:cubicBezTo>
                  <a:cubicBezTo>
                    <a:pt x="258" y="130"/>
                    <a:pt x="269" y="134"/>
                    <a:pt x="275" y="129"/>
                  </a:cubicBezTo>
                  <a:cubicBezTo>
                    <a:pt x="279" y="125"/>
                    <a:pt x="280" y="118"/>
                    <a:pt x="277" y="113"/>
                  </a:cubicBezTo>
                  <a:cubicBezTo>
                    <a:pt x="275" y="109"/>
                    <a:pt x="271" y="107"/>
                    <a:pt x="266" y="107"/>
                  </a:cubicBezTo>
                  <a:cubicBezTo>
                    <a:pt x="266" y="107"/>
                    <a:pt x="267" y="107"/>
                    <a:pt x="267" y="107"/>
                  </a:cubicBezTo>
                  <a:cubicBezTo>
                    <a:pt x="267" y="107"/>
                    <a:pt x="267" y="106"/>
                    <a:pt x="266" y="107"/>
                  </a:cubicBezTo>
                  <a:cubicBezTo>
                    <a:pt x="265" y="107"/>
                    <a:pt x="264" y="108"/>
                    <a:pt x="262" y="108"/>
                  </a:cubicBezTo>
                  <a:cubicBezTo>
                    <a:pt x="261" y="109"/>
                    <a:pt x="260" y="109"/>
                    <a:pt x="259" y="110"/>
                  </a:cubicBezTo>
                  <a:cubicBezTo>
                    <a:pt x="259" y="110"/>
                    <a:pt x="259" y="111"/>
                    <a:pt x="259" y="111"/>
                  </a:cubicBezTo>
                  <a:cubicBezTo>
                    <a:pt x="246" y="108"/>
                    <a:pt x="235" y="105"/>
                    <a:pt x="223" y="99"/>
                  </a:cubicBezTo>
                  <a:cubicBezTo>
                    <a:pt x="246" y="87"/>
                    <a:pt x="268" y="73"/>
                    <a:pt x="288" y="57"/>
                  </a:cubicBezTo>
                  <a:cubicBezTo>
                    <a:pt x="300" y="57"/>
                    <a:pt x="312" y="58"/>
                    <a:pt x="324" y="57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6" y="61"/>
                    <a:pt x="330" y="64"/>
                    <a:pt x="334" y="65"/>
                  </a:cubicBezTo>
                  <a:cubicBezTo>
                    <a:pt x="340" y="65"/>
                    <a:pt x="346" y="62"/>
                    <a:pt x="347" y="55"/>
                  </a:cubicBezTo>
                  <a:cubicBezTo>
                    <a:pt x="348" y="48"/>
                    <a:pt x="344" y="39"/>
                    <a:pt x="336" y="40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1309688" y="185369"/>
              <a:ext cx="1027113" cy="657225"/>
            </a:xfrm>
            <a:custGeom>
              <a:avLst/>
              <a:gdLst>
                <a:gd name="T0" fmla="*/ 372 w 375"/>
                <a:gd name="T1" fmla="*/ 33 h 239"/>
                <a:gd name="T2" fmla="*/ 331 w 375"/>
                <a:gd name="T3" fmla="*/ 50 h 239"/>
                <a:gd name="T4" fmla="*/ 291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7 w 375"/>
                <a:gd name="T11" fmla="*/ 138 h 239"/>
                <a:gd name="T12" fmla="*/ 162 w 375"/>
                <a:gd name="T13" fmla="*/ 117 h 239"/>
                <a:gd name="T14" fmla="*/ 171 w 375"/>
                <a:gd name="T15" fmla="*/ 108 h 239"/>
                <a:gd name="T16" fmla="*/ 241 w 375"/>
                <a:gd name="T17" fmla="*/ 5 h 239"/>
                <a:gd name="T18" fmla="*/ 243 w 375"/>
                <a:gd name="T19" fmla="*/ 3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1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90 w 375"/>
                <a:gd name="T35" fmla="*/ 146 h 239"/>
                <a:gd name="T36" fmla="*/ 90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8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5 h 239"/>
                <a:gd name="T56" fmla="*/ 296 w 375"/>
                <a:gd name="T57" fmla="*/ 184 h 239"/>
                <a:gd name="T58" fmla="*/ 297 w 375"/>
                <a:gd name="T59" fmla="*/ 184 h 239"/>
                <a:gd name="T60" fmla="*/ 297 w 375"/>
                <a:gd name="T61" fmla="*/ 181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9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3"/>
                  </a:moveTo>
                  <a:cubicBezTo>
                    <a:pt x="359" y="39"/>
                    <a:pt x="346" y="45"/>
                    <a:pt x="331" y="50"/>
                  </a:cubicBezTo>
                  <a:cubicBezTo>
                    <a:pt x="317" y="54"/>
                    <a:pt x="304" y="58"/>
                    <a:pt x="291" y="64"/>
                  </a:cubicBezTo>
                  <a:cubicBezTo>
                    <a:pt x="267" y="74"/>
                    <a:pt x="249" y="93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9"/>
                    <a:pt x="162" y="134"/>
                    <a:pt x="137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8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3"/>
                  </a:cubicBezTo>
                  <a:cubicBezTo>
                    <a:pt x="244" y="1"/>
                    <a:pt x="242" y="0"/>
                    <a:pt x="241" y="1"/>
                  </a:cubicBezTo>
                  <a:cubicBezTo>
                    <a:pt x="233" y="10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1"/>
                  </a:cubicBezTo>
                  <a:cubicBezTo>
                    <a:pt x="176" y="65"/>
                    <a:pt x="164" y="85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4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2"/>
                    <a:pt x="103" y="144"/>
                    <a:pt x="90" y="146"/>
                  </a:cubicBezTo>
                  <a:cubicBezTo>
                    <a:pt x="90" y="146"/>
                    <a:pt x="90" y="146"/>
                    <a:pt x="90" y="146"/>
                  </a:cubicBezTo>
                  <a:cubicBezTo>
                    <a:pt x="89" y="145"/>
                    <a:pt x="89" y="146"/>
                    <a:pt x="89" y="146"/>
                  </a:cubicBezTo>
                  <a:cubicBezTo>
                    <a:pt x="82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8"/>
                  </a:cubicBezTo>
                  <a:cubicBezTo>
                    <a:pt x="1" y="147"/>
                    <a:pt x="0" y="148"/>
                    <a:pt x="1" y="149"/>
                  </a:cubicBezTo>
                  <a:cubicBezTo>
                    <a:pt x="17" y="159"/>
                    <a:pt x="41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3"/>
                    <a:pt x="296" y="185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9" y="183"/>
                    <a:pt x="299" y="180"/>
                    <a:pt x="297" y="181"/>
                  </a:cubicBezTo>
                  <a:cubicBezTo>
                    <a:pt x="263" y="184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8"/>
                    <a:pt x="106" y="167"/>
                    <a:pt x="92" y="149"/>
                  </a:cubicBezTo>
                  <a:cubicBezTo>
                    <a:pt x="104" y="148"/>
                    <a:pt x="115" y="146"/>
                    <a:pt x="127" y="144"/>
                  </a:cubicBezTo>
                  <a:cubicBezTo>
                    <a:pt x="162" y="138"/>
                    <a:pt x="200" y="131"/>
                    <a:pt x="235" y="119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53" y="141"/>
                    <a:pt x="291" y="133"/>
                    <a:pt x="313" y="123"/>
                  </a:cubicBezTo>
                  <a:cubicBezTo>
                    <a:pt x="329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3" y="36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3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7"/>
            <p:cNvSpPr/>
            <p:nvPr/>
          </p:nvSpPr>
          <p:spPr bwMode="auto">
            <a:xfrm>
              <a:off x="1731963" y="861645"/>
              <a:ext cx="241300" cy="544513"/>
            </a:xfrm>
            <a:custGeom>
              <a:avLst/>
              <a:gdLst>
                <a:gd name="T0" fmla="*/ 87 w 88"/>
                <a:gd name="T1" fmla="*/ 183 h 198"/>
                <a:gd name="T2" fmla="*/ 79 w 88"/>
                <a:gd name="T3" fmla="*/ 177 h 198"/>
                <a:gd name="T4" fmla="*/ 68 w 88"/>
                <a:gd name="T5" fmla="*/ 170 h 198"/>
                <a:gd name="T6" fmla="*/ 68 w 88"/>
                <a:gd name="T7" fmla="*/ 170 h 198"/>
                <a:gd name="T8" fmla="*/ 54 w 88"/>
                <a:gd name="T9" fmla="*/ 80 h 198"/>
                <a:gd name="T10" fmla="*/ 33 w 88"/>
                <a:gd name="T11" fmla="*/ 29 h 198"/>
                <a:gd name="T12" fmla="*/ 1 w 88"/>
                <a:gd name="T13" fmla="*/ 0 h 198"/>
                <a:gd name="T14" fmla="*/ 0 w 88"/>
                <a:gd name="T15" fmla="*/ 1 h 198"/>
                <a:gd name="T16" fmla="*/ 32 w 88"/>
                <a:gd name="T17" fmla="*/ 35 h 198"/>
                <a:gd name="T18" fmla="*/ 51 w 88"/>
                <a:gd name="T19" fmla="*/ 86 h 198"/>
                <a:gd name="T20" fmla="*/ 63 w 88"/>
                <a:gd name="T21" fmla="*/ 171 h 198"/>
                <a:gd name="T22" fmla="*/ 49 w 88"/>
                <a:gd name="T23" fmla="*/ 187 h 198"/>
                <a:gd name="T24" fmla="*/ 49 w 88"/>
                <a:gd name="T25" fmla="*/ 190 h 198"/>
                <a:gd name="T26" fmla="*/ 70 w 88"/>
                <a:gd name="T27" fmla="*/ 197 h 198"/>
                <a:gd name="T28" fmla="*/ 86 w 88"/>
                <a:gd name="T29" fmla="*/ 186 h 198"/>
                <a:gd name="T30" fmla="*/ 87 w 88"/>
                <a:gd name="T31" fmla="*/ 18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8" h="198">
                  <a:moveTo>
                    <a:pt x="87" y="183"/>
                  </a:moveTo>
                  <a:cubicBezTo>
                    <a:pt x="85" y="181"/>
                    <a:pt x="82" y="179"/>
                    <a:pt x="79" y="177"/>
                  </a:cubicBezTo>
                  <a:cubicBezTo>
                    <a:pt x="75" y="175"/>
                    <a:pt x="72" y="172"/>
                    <a:pt x="68" y="170"/>
                  </a:cubicBezTo>
                  <a:cubicBezTo>
                    <a:pt x="68" y="170"/>
                    <a:pt x="68" y="170"/>
                    <a:pt x="68" y="170"/>
                  </a:cubicBezTo>
                  <a:cubicBezTo>
                    <a:pt x="68" y="140"/>
                    <a:pt x="62" y="108"/>
                    <a:pt x="54" y="80"/>
                  </a:cubicBezTo>
                  <a:cubicBezTo>
                    <a:pt x="50" y="62"/>
                    <a:pt x="43" y="45"/>
                    <a:pt x="33" y="29"/>
                  </a:cubicBezTo>
                  <a:cubicBezTo>
                    <a:pt x="26" y="18"/>
                    <a:pt x="15" y="4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3" y="12"/>
                    <a:pt x="23" y="20"/>
                    <a:pt x="32" y="35"/>
                  </a:cubicBezTo>
                  <a:cubicBezTo>
                    <a:pt x="41" y="51"/>
                    <a:pt x="47" y="69"/>
                    <a:pt x="51" y="86"/>
                  </a:cubicBezTo>
                  <a:cubicBezTo>
                    <a:pt x="58" y="114"/>
                    <a:pt x="60" y="142"/>
                    <a:pt x="63" y="171"/>
                  </a:cubicBezTo>
                  <a:cubicBezTo>
                    <a:pt x="58" y="176"/>
                    <a:pt x="54" y="182"/>
                    <a:pt x="49" y="187"/>
                  </a:cubicBezTo>
                  <a:cubicBezTo>
                    <a:pt x="49" y="188"/>
                    <a:pt x="49" y="189"/>
                    <a:pt x="49" y="190"/>
                  </a:cubicBezTo>
                  <a:cubicBezTo>
                    <a:pt x="55" y="196"/>
                    <a:pt x="62" y="198"/>
                    <a:pt x="70" y="197"/>
                  </a:cubicBezTo>
                  <a:cubicBezTo>
                    <a:pt x="77" y="196"/>
                    <a:pt x="84" y="192"/>
                    <a:pt x="86" y="186"/>
                  </a:cubicBezTo>
                  <a:cubicBezTo>
                    <a:pt x="87" y="185"/>
                    <a:pt x="88" y="184"/>
                    <a:pt x="87" y="18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2008188" y="985470"/>
              <a:ext cx="417513" cy="446088"/>
            </a:xfrm>
            <a:custGeom>
              <a:avLst/>
              <a:gdLst>
                <a:gd name="T0" fmla="*/ 142 w 152"/>
                <a:gd name="T1" fmla="*/ 103 h 162"/>
                <a:gd name="T2" fmla="*/ 129 w 152"/>
                <a:gd name="T3" fmla="*/ 105 h 162"/>
                <a:gd name="T4" fmla="*/ 88 w 152"/>
                <a:gd name="T5" fmla="*/ 89 h 162"/>
                <a:gd name="T6" fmla="*/ 88 w 152"/>
                <a:gd name="T7" fmla="*/ 89 h 162"/>
                <a:gd name="T8" fmla="*/ 60 w 152"/>
                <a:gd name="T9" fmla="*/ 45 h 162"/>
                <a:gd name="T10" fmla="*/ 102 w 152"/>
                <a:gd name="T11" fmla="*/ 55 h 162"/>
                <a:gd name="T12" fmla="*/ 101 w 152"/>
                <a:gd name="T13" fmla="*/ 63 h 162"/>
                <a:gd name="T14" fmla="*/ 120 w 152"/>
                <a:gd name="T15" fmla="*/ 69 h 162"/>
                <a:gd name="T16" fmla="*/ 125 w 152"/>
                <a:gd name="T17" fmla="*/ 49 h 162"/>
                <a:gd name="T18" fmla="*/ 106 w 152"/>
                <a:gd name="T19" fmla="*/ 45 h 162"/>
                <a:gd name="T20" fmla="*/ 106 w 152"/>
                <a:gd name="T21" fmla="*/ 46 h 162"/>
                <a:gd name="T22" fmla="*/ 103 w 152"/>
                <a:gd name="T23" fmla="*/ 51 h 162"/>
                <a:gd name="T24" fmla="*/ 82 w 152"/>
                <a:gd name="T25" fmla="*/ 49 h 162"/>
                <a:gd name="T26" fmla="*/ 56 w 152"/>
                <a:gd name="T27" fmla="*/ 39 h 162"/>
                <a:gd name="T28" fmla="*/ 20 w 152"/>
                <a:gd name="T29" fmla="*/ 1 h 162"/>
                <a:gd name="T30" fmla="*/ 19 w 152"/>
                <a:gd name="T31" fmla="*/ 2 h 162"/>
                <a:gd name="T32" fmla="*/ 36 w 152"/>
                <a:gd name="T33" fmla="*/ 22 h 162"/>
                <a:gd name="T34" fmla="*/ 19 w 152"/>
                <a:gd name="T35" fmla="*/ 77 h 162"/>
                <a:gd name="T36" fmla="*/ 5 w 152"/>
                <a:gd name="T37" fmla="*/ 78 h 162"/>
                <a:gd name="T38" fmla="*/ 6 w 152"/>
                <a:gd name="T39" fmla="*/ 96 h 162"/>
                <a:gd name="T40" fmla="*/ 20 w 152"/>
                <a:gd name="T41" fmla="*/ 96 h 162"/>
                <a:gd name="T42" fmla="*/ 22 w 152"/>
                <a:gd name="T43" fmla="*/ 80 h 162"/>
                <a:gd name="T44" fmla="*/ 38 w 152"/>
                <a:gd name="T45" fmla="*/ 24 h 162"/>
                <a:gd name="T46" fmla="*/ 70 w 152"/>
                <a:gd name="T47" fmla="*/ 66 h 162"/>
                <a:gd name="T48" fmla="*/ 54 w 152"/>
                <a:gd name="T49" fmla="*/ 115 h 162"/>
                <a:gd name="T50" fmla="*/ 52 w 152"/>
                <a:gd name="T51" fmla="*/ 114 h 162"/>
                <a:gd name="T52" fmla="*/ 50 w 152"/>
                <a:gd name="T53" fmla="*/ 115 h 162"/>
                <a:gd name="T54" fmla="*/ 37 w 152"/>
                <a:gd name="T55" fmla="*/ 118 h 162"/>
                <a:gd name="T56" fmla="*/ 41 w 152"/>
                <a:gd name="T57" fmla="*/ 135 h 162"/>
                <a:gd name="T58" fmla="*/ 57 w 152"/>
                <a:gd name="T59" fmla="*/ 132 h 162"/>
                <a:gd name="T60" fmla="*/ 56 w 152"/>
                <a:gd name="T61" fmla="*/ 118 h 162"/>
                <a:gd name="T62" fmla="*/ 72 w 152"/>
                <a:gd name="T63" fmla="*/ 69 h 162"/>
                <a:gd name="T64" fmla="*/ 94 w 152"/>
                <a:gd name="T65" fmla="*/ 115 h 162"/>
                <a:gd name="T66" fmla="*/ 85 w 152"/>
                <a:gd name="T67" fmla="*/ 136 h 162"/>
                <a:gd name="T68" fmla="*/ 84 w 152"/>
                <a:gd name="T69" fmla="*/ 135 h 162"/>
                <a:gd name="T70" fmla="*/ 72 w 152"/>
                <a:gd name="T71" fmla="*/ 144 h 162"/>
                <a:gd name="T72" fmla="*/ 79 w 152"/>
                <a:gd name="T73" fmla="*/ 157 h 162"/>
                <a:gd name="T74" fmla="*/ 89 w 152"/>
                <a:gd name="T75" fmla="*/ 150 h 162"/>
                <a:gd name="T76" fmla="*/ 87 w 152"/>
                <a:gd name="T77" fmla="*/ 138 h 162"/>
                <a:gd name="T78" fmla="*/ 96 w 152"/>
                <a:gd name="T79" fmla="*/ 118 h 162"/>
                <a:gd name="T80" fmla="*/ 105 w 152"/>
                <a:gd name="T81" fmla="*/ 144 h 162"/>
                <a:gd name="T82" fmla="*/ 104 w 152"/>
                <a:gd name="T83" fmla="*/ 155 h 162"/>
                <a:gd name="T84" fmla="*/ 118 w 152"/>
                <a:gd name="T85" fmla="*/ 158 h 162"/>
                <a:gd name="T86" fmla="*/ 122 w 152"/>
                <a:gd name="T87" fmla="*/ 146 h 162"/>
                <a:gd name="T88" fmla="*/ 108 w 152"/>
                <a:gd name="T89" fmla="*/ 141 h 162"/>
                <a:gd name="T90" fmla="*/ 90 w 152"/>
                <a:gd name="T91" fmla="*/ 94 h 162"/>
                <a:gd name="T92" fmla="*/ 126 w 152"/>
                <a:gd name="T93" fmla="*/ 110 h 162"/>
                <a:gd name="T94" fmla="*/ 125 w 152"/>
                <a:gd name="T95" fmla="*/ 111 h 162"/>
                <a:gd name="T96" fmla="*/ 125 w 152"/>
                <a:gd name="T97" fmla="*/ 112 h 162"/>
                <a:gd name="T98" fmla="*/ 132 w 152"/>
                <a:gd name="T99" fmla="*/ 126 h 162"/>
                <a:gd name="T100" fmla="*/ 151 w 152"/>
                <a:gd name="T101" fmla="*/ 117 h 162"/>
                <a:gd name="T102" fmla="*/ 142 w 152"/>
                <a:gd name="T103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42" y="103"/>
                  </a:moveTo>
                  <a:cubicBezTo>
                    <a:pt x="137" y="101"/>
                    <a:pt x="132" y="102"/>
                    <a:pt x="129" y="105"/>
                  </a:cubicBezTo>
                  <a:cubicBezTo>
                    <a:pt x="114" y="102"/>
                    <a:pt x="101" y="99"/>
                    <a:pt x="88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0" y="74"/>
                    <a:pt x="71" y="59"/>
                    <a:pt x="60" y="45"/>
                  </a:cubicBezTo>
                  <a:cubicBezTo>
                    <a:pt x="72" y="52"/>
                    <a:pt x="88" y="55"/>
                    <a:pt x="102" y="55"/>
                  </a:cubicBezTo>
                  <a:cubicBezTo>
                    <a:pt x="101" y="58"/>
                    <a:pt x="101" y="61"/>
                    <a:pt x="101" y="63"/>
                  </a:cubicBezTo>
                  <a:cubicBezTo>
                    <a:pt x="103" y="72"/>
                    <a:pt x="114" y="74"/>
                    <a:pt x="120" y="69"/>
                  </a:cubicBezTo>
                  <a:cubicBezTo>
                    <a:pt x="126" y="65"/>
                    <a:pt x="127" y="55"/>
                    <a:pt x="125" y="49"/>
                  </a:cubicBezTo>
                  <a:cubicBezTo>
                    <a:pt x="122" y="41"/>
                    <a:pt x="113" y="39"/>
                    <a:pt x="106" y="45"/>
                  </a:cubicBezTo>
                  <a:cubicBezTo>
                    <a:pt x="106" y="45"/>
                    <a:pt x="106" y="46"/>
                    <a:pt x="106" y="46"/>
                  </a:cubicBezTo>
                  <a:cubicBezTo>
                    <a:pt x="105" y="48"/>
                    <a:pt x="104" y="49"/>
                    <a:pt x="103" y="51"/>
                  </a:cubicBezTo>
                  <a:cubicBezTo>
                    <a:pt x="96" y="50"/>
                    <a:pt x="89" y="50"/>
                    <a:pt x="82" y="49"/>
                  </a:cubicBezTo>
                  <a:cubicBezTo>
                    <a:pt x="72" y="47"/>
                    <a:pt x="64" y="44"/>
                    <a:pt x="56" y="39"/>
                  </a:cubicBezTo>
                  <a:cubicBezTo>
                    <a:pt x="45" y="25"/>
                    <a:pt x="33" y="12"/>
                    <a:pt x="20" y="1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25" y="9"/>
                    <a:pt x="30" y="15"/>
                    <a:pt x="36" y="22"/>
                  </a:cubicBezTo>
                  <a:cubicBezTo>
                    <a:pt x="36" y="42"/>
                    <a:pt x="26" y="59"/>
                    <a:pt x="19" y="77"/>
                  </a:cubicBezTo>
                  <a:cubicBezTo>
                    <a:pt x="15" y="74"/>
                    <a:pt x="9" y="74"/>
                    <a:pt x="5" y="78"/>
                  </a:cubicBezTo>
                  <a:cubicBezTo>
                    <a:pt x="1" y="83"/>
                    <a:pt x="0" y="92"/>
                    <a:pt x="6" y="96"/>
                  </a:cubicBezTo>
                  <a:cubicBezTo>
                    <a:pt x="10" y="99"/>
                    <a:pt x="16" y="99"/>
                    <a:pt x="20" y="96"/>
                  </a:cubicBezTo>
                  <a:cubicBezTo>
                    <a:pt x="24" y="92"/>
                    <a:pt x="25" y="84"/>
                    <a:pt x="22" y="80"/>
                  </a:cubicBezTo>
                  <a:cubicBezTo>
                    <a:pt x="31" y="64"/>
                    <a:pt x="39" y="42"/>
                    <a:pt x="38" y="24"/>
                  </a:cubicBezTo>
                  <a:cubicBezTo>
                    <a:pt x="49" y="37"/>
                    <a:pt x="60" y="51"/>
                    <a:pt x="70" y="66"/>
                  </a:cubicBezTo>
                  <a:cubicBezTo>
                    <a:pt x="71" y="85"/>
                    <a:pt x="62" y="100"/>
                    <a:pt x="54" y="115"/>
                  </a:cubicBezTo>
                  <a:cubicBezTo>
                    <a:pt x="53" y="115"/>
                    <a:pt x="53" y="115"/>
                    <a:pt x="52" y="114"/>
                  </a:cubicBezTo>
                  <a:cubicBezTo>
                    <a:pt x="51" y="114"/>
                    <a:pt x="51" y="114"/>
                    <a:pt x="50" y="115"/>
                  </a:cubicBezTo>
                  <a:cubicBezTo>
                    <a:pt x="46" y="114"/>
                    <a:pt x="40" y="115"/>
                    <a:pt x="37" y="118"/>
                  </a:cubicBezTo>
                  <a:cubicBezTo>
                    <a:pt x="32" y="123"/>
                    <a:pt x="37" y="131"/>
                    <a:pt x="41" y="135"/>
                  </a:cubicBezTo>
                  <a:cubicBezTo>
                    <a:pt x="46" y="138"/>
                    <a:pt x="53" y="136"/>
                    <a:pt x="57" y="132"/>
                  </a:cubicBezTo>
                  <a:cubicBezTo>
                    <a:pt x="60" y="127"/>
                    <a:pt x="59" y="122"/>
                    <a:pt x="56" y="118"/>
                  </a:cubicBezTo>
                  <a:cubicBezTo>
                    <a:pt x="66" y="104"/>
                    <a:pt x="74" y="86"/>
                    <a:pt x="72" y="69"/>
                  </a:cubicBezTo>
                  <a:cubicBezTo>
                    <a:pt x="81" y="84"/>
                    <a:pt x="88" y="99"/>
                    <a:pt x="94" y="115"/>
                  </a:cubicBezTo>
                  <a:cubicBezTo>
                    <a:pt x="92" y="122"/>
                    <a:pt x="88" y="129"/>
                    <a:pt x="85" y="136"/>
                  </a:cubicBezTo>
                  <a:cubicBezTo>
                    <a:pt x="85" y="136"/>
                    <a:pt x="85" y="135"/>
                    <a:pt x="84" y="135"/>
                  </a:cubicBezTo>
                  <a:cubicBezTo>
                    <a:pt x="79" y="135"/>
                    <a:pt x="73" y="139"/>
                    <a:pt x="72" y="144"/>
                  </a:cubicBezTo>
                  <a:cubicBezTo>
                    <a:pt x="72" y="149"/>
                    <a:pt x="74" y="156"/>
                    <a:pt x="79" y="157"/>
                  </a:cubicBezTo>
                  <a:cubicBezTo>
                    <a:pt x="83" y="157"/>
                    <a:pt x="87" y="154"/>
                    <a:pt x="89" y="150"/>
                  </a:cubicBezTo>
                  <a:cubicBezTo>
                    <a:pt x="91" y="146"/>
                    <a:pt x="90" y="141"/>
                    <a:pt x="87" y="138"/>
                  </a:cubicBezTo>
                  <a:cubicBezTo>
                    <a:pt x="91" y="132"/>
                    <a:pt x="94" y="125"/>
                    <a:pt x="96" y="118"/>
                  </a:cubicBezTo>
                  <a:cubicBezTo>
                    <a:pt x="99" y="126"/>
                    <a:pt x="102" y="135"/>
                    <a:pt x="105" y="144"/>
                  </a:cubicBezTo>
                  <a:cubicBezTo>
                    <a:pt x="102" y="147"/>
                    <a:pt x="101" y="151"/>
                    <a:pt x="104" y="155"/>
                  </a:cubicBezTo>
                  <a:cubicBezTo>
                    <a:pt x="108" y="160"/>
                    <a:pt x="113" y="162"/>
                    <a:pt x="118" y="158"/>
                  </a:cubicBezTo>
                  <a:cubicBezTo>
                    <a:pt x="121" y="155"/>
                    <a:pt x="123" y="150"/>
                    <a:pt x="122" y="146"/>
                  </a:cubicBezTo>
                  <a:cubicBezTo>
                    <a:pt x="120" y="140"/>
                    <a:pt x="113" y="140"/>
                    <a:pt x="108" y="141"/>
                  </a:cubicBezTo>
                  <a:cubicBezTo>
                    <a:pt x="103" y="125"/>
                    <a:pt x="97" y="109"/>
                    <a:pt x="90" y="94"/>
                  </a:cubicBezTo>
                  <a:cubicBezTo>
                    <a:pt x="100" y="102"/>
                    <a:pt x="113" y="108"/>
                    <a:pt x="126" y="110"/>
                  </a:cubicBezTo>
                  <a:cubicBezTo>
                    <a:pt x="126" y="110"/>
                    <a:pt x="125" y="111"/>
                    <a:pt x="125" y="111"/>
                  </a:cubicBezTo>
                  <a:cubicBezTo>
                    <a:pt x="125" y="111"/>
                    <a:pt x="125" y="112"/>
                    <a:pt x="125" y="112"/>
                  </a:cubicBezTo>
                  <a:cubicBezTo>
                    <a:pt x="124" y="118"/>
                    <a:pt x="126" y="124"/>
                    <a:pt x="132" y="126"/>
                  </a:cubicBezTo>
                  <a:cubicBezTo>
                    <a:pt x="139" y="128"/>
                    <a:pt x="150" y="125"/>
                    <a:pt x="151" y="117"/>
                  </a:cubicBezTo>
                  <a:cubicBezTo>
                    <a:pt x="152" y="111"/>
                    <a:pt x="147" y="105"/>
                    <a:pt x="142" y="10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1985963" y="437782"/>
              <a:ext cx="655638" cy="533400"/>
            </a:xfrm>
            <a:custGeom>
              <a:avLst/>
              <a:gdLst>
                <a:gd name="T0" fmla="*/ 237 w 239"/>
                <a:gd name="T1" fmla="*/ 42 h 194"/>
                <a:gd name="T2" fmla="*/ 188 w 239"/>
                <a:gd name="T3" fmla="*/ 43 h 194"/>
                <a:gd name="T4" fmla="*/ 153 w 239"/>
                <a:gd name="T5" fmla="*/ 64 h 194"/>
                <a:gd name="T6" fmla="*/ 140 w 239"/>
                <a:gd name="T7" fmla="*/ 1 h 194"/>
                <a:gd name="T8" fmla="*/ 137 w 239"/>
                <a:gd name="T9" fmla="*/ 1 h 194"/>
                <a:gd name="T10" fmla="*/ 143 w 239"/>
                <a:gd name="T11" fmla="*/ 79 h 194"/>
                <a:gd name="T12" fmla="*/ 143 w 239"/>
                <a:gd name="T13" fmla="*/ 81 h 194"/>
                <a:gd name="T14" fmla="*/ 142 w 239"/>
                <a:gd name="T15" fmla="*/ 82 h 194"/>
                <a:gd name="T16" fmla="*/ 115 w 239"/>
                <a:gd name="T17" fmla="*/ 115 h 194"/>
                <a:gd name="T18" fmla="*/ 83 w 239"/>
                <a:gd name="T19" fmla="*/ 147 h 194"/>
                <a:gd name="T20" fmla="*/ 1 w 239"/>
                <a:gd name="T21" fmla="*/ 192 h 194"/>
                <a:gd name="T22" fmla="*/ 1 w 239"/>
                <a:gd name="T23" fmla="*/ 194 h 194"/>
                <a:gd name="T24" fmla="*/ 81 w 239"/>
                <a:gd name="T25" fmla="*/ 155 h 194"/>
                <a:gd name="T26" fmla="*/ 116 w 239"/>
                <a:gd name="T27" fmla="*/ 120 h 194"/>
                <a:gd name="T28" fmla="*/ 145 w 239"/>
                <a:gd name="T29" fmla="*/ 83 h 194"/>
                <a:gd name="T30" fmla="*/ 146 w 239"/>
                <a:gd name="T31" fmla="*/ 83 h 194"/>
                <a:gd name="T32" fmla="*/ 146 w 239"/>
                <a:gd name="T33" fmla="*/ 83 h 194"/>
                <a:gd name="T34" fmla="*/ 147 w 239"/>
                <a:gd name="T35" fmla="*/ 81 h 194"/>
                <a:gd name="T36" fmla="*/ 200 w 239"/>
                <a:gd name="T37" fmla="*/ 79 h 194"/>
                <a:gd name="T38" fmla="*/ 239 w 239"/>
                <a:gd name="T39" fmla="*/ 44 h 194"/>
                <a:gd name="T40" fmla="*/ 237 w 239"/>
                <a:gd name="T41" fmla="*/ 4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194">
                  <a:moveTo>
                    <a:pt x="237" y="42"/>
                  </a:moveTo>
                  <a:cubicBezTo>
                    <a:pt x="223" y="34"/>
                    <a:pt x="202" y="38"/>
                    <a:pt x="188" y="43"/>
                  </a:cubicBezTo>
                  <a:cubicBezTo>
                    <a:pt x="175" y="47"/>
                    <a:pt x="163" y="55"/>
                    <a:pt x="153" y="64"/>
                  </a:cubicBezTo>
                  <a:cubicBezTo>
                    <a:pt x="158" y="42"/>
                    <a:pt x="154" y="15"/>
                    <a:pt x="140" y="1"/>
                  </a:cubicBezTo>
                  <a:cubicBezTo>
                    <a:pt x="139" y="0"/>
                    <a:pt x="138" y="0"/>
                    <a:pt x="137" y="1"/>
                  </a:cubicBezTo>
                  <a:cubicBezTo>
                    <a:pt x="123" y="22"/>
                    <a:pt x="123" y="62"/>
                    <a:pt x="143" y="79"/>
                  </a:cubicBezTo>
                  <a:cubicBezTo>
                    <a:pt x="143" y="80"/>
                    <a:pt x="143" y="80"/>
                    <a:pt x="143" y="81"/>
                  </a:cubicBezTo>
                  <a:cubicBezTo>
                    <a:pt x="142" y="81"/>
                    <a:pt x="142" y="82"/>
                    <a:pt x="142" y="82"/>
                  </a:cubicBezTo>
                  <a:cubicBezTo>
                    <a:pt x="133" y="93"/>
                    <a:pt x="125" y="104"/>
                    <a:pt x="115" y="115"/>
                  </a:cubicBezTo>
                  <a:cubicBezTo>
                    <a:pt x="105" y="126"/>
                    <a:pt x="94" y="137"/>
                    <a:pt x="83" y="147"/>
                  </a:cubicBezTo>
                  <a:cubicBezTo>
                    <a:pt x="58" y="169"/>
                    <a:pt x="32" y="183"/>
                    <a:pt x="1" y="192"/>
                  </a:cubicBezTo>
                  <a:cubicBezTo>
                    <a:pt x="0" y="192"/>
                    <a:pt x="0" y="194"/>
                    <a:pt x="1" y="194"/>
                  </a:cubicBezTo>
                  <a:cubicBezTo>
                    <a:pt x="31" y="192"/>
                    <a:pt x="59" y="173"/>
                    <a:pt x="81" y="155"/>
                  </a:cubicBezTo>
                  <a:cubicBezTo>
                    <a:pt x="93" y="144"/>
                    <a:pt x="105" y="132"/>
                    <a:pt x="116" y="120"/>
                  </a:cubicBezTo>
                  <a:cubicBezTo>
                    <a:pt x="126" y="109"/>
                    <a:pt x="137" y="97"/>
                    <a:pt x="145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2"/>
                    <a:pt x="146" y="81"/>
                    <a:pt x="147" y="81"/>
                  </a:cubicBezTo>
                  <a:cubicBezTo>
                    <a:pt x="164" y="87"/>
                    <a:pt x="183" y="86"/>
                    <a:pt x="200" y="79"/>
                  </a:cubicBezTo>
                  <a:cubicBezTo>
                    <a:pt x="215" y="73"/>
                    <a:pt x="233" y="60"/>
                    <a:pt x="239" y="44"/>
                  </a:cubicBezTo>
                  <a:cubicBezTo>
                    <a:pt x="239" y="43"/>
                    <a:pt x="238" y="42"/>
                    <a:pt x="237" y="4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0"/>
            <p:cNvSpPr/>
            <p:nvPr/>
          </p:nvSpPr>
          <p:spPr bwMode="auto">
            <a:xfrm>
              <a:off x="2566988" y="-17831"/>
              <a:ext cx="693738" cy="965200"/>
            </a:xfrm>
            <a:custGeom>
              <a:avLst/>
              <a:gdLst>
                <a:gd name="T0" fmla="*/ 236 w 253"/>
                <a:gd name="T1" fmla="*/ 151 h 351"/>
                <a:gd name="T2" fmla="*/ 169 w 253"/>
                <a:gd name="T3" fmla="*/ 159 h 351"/>
                <a:gd name="T4" fmla="*/ 128 w 253"/>
                <a:gd name="T5" fmla="*/ 189 h 351"/>
                <a:gd name="T6" fmla="*/ 116 w 253"/>
                <a:gd name="T7" fmla="*/ 202 h 351"/>
                <a:gd name="T8" fmla="*/ 128 w 253"/>
                <a:gd name="T9" fmla="*/ 165 h 351"/>
                <a:gd name="T10" fmla="*/ 128 w 253"/>
                <a:gd name="T11" fmla="*/ 165 h 351"/>
                <a:gd name="T12" fmla="*/ 129 w 253"/>
                <a:gd name="T13" fmla="*/ 165 h 351"/>
                <a:gd name="T14" fmla="*/ 130 w 253"/>
                <a:gd name="T15" fmla="*/ 165 h 351"/>
                <a:gd name="T16" fmla="*/ 213 w 253"/>
                <a:gd name="T17" fmla="*/ 62 h 351"/>
                <a:gd name="T18" fmla="*/ 208 w 253"/>
                <a:gd name="T19" fmla="*/ 16 h 351"/>
                <a:gd name="T20" fmla="*/ 167 w 253"/>
                <a:gd name="T21" fmla="*/ 3 h 351"/>
                <a:gd name="T22" fmla="*/ 112 w 253"/>
                <a:gd name="T23" fmla="*/ 72 h 351"/>
                <a:gd name="T24" fmla="*/ 127 w 253"/>
                <a:gd name="T25" fmla="*/ 164 h 351"/>
                <a:gd name="T26" fmla="*/ 126 w 253"/>
                <a:gd name="T27" fmla="*/ 164 h 351"/>
                <a:gd name="T28" fmla="*/ 105 w 253"/>
                <a:gd name="T29" fmla="*/ 213 h 351"/>
                <a:gd name="T30" fmla="*/ 80 w 253"/>
                <a:gd name="T31" fmla="*/ 266 h 351"/>
                <a:gd name="T32" fmla="*/ 1 w 253"/>
                <a:gd name="T33" fmla="*/ 350 h 351"/>
                <a:gd name="T34" fmla="*/ 1 w 253"/>
                <a:gd name="T35" fmla="*/ 351 h 351"/>
                <a:gd name="T36" fmla="*/ 81 w 253"/>
                <a:gd name="T37" fmla="*/ 273 h 351"/>
                <a:gd name="T38" fmla="*/ 107 w 253"/>
                <a:gd name="T39" fmla="*/ 221 h 351"/>
                <a:gd name="T40" fmla="*/ 110 w 253"/>
                <a:gd name="T41" fmla="*/ 214 h 351"/>
                <a:gd name="T42" fmla="*/ 204 w 253"/>
                <a:gd name="T43" fmla="*/ 221 h 351"/>
                <a:gd name="T44" fmla="*/ 236 w 253"/>
                <a:gd name="T45" fmla="*/ 1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36" y="151"/>
                  </a:moveTo>
                  <a:cubicBezTo>
                    <a:pt x="222" y="129"/>
                    <a:pt x="184" y="150"/>
                    <a:pt x="169" y="159"/>
                  </a:cubicBezTo>
                  <a:cubicBezTo>
                    <a:pt x="154" y="167"/>
                    <a:pt x="140" y="177"/>
                    <a:pt x="128" y="189"/>
                  </a:cubicBezTo>
                  <a:cubicBezTo>
                    <a:pt x="124" y="193"/>
                    <a:pt x="119" y="197"/>
                    <a:pt x="116" y="202"/>
                  </a:cubicBezTo>
                  <a:cubicBezTo>
                    <a:pt x="121" y="190"/>
                    <a:pt x="125" y="178"/>
                    <a:pt x="128" y="165"/>
                  </a:cubicBezTo>
                  <a:cubicBezTo>
                    <a:pt x="128" y="165"/>
                    <a:pt x="128" y="165"/>
                    <a:pt x="128" y="165"/>
                  </a:cubicBezTo>
                  <a:cubicBezTo>
                    <a:pt x="128" y="165"/>
                    <a:pt x="129" y="165"/>
                    <a:pt x="129" y="165"/>
                  </a:cubicBezTo>
                  <a:cubicBezTo>
                    <a:pt x="129" y="165"/>
                    <a:pt x="130" y="165"/>
                    <a:pt x="130" y="165"/>
                  </a:cubicBezTo>
                  <a:cubicBezTo>
                    <a:pt x="168" y="139"/>
                    <a:pt x="203" y="108"/>
                    <a:pt x="213" y="62"/>
                  </a:cubicBezTo>
                  <a:cubicBezTo>
                    <a:pt x="216" y="47"/>
                    <a:pt x="216" y="30"/>
                    <a:pt x="208" y="16"/>
                  </a:cubicBezTo>
                  <a:cubicBezTo>
                    <a:pt x="199" y="2"/>
                    <a:pt x="182" y="0"/>
                    <a:pt x="167" y="3"/>
                  </a:cubicBezTo>
                  <a:cubicBezTo>
                    <a:pt x="133" y="8"/>
                    <a:pt x="117" y="42"/>
                    <a:pt x="112" y="72"/>
                  </a:cubicBezTo>
                  <a:cubicBezTo>
                    <a:pt x="107" y="101"/>
                    <a:pt x="108" y="139"/>
                    <a:pt x="127" y="164"/>
                  </a:cubicBezTo>
                  <a:cubicBezTo>
                    <a:pt x="126" y="164"/>
                    <a:pt x="126" y="164"/>
                    <a:pt x="126" y="164"/>
                  </a:cubicBezTo>
                  <a:cubicBezTo>
                    <a:pt x="118" y="180"/>
                    <a:pt x="112" y="197"/>
                    <a:pt x="105" y="213"/>
                  </a:cubicBezTo>
                  <a:cubicBezTo>
                    <a:pt x="98" y="231"/>
                    <a:pt x="90" y="249"/>
                    <a:pt x="80" y="266"/>
                  </a:cubicBezTo>
                  <a:cubicBezTo>
                    <a:pt x="61" y="301"/>
                    <a:pt x="34" y="328"/>
                    <a:pt x="1" y="350"/>
                  </a:cubicBezTo>
                  <a:cubicBezTo>
                    <a:pt x="0" y="350"/>
                    <a:pt x="1" y="351"/>
                    <a:pt x="1" y="351"/>
                  </a:cubicBezTo>
                  <a:cubicBezTo>
                    <a:pt x="36" y="335"/>
                    <a:pt x="62" y="305"/>
                    <a:pt x="81" y="273"/>
                  </a:cubicBezTo>
                  <a:cubicBezTo>
                    <a:pt x="91" y="257"/>
                    <a:pt x="100" y="239"/>
                    <a:pt x="107" y="221"/>
                  </a:cubicBezTo>
                  <a:cubicBezTo>
                    <a:pt x="108" y="219"/>
                    <a:pt x="109" y="216"/>
                    <a:pt x="110" y="214"/>
                  </a:cubicBezTo>
                  <a:cubicBezTo>
                    <a:pt x="136" y="233"/>
                    <a:pt x="176" y="233"/>
                    <a:pt x="204" y="221"/>
                  </a:cubicBezTo>
                  <a:cubicBezTo>
                    <a:pt x="229" y="211"/>
                    <a:pt x="253" y="178"/>
                    <a:pt x="236" y="15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1"/>
            <p:cNvSpPr/>
            <p:nvPr/>
          </p:nvSpPr>
          <p:spPr bwMode="auto">
            <a:xfrm>
              <a:off x="2644775" y="1041032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2"/>
            <p:cNvSpPr/>
            <p:nvPr/>
          </p:nvSpPr>
          <p:spPr bwMode="auto">
            <a:xfrm>
              <a:off x="2792413" y="1063257"/>
              <a:ext cx="406400" cy="466725"/>
            </a:xfrm>
            <a:custGeom>
              <a:avLst/>
              <a:gdLst>
                <a:gd name="T0" fmla="*/ 129 w 148"/>
                <a:gd name="T1" fmla="*/ 39 h 170"/>
                <a:gd name="T2" fmla="*/ 140 w 148"/>
                <a:gd name="T3" fmla="*/ 9 h 170"/>
                <a:gd name="T4" fmla="*/ 116 w 148"/>
                <a:gd name="T5" fmla="*/ 1 h 170"/>
                <a:gd name="T6" fmla="*/ 75 w 148"/>
                <a:gd name="T7" fmla="*/ 20 h 170"/>
                <a:gd name="T8" fmla="*/ 31 w 148"/>
                <a:gd name="T9" fmla="*/ 60 h 170"/>
                <a:gd name="T10" fmla="*/ 31 w 148"/>
                <a:gd name="T11" fmla="*/ 60 h 170"/>
                <a:gd name="T12" fmla="*/ 32 w 148"/>
                <a:gd name="T13" fmla="*/ 60 h 170"/>
                <a:gd name="T14" fmla="*/ 38 w 148"/>
                <a:gd name="T15" fmla="*/ 164 h 170"/>
                <a:gd name="T16" fmla="*/ 67 w 148"/>
                <a:gd name="T17" fmla="*/ 149 h 170"/>
                <a:gd name="T18" fmla="*/ 76 w 148"/>
                <a:gd name="T19" fmla="*/ 146 h 170"/>
                <a:gd name="T20" fmla="*/ 88 w 148"/>
                <a:gd name="T21" fmla="*/ 142 h 170"/>
                <a:gd name="T22" fmla="*/ 99 w 148"/>
                <a:gd name="T23" fmla="*/ 121 h 170"/>
                <a:gd name="T24" fmla="*/ 99 w 148"/>
                <a:gd name="T25" fmla="*/ 121 h 170"/>
                <a:gd name="T26" fmla="*/ 120 w 148"/>
                <a:gd name="T27" fmla="*/ 88 h 170"/>
                <a:gd name="T28" fmla="*/ 144 w 148"/>
                <a:gd name="T29" fmla="*/ 69 h 170"/>
                <a:gd name="T30" fmla="*/ 129 w 148"/>
                <a:gd name="T31" fmla="*/ 3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8" h="170">
                  <a:moveTo>
                    <a:pt x="129" y="39"/>
                  </a:moveTo>
                  <a:cubicBezTo>
                    <a:pt x="135" y="31"/>
                    <a:pt x="144" y="20"/>
                    <a:pt x="140" y="9"/>
                  </a:cubicBezTo>
                  <a:cubicBezTo>
                    <a:pt x="137" y="0"/>
                    <a:pt x="124" y="0"/>
                    <a:pt x="116" y="1"/>
                  </a:cubicBezTo>
                  <a:cubicBezTo>
                    <a:pt x="101" y="3"/>
                    <a:pt x="87" y="11"/>
                    <a:pt x="75" y="20"/>
                  </a:cubicBezTo>
                  <a:cubicBezTo>
                    <a:pt x="60" y="33"/>
                    <a:pt x="48" y="50"/>
                    <a:pt x="31" y="60"/>
                  </a:cubicBezTo>
                  <a:cubicBezTo>
                    <a:pt x="30" y="60"/>
                    <a:pt x="31" y="61"/>
                    <a:pt x="31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14" y="86"/>
                    <a:pt x="0" y="147"/>
                    <a:pt x="38" y="164"/>
                  </a:cubicBezTo>
                  <a:cubicBezTo>
                    <a:pt x="51" y="170"/>
                    <a:pt x="61" y="161"/>
                    <a:pt x="67" y="149"/>
                  </a:cubicBezTo>
                  <a:cubicBezTo>
                    <a:pt x="69" y="144"/>
                    <a:pt x="71" y="146"/>
                    <a:pt x="76" y="146"/>
                  </a:cubicBezTo>
                  <a:cubicBezTo>
                    <a:pt x="80" y="146"/>
                    <a:pt x="84" y="144"/>
                    <a:pt x="88" y="142"/>
                  </a:cubicBezTo>
                  <a:cubicBezTo>
                    <a:pt x="94" y="138"/>
                    <a:pt x="100" y="129"/>
                    <a:pt x="99" y="121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112" y="120"/>
                    <a:pt x="127" y="100"/>
                    <a:pt x="120" y="88"/>
                  </a:cubicBezTo>
                  <a:cubicBezTo>
                    <a:pt x="131" y="88"/>
                    <a:pt x="141" y="80"/>
                    <a:pt x="144" y="69"/>
                  </a:cubicBezTo>
                  <a:cubicBezTo>
                    <a:pt x="148" y="56"/>
                    <a:pt x="140" y="44"/>
                    <a:pt x="129" y="3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3"/>
            <p:cNvSpPr/>
            <p:nvPr/>
          </p:nvSpPr>
          <p:spPr bwMode="auto">
            <a:xfrm>
              <a:off x="2479675" y="971182"/>
              <a:ext cx="573088" cy="442913"/>
            </a:xfrm>
            <a:custGeom>
              <a:avLst/>
              <a:gdLst>
                <a:gd name="T0" fmla="*/ 186 w 209"/>
                <a:gd name="T1" fmla="*/ 57 h 161"/>
                <a:gd name="T2" fmla="*/ 162 w 209"/>
                <a:gd name="T3" fmla="*/ 69 h 161"/>
                <a:gd name="T4" fmla="*/ 144 w 209"/>
                <a:gd name="T5" fmla="*/ 86 h 161"/>
                <a:gd name="T6" fmla="*/ 82 w 209"/>
                <a:gd name="T7" fmla="*/ 35 h 161"/>
                <a:gd name="T8" fmla="*/ 2 w 209"/>
                <a:gd name="T9" fmla="*/ 0 h 161"/>
                <a:gd name="T10" fmla="*/ 1 w 209"/>
                <a:gd name="T11" fmla="*/ 2 h 161"/>
                <a:gd name="T12" fmla="*/ 29 w 209"/>
                <a:gd name="T13" fmla="*/ 17 h 161"/>
                <a:gd name="T14" fmla="*/ 71 w 209"/>
                <a:gd name="T15" fmla="*/ 34 h 161"/>
                <a:gd name="T16" fmla="*/ 110 w 209"/>
                <a:gd name="T17" fmla="*/ 59 h 161"/>
                <a:gd name="T18" fmla="*/ 142 w 209"/>
                <a:gd name="T19" fmla="*/ 89 h 161"/>
                <a:gd name="T20" fmla="*/ 142 w 209"/>
                <a:gd name="T21" fmla="*/ 89 h 161"/>
                <a:gd name="T22" fmla="*/ 141 w 209"/>
                <a:gd name="T23" fmla="*/ 91 h 161"/>
                <a:gd name="T24" fmla="*/ 140 w 209"/>
                <a:gd name="T25" fmla="*/ 148 h 161"/>
                <a:gd name="T26" fmla="*/ 166 w 209"/>
                <a:gd name="T27" fmla="*/ 131 h 161"/>
                <a:gd name="T28" fmla="*/ 187 w 209"/>
                <a:gd name="T29" fmla="*/ 118 h 161"/>
                <a:gd name="T30" fmla="*/ 187 w 209"/>
                <a:gd name="T31" fmla="*/ 92 h 161"/>
                <a:gd name="T32" fmla="*/ 186 w 209"/>
                <a:gd name="T33" fmla="*/ 5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61">
                  <a:moveTo>
                    <a:pt x="186" y="57"/>
                  </a:moveTo>
                  <a:cubicBezTo>
                    <a:pt x="177" y="57"/>
                    <a:pt x="168" y="64"/>
                    <a:pt x="162" y="69"/>
                  </a:cubicBezTo>
                  <a:cubicBezTo>
                    <a:pt x="156" y="74"/>
                    <a:pt x="149" y="80"/>
                    <a:pt x="144" y="86"/>
                  </a:cubicBezTo>
                  <a:cubicBezTo>
                    <a:pt x="129" y="65"/>
                    <a:pt x="105" y="48"/>
                    <a:pt x="82" y="35"/>
                  </a:cubicBezTo>
                  <a:cubicBezTo>
                    <a:pt x="57" y="21"/>
                    <a:pt x="28" y="14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9" y="9"/>
                    <a:pt x="19" y="13"/>
                    <a:pt x="29" y="17"/>
                  </a:cubicBezTo>
                  <a:cubicBezTo>
                    <a:pt x="43" y="22"/>
                    <a:pt x="58" y="27"/>
                    <a:pt x="71" y="34"/>
                  </a:cubicBezTo>
                  <a:cubicBezTo>
                    <a:pt x="85" y="41"/>
                    <a:pt x="98" y="49"/>
                    <a:pt x="110" y="59"/>
                  </a:cubicBezTo>
                  <a:cubicBezTo>
                    <a:pt x="122" y="68"/>
                    <a:pt x="131" y="79"/>
                    <a:pt x="142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1" y="90"/>
                    <a:pt x="141" y="90"/>
                    <a:pt x="141" y="91"/>
                  </a:cubicBezTo>
                  <a:cubicBezTo>
                    <a:pt x="133" y="109"/>
                    <a:pt x="125" y="132"/>
                    <a:pt x="140" y="148"/>
                  </a:cubicBezTo>
                  <a:cubicBezTo>
                    <a:pt x="152" y="161"/>
                    <a:pt x="166" y="144"/>
                    <a:pt x="166" y="131"/>
                  </a:cubicBezTo>
                  <a:cubicBezTo>
                    <a:pt x="175" y="131"/>
                    <a:pt x="182" y="125"/>
                    <a:pt x="187" y="118"/>
                  </a:cubicBezTo>
                  <a:cubicBezTo>
                    <a:pt x="192" y="111"/>
                    <a:pt x="194" y="99"/>
                    <a:pt x="187" y="92"/>
                  </a:cubicBezTo>
                  <a:cubicBezTo>
                    <a:pt x="197" y="83"/>
                    <a:pt x="209" y="57"/>
                    <a:pt x="186" y="5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4"/>
            <p:cNvSpPr/>
            <p:nvPr/>
          </p:nvSpPr>
          <p:spPr bwMode="auto">
            <a:xfrm>
              <a:off x="2557463" y="1041032"/>
              <a:ext cx="139700" cy="341313"/>
            </a:xfrm>
            <a:custGeom>
              <a:avLst/>
              <a:gdLst>
                <a:gd name="T0" fmla="*/ 35 w 51"/>
                <a:gd name="T1" fmla="*/ 2 h 124"/>
                <a:gd name="T2" fmla="*/ 34 w 51"/>
                <a:gd name="T3" fmla="*/ 0 h 124"/>
                <a:gd name="T4" fmla="*/ 32 w 51"/>
                <a:gd name="T5" fmla="*/ 2 h 124"/>
                <a:gd name="T6" fmla="*/ 2 w 51"/>
                <a:gd name="T7" fmla="*/ 58 h 124"/>
                <a:gd name="T8" fmla="*/ 13 w 51"/>
                <a:gd name="T9" fmla="*/ 122 h 124"/>
                <a:gd name="T10" fmla="*/ 16 w 51"/>
                <a:gd name="T11" fmla="*/ 121 h 124"/>
                <a:gd name="T12" fmla="*/ 48 w 51"/>
                <a:gd name="T13" fmla="*/ 65 h 124"/>
                <a:gd name="T14" fmla="*/ 35 w 51"/>
                <a:gd name="T15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124">
                  <a:moveTo>
                    <a:pt x="35" y="2"/>
                  </a:moveTo>
                  <a:cubicBezTo>
                    <a:pt x="35" y="1"/>
                    <a:pt x="35" y="0"/>
                    <a:pt x="34" y="0"/>
                  </a:cubicBezTo>
                  <a:cubicBezTo>
                    <a:pt x="32" y="0"/>
                    <a:pt x="32" y="1"/>
                    <a:pt x="32" y="2"/>
                  </a:cubicBezTo>
                  <a:cubicBezTo>
                    <a:pt x="13" y="14"/>
                    <a:pt x="5" y="37"/>
                    <a:pt x="2" y="58"/>
                  </a:cubicBezTo>
                  <a:cubicBezTo>
                    <a:pt x="0" y="79"/>
                    <a:pt x="1" y="105"/>
                    <a:pt x="13" y="122"/>
                  </a:cubicBezTo>
                  <a:cubicBezTo>
                    <a:pt x="14" y="124"/>
                    <a:pt x="17" y="122"/>
                    <a:pt x="16" y="121"/>
                  </a:cubicBezTo>
                  <a:cubicBezTo>
                    <a:pt x="34" y="109"/>
                    <a:pt x="44" y="85"/>
                    <a:pt x="48" y="65"/>
                  </a:cubicBezTo>
                  <a:cubicBezTo>
                    <a:pt x="51" y="46"/>
                    <a:pt x="50" y="17"/>
                    <a:pt x="35" y="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2716213" y="917207"/>
              <a:ext cx="309563" cy="195263"/>
            </a:xfrm>
            <a:custGeom>
              <a:avLst/>
              <a:gdLst>
                <a:gd name="T0" fmla="*/ 110 w 113"/>
                <a:gd name="T1" fmla="*/ 3 h 71"/>
                <a:gd name="T2" fmla="*/ 108 w 113"/>
                <a:gd name="T3" fmla="*/ 1 h 71"/>
                <a:gd name="T4" fmla="*/ 1 w 113"/>
                <a:gd name="T5" fmla="*/ 58 h 71"/>
                <a:gd name="T6" fmla="*/ 1 w 113"/>
                <a:gd name="T7" fmla="*/ 58 h 71"/>
                <a:gd name="T8" fmla="*/ 0 w 113"/>
                <a:gd name="T9" fmla="*/ 59 h 71"/>
                <a:gd name="T10" fmla="*/ 2 w 113"/>
                <a:gd name="T11" fmla="*/ 60 h 71"/>
                <a:gd name="T12" fmla="*/ 2 w 113"/>
                <a:gd name="T13" fmla="*/ 59 h 71"/>
                <a:gd name="T14" fmla="*/ 61 w 113"/>
                <a:gd name="T15" fmla="*/ 52 h 71"/>
                <a:gd name="T16" fmla="*/ 112 w 113"/>
                <a:gd name="T17" fmla="*/ 6 h 71"/>
                <a:gd name="T18" fmla="*/ 110 w 113"/>
                <a:gd name="T19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71">
                  <a:moveTo>
                    <a:pt x="110" y="3"/>
                  </a:moveTo>
                  <a:cubicBezTo>
                    <a:pt x="110" y="2"/>
                    <a:pt x="109" y="1"/>
                    <a:pt x="108" y="1"/>
                  </a:cubicBezTo>
                  <a:cubicBezTo>
                    <a:pt x="66" y="0"/>
                    <a:pt x="18" y="16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9"/>
                    <a:pt x="0" y="59"/>
                  </a:cubicBezTo>
                  <a:cubicBezTo>
                    <a:pt x="0" y="60"/>
                    <a:pt x="1" y="60"/>
                    <a:pt x="2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9" y="71"/>
                    <a:pt x="45" y="60"/>
                    <a:pt x="61" y="52"/>
                  </a:cubicBezTo>
                  <a:cubicBezTo>
                    <a:pt x="81" y="42"/>
                    <a:pt x="101" y="26"/>
                    <a:pt x="112" y="6"/>
                  </a:cubicBezTo>
                  <a:cubicBezTo>
                    <a:pt x="113" y="4"/>
                    <a:pt x="111" y="3"/>
                    <a:pt x="110" y="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6"/>
            <p:cNvSpPr/>
            <p:nvPr/>
          </p:nvSpPr>
          <p:spPr bwMode="auto">
            <a:xfrm>
              <a:off x="3349625" y="113932"/>
              <a:ext cx="239713" cy="363538"/>
            </a:xfrm>
            <a:custGeom>
              <a:avLst/>
              <a:gdLst>
                <a:gd name="T0" fmla="*/ 83 w 88"/>
                <a:gd name="T1" fmla="*/ 29 h 132"/>
                <a:gd name="T2" fmla="*/ 68 w 88"/>
                <a:gd name="T3" fmla="*/ 29 h 132"/>
                <a:gd name="T4" fmla="*/ 70 w 88"/>
                <a:gd name="T5" fmla="*/ 14 h 132"/>
                <a:gd name="T6" fmla="*/ 68 w 88"/>
                <a:gd name="T7" fmla="*/ 12 h 132"/>
                <a:gd name="T8" fmla="*/ 47 w 88"/>
                <a:gd name="T9" fmla="*/ 20 h 132"/>
                <a:gd name="T10" fmla="*/ 28 w 88"/>
                <a:gd name="T11" fmla="*/ 9 h 132"/>
                <a:gd name="T12" fmla="*/ 32 w 88"/>
                <a:gd name="T13" fmla="*/ 46 h 132"/>
                <a:gd name="T14" fmla="*/ 32 w 88"/>
                <a:gd name="T15" fmla="*/ 48 h 132"/>
                <a:gd name="T16" fmla="*/ 15 w 88"/>
                <a:gd name="T17" fmla="*/ 84 h 132"/>
                <a:gd name="T18" fmla="*/ 0 w 88"/>
                <a:gd name="T19" fmla="*/ 131 h 132"/>
                <a:gd name="T20" fmla="*/ 2 w 88"/>
                <a:gd name="T21" fmla="*/ 131 h 132"/>
                <a:gd name="T22" fmla="*/ 17 w 88"/>
                <a:gd name="T23" fmla="*/ 89 h 132"/>
                <a:gd name="T24" fmla="*/ 34 w 88"/>
                <a:gd name="T25" fmla="*/ 51 h 132"/>
                <a:gd name="T26" fmla="*/ 85 w 88"/>
                <a:gd name="T27" fmla="*/ 44 h 132"/>
                <a:gd name="T28" fmla="*/ 83 w 88"/>
                <a:gd name="T29" fmla="*/ 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3" y="29"/>
                  </a:moveTo>
                  <a:cubicBezTo>
                    <a:pt x="78" y="26"/>
                    <a:pt x="73" y="27"/>
                    <a:pt x="68" y="29"/>
                  </a:cubicBezTo>
                  <a:cubicBezTo>
                    <a:pt x="70" y="24"/>
                    <a:pt x="70" y="20"/>
                    <a:pt x="70" y="14"/>
                  </a:cubicBezTo>
                  <a:cubicBezTo>
                    <a:pt x="71" y="13"/>
                    <a:pt x="69" y="12"/>
                    <a:pt x="68" y="12"/>
                  </a:cubicBezTo>
                  <a:cubicBezTo>
                    <a:pt x="59" y="11"/>
                    <a:pt x="52" y="14"/>
                    <a:pt x="47" y="20"/>
                  </a:cubicBezTo>
                  <a:cubicBezTo>
                    <a:pt x="45" y="11"/>
                    <a:pt x="38" y="0"/>
                    <a:pt x="28" y="9"/>
                  </a:cubicBezTo>
                  <a:cubicBezTo>
                    <a:pt x="17" y="19"/>
                    <a:pt x="21" y="37"/>
                    <a:pt x="32" y="46"/>
                  </a:cubicBezTo>
                  <a:cubicBezTo>
                    <a:pt x="31" y="47"/>
                    <a:pt x="31" y="48"/>
                    <a:pt x="32" y="48"/>
                  </a:cubicBezTo>
                  <a:cubicBezTo>
                    <a:pt x="25" y="60"/>
                    <a:pt x="20" y="72"/>
                    <a:pt x="15" y="84"/>
                  </a:cubicBezTo>
                  <a:cubicBezTo>
                    <a:pt x="9" y="99"/>
                    <a:pt x="3" y="115"/>
                    <a:pt x="0" y="131"/>
                  </a:cubicBezTo>
                  <a:cubicBezTo>
                    <a:pt x="0" y="132"/>
                    <a:pt x="2" y="132"/>
                    <a:pt x="2" y="131"/>
                  </a:cubicBezTo>
                  <a:cubicBezTo>
                    <a:pt x="7" y="117"/>
                    <a:pt x="11" y="103"/>
                    <a:pt x="17" y="89"/>
                  </a:cubicBezTo>
                  <a:cubicBezTo>
                    <a:pt x="22" y="76"/>
                    <a:pt x="29" y="64"/>
                    <a:pt x="34" y="51"/>
                  </a:cubicBezTo>
                  <a:cubicBezTo>
                    <a:pt x="48" y="65"/>
                    <a:pt x="74" y="62"/>
                    <a:pt x="85" y="44"/>
                  </a:cubicBezTo>
                  <a:cubicBezTo>
                    <a:pt x="88" y="40"/>
                    <a:pt x="88" y="32"/>
                    <a:pt x="83" y="2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45"/>
            <p:cNvSpPr/>
            <p:nvPr/>
          </p:nvSpPr>
          <p:spPr bwMode="auto">
            <a:xfrm rot="1800000">
              <a:off x="4250178" y="138671"/>
              <a:ext cx="135547" cy="325921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47"/>
            <p:cNvSpPr/>
            <p:nvPr/>
          </p:nvSpPr>
          <p:spPr bwMode="auto">
            <a:xfrm>
              <a:off x="3819525" y="-141656"/>
              <a:ext cx="417513" cy="514350"/>
            </a:xfrm>
            <a:custGeom>
              <a:avLst/>
              <a:gdLst>
                <a:gd name="T0" fmla="*/ 70 w 152"/>
                <a:gd name="T1" fmla="*/ 16 h 187"/>
                <a:gd name="T2" fmla="*/ 77 w 152"/>
                <a:gd name="T3" fmla="*/ 30 h 187"/>
                <a:gd name="T4" fmla="*/ 74 w 152"/>
                <a:gd name="T5" fmla="*/ 80 h 187"/>
                <a:gd name="T6" fmla="*/ 74 w 152"/>
                <a:gd name="T7" fmla="*/ 80 h 187"/>
                <a:gd name="T8" fmla="*/ 34 w 152"/>
                <a:gd name="T9" fmla="*/ 126 h 187"/>
                <a:gd name="T10" fmla="*/ 31 w 152"/>
                <a:gd name="T11" fmla="*/ 77 h 187"/>
                <a:gd name="T12" fmla="*/ 40 w 152"/>
                <a:gd name="T13" fmla="*/ 74 h 187"/>
                <a:gd name="T14" fmla="*/ 40 w 152"/>
                <a:gd name="T15" fmla="*/ 52 h 187"/>
                <a:gd name="T16" fmla="*/ 16 w 152"/>
                <a:gd name="T17" fmla="*/ 54 h 187"/>
                <a:gd name="T18" fmla="*/ 18 w 152"/>
                <a:gd name="T19" fmla="*/ 75 h 187"/>
                <a:gd name="T20" fmla="*/ 20 w 152"/>
                <a:gd name="T21" fmla="*/ 75 h 187"/>
                <a:gd name="T22" fmla="*/ 26 w 152"/>
                <a:gd name="T23" fmla="*/ 77 h 187"/>
                <a:gd name="T24" fmla="*/ 31 w 152"/>
                <a:gd name="T25" fmla="*/ 101 h 187"/>
                <a:gd name="T26" fmla="*/ 30 w 152"/>
                <a:gd name="T27" fmla="*/ 133 h 187"/>
                <a:gd name="T28" fmla="*/ 0 w 152"/>
                <a:gd name="T29" fmla="*/ 185 h 187"/>
                <a:gd name="T30" fmla="*/ 2 w 152"/>
                <a:gd name="T31" fmla="*/ 186 h 187"/>
                <a:gd name="T32" fmla="*/ 18 w 152"/>
                <a:gd name="T33" fmla="*/ 161 h 187"/>
                <a:gd name="T34" fmla="*/ 84 w 152"/>
                <a:gd name="T35" fmla="*/ 160 h 187"/>
                <a:gd name="T36" fmla="*/ 91 w 152"/>
                <a:gd name="T37" fmla="*/ 175 h 187"/>
                <a:gd name="T38" fmla="*/ 109 w 152"/>
                <a:gd name="T39" fmla="*/ 168 h 187"/>
                <a:gd name="T40" fmla="*/ 104 w 152"/>
                <a:gd name="T41" fmla="*/ 152 h 187"/>
                <a:gd name="T42" fmla="*/ 86 w 152"/>
                <a:gd name="T43" fmla="*/ 156 h 187"/>
                <a:gd name="T44" fmla="*/ 19 w 152"/>
                <a:gd name="T45" fmla="*/ 158 h 187"/>
                <a:gd name="T46" fmla="*/ 54 w 152"/>
                <a:gd name="T47" fmla="*/ 108 h 187"/>
                <a:gd name="T48" fmla="*/ 114 w 152"/>
                <a:gd name="T49" fmla="*/ 109 h 187"/>
                <a:gd name="T50" fmla="*/ 113 w 152"/>
                <a:gd name="T51" fmla="*/ 110 h 187"/>
                <a:gd name="T52" fmla="*/ 115 w 152"/>
                <a:gd name="T53" fmla="*/ 113 h 187"/>
                <a:gd name="T54" fmla="*/ 123 w 152"/>
                <a:gd name="T55" fmla="*/ 125 h 187"/>
                <a:gd name="T56" fmla="*/ 140 w 152"/>
                <a:gd name="T57" fmla="*/ 115 h 187"/>
                <a:gd name="T58" fmla="*/ 131 w 152"/>
                <a:gd name="T59" fmla="*/ 99 h 187"/>
                <a:gd name="T60" fmla="*/ 117 w 152"/>
                <a:gd name="T61" fmla="*/ 104 h 187"/>
                <a:gd name="T62" fmla="*/ 57 w 152"/>
                <a:gd name="T63" fmla="*/ 104 h 187"/>
                <a:gd name="T64" fmla="*/ 99 w 152"/>
                <a:gd name="T65" fmla="*/ 64 h 187"/>
                <a:gd name="T66" fmla="*/ 126 w 152"/>
                <a:gd name="T67" fmla="*/ 67 h 187"/>
                <a:gd name="T68" fmla="*/ 125 w 152"/>
                <a:gd name="T69" fmla="*/ 68 h 187"/>
                <a:gd name="T70" fmla="*/ 139 w 152"/>
                <a:gd name="T71" fmla="*/ 78 h 187"/>
                <a:gd name="T72" fmla="*/ 151 w 152"/>
                <a:gd name="T73" fmla="*/ 66 h 187"/>
                <a:gd name="T74" fmla="*/ 140 w 152"/>
                <a:gd name="T75" fmla="*/ 57 h 187"/>
                <a:gd name="T76" fmla="*/ 127 w 152"/>
                <a:gd name="T77" fmla="*/ 63 h 187"/>
                <a:gd name="T78" fmla="*/ 102 w 152"/>
                <a:gd name="T79" fmla="*/ 62 h 187"/>
                <a:gd name="T80" fmla="*/ 127 w 152"/>
                <a:gd name="T81" fmla="*/ 42 h 187"/>
                <a:gd name="T82" fmla="*/ 140 w 152"/>
                <a:gd name="T83" fmla="*/ 39 h 187"/>
                <a:gd name="T84" fmla="*/ 138 w 152"/>
                <a:gd name="T85" fmla="*/ 23 h 187"/>
                <a:gd name="T86" fmla="*/ 124 w 152"/>
                <a:gd name="T87" fmla="*/ 23 h 187"/>
                <a:gd name="T88" fmla="*/ 123 w 152"/>
                <a:gd name="T89" fmla="*/ 40 h 187"/>
                <a:gd name="T90" fmla="*/ 78 w 152"/>
                <a:gd name="T91" fmla="*/ 76 h 187"/>
                <a:gd name="T92" fmla="*/ 82 w 152"/>
                <a:gd name="T93" fmla="*/ 31 h 187"/>
                <a:gd name="T94" fmla="*/ 84 w 152"/>
                <a:gd name="T95" fmla="*/ 31 h 187"/>
                <a:gd name="T96" fmla="*/ 85 w 152"/>
                <a:gd name="T97" fmla="*/ 31 h 187"/>
                <a:gd name="T98" fmla="*/ 98 w 152"/>
                <a:gd name="T99" fmla="*/ 18 h 187"/>
                <a:gd name="T100" fmla="*/ 82 w 152"/>
                <a:gd name="T101" fmla="*/ 1 h 187"/>
                <a:gd name="T102" fmla="*/ 70 w 152"/>
                <a:gd name="T103" fmla="*/ 1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87">
                  <a:moveTo>
                    <a:pt x="70" y="16"/>
                  </a:moveTo>
                  <a:cubicBezTo>
                    <a:pt x="69" y="22"/>
                    <a:pt x="72" y="27"/>
                    <a:pt x="77" y="30"/>
                  </a:cubicBezTo>
                  <a:cubicBezTo>
                    <a:pt x="78" y="47"/>
                    <a:pt x="79" y="63"/>
                    <a:pt x="74" y="80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59" y="94"/>
                    <a:pt x="46" y="110"/>
                    <a:pt x="34" y="126"/>
                  </a:cubicBezTo>
                  <a:cubicBezTo>
                    <a:pt x="38" y="111"/>
                    <a:pt x="36" y="92"/>
                    <a:pt x="31" y="77"/>
                  </a:cubicBezTo>
                  <a:cubicBezTo>
                    <a:pt x="35" y="77"/>
                    <a:pt x="38" y="76"/>
                    <a:pt x="40" y="74"/>
                  </a:cubicBezTo>
                  <a:cubicBezTo>
                    <a:pt x="49" y="70"/>
                    <a:pt x="48" y="57"/>
                    <a:pt x="40" y="52"/>
                  </a:cubicBezTo>
                  <a:cubicBezTo>
                    <a:pt x="33" y="47"/>
                    <a:pt x="22" y="49"/>
                    <a:pt x="16" y="54"/>
                  </a:cubicBezTo>
                  <a:cubicBezTo>
                    <a:pt x="8" y="60"/>
                    <a:pt x="10" y="70"/>
                    <a:pt x="18" y="75"/>
                  </a:cubicBezTo>
                  <a:cubicBezTo>
                    <a:pt x="19" y="76"/>
                    <a:pt x="20" y="75"/>
                    <a:pt x="20" y="75"/>
                  </a:cubicBezTo>
                  <a:cubicBezTo>
                    <a:pt x="22" y="76"/>
                    <a:pt x="24" y="77"/>
                    <a:pt x="26" y="77"/>
                  </a:cubicBezTo>
                  <a:cubicBezTo>
                    <a:pt x="28" y="85"/>
                    <a:pt x="30" y="93"/>
                    <a:pt x="31" y="101"/>
                  </a:cubicBezTo>
                  <a:cubicBezTo>
                    <a:pt x="33" y="112"/>
                    <a:pt x="32" y="122"/>
                    <a:pt x="30" y="133"/>
                  </a:cubicBezTo>
                  <a:cubicBezTo>
                    <a:pt x="18" y="149"/>
                    <a:pt x="8" y="167"/>
                    <a:pt x="0" y="185"/>
                  </a:cubicBezTo>
                  <a:cubicBezTo>
                    <a:pt x="0" y="186"/>
                    <a:pt x="1" y="187"/>
                    <a:pt x="2" y="186"/>
                  </a:cubicBezTo>
                  <a:cubicBezTo>
                    <a:pt x="7" y="178"/>
                    <a:pt x="12" y="169"/>
                    <a:pt x="18" y="161"/>
                  </a:cubicBezTo>
                  <a:cubicBezTo>
                    <a:pt x="40" y="153"/>
                    <a:pt x="62" y="158"/>
                    <a:pt x="84" y="160"/>
                  </a:cubicBezTo>
                  <a:cubicBezTo>
                    <a:pt x="83" y="166"/>
                    <a:pt x="85" y="172"/>
                    <a:pt x="91" y="175"/>
                  </a:cubicBezTo>
                  <a:cubicBezTo>
                    <a:pt x="97" y="178"/>
                    <a:pt x="107" y="176"/>
                    <a:pt x="109" y="168"/>
                  </a:cubicBezTo>
                  <a:cubicBezTo>
                    <a:pt x="111" y="162"/>
                    <a:pt x="109" y="156"/>
                    <a:pt x="104" y="152"/>
                  </a:cubicBezTo>
                  <a:cubicBezTo>
                    <a:pt x="99" y="148"/>
                    <a:pt x="90" y="151"/>
                    <a:pt x="86" y="156"/>
                  </a:cubicBezTo>
                  <a:cubicBezTo>
                    <a:pt x="65" y="151"/>
                    <a:pt x="39" y="150"/>
                    <a:pt x="19" y="158"/>
                  </a:cubicBezTo>
                  <a:cubicBezTo>
                    <a:pt x="30" y="141"/>
                    <a:pt x="41" y="124"/>
                    <a:pt x="54" y="108"/>
                  </a:cubicBezTo>
                  <a:cubicBezTo>
                    <a:pt x="75" y="100"/>
                    <a:pt x="94" y="104"/>
                    <a:pt x="114" y="109"/>
                  </a:cubicBezTo>
                  <a:cubicBezTo>
                    <a:pt x="114" y="109"/>
                    <a:pt x="114" y="110"/>
                    <a:pt x="113" y="110"/>
                  </a:cubicBezTo>
                  <a:cubicBezTo>
                    <a:pt x="113" y="111"/>
                    <a:pt x="114" y="112"/>
                    <a:pt x="115" y="113"/>
                  </a:cubicBezTo>
                  <a:cubicBezTo>
                    <a:pt x="115" y="118"/>
                    <a:pt x="119" y="123"/>
                    <a:pt x="123" y="125"/>
                  </a:cubicBezTo>
                  <a:cubicBezTo>
                    <a:pt x="130" y="129"/>
                    <a:pt x="138" y="121"/>
                    <a:pt x="140" y="115"/>
                  </a:cubicBezTo>
                  <a:cubicBezTo>
                    <a:pt x="142" y="108"/>
                    <a:pt x="137" y="101"/>
                    <a:pt x="131" y="99"/>
                  </a:cubicBezTo>
                  <a:cubicBezTo>
                    <a:pt x="125" y="97"/>
                    <a:pt x="120" y="100"/>
                    <a:pt x="117" y="104"/>
                  </a:cubicBezTo>
                  <a:cubicBezTo>
                    <a:pt x="97" y="99"/>
                    <a:pt x="75" y="97"/>
                    <a:pt x="57" y="104"/>
                  </a:cubicBezTo>
                  <a:cubicBezTo>
                    <a:pt x="70" y="89"/>
                    <a:pt x="84" y="76"/>
                    <a:pt x="99" y="64"/>
                  </a:cubicBezTo>
                  <a:cubicBezTo>
                    <a:pt x="108" y="64"/>
                    <a:pt x="117" y="66"/>
                    <a:pt x="126" y="67"/>
                  </a:cubicBezTo>
                  <a:cubicBezTo>
                    <a:pt x="126" y="67"/>
                    <a:pt x="125" y="67"/>
                    <a:pt x="125" y="68"/>
                  </a:cubicBezTo>
                  <a:cubicBezTo>
                    <a:pt x="127" y="74"/>
                    <a:pt x="133" y="79"/>
                    <a:pt x="139" y="78"/>
                  </a:cubicBezTo>
                  <a:cubicBezTo>
                    <a:pt x="144" y="77"/>
                    <a:pt x="152" y="72"/>
                    <a:pt x="151" y="66"/>
                  </a:cubicBezTo>
                  <a:cubicBezTo>
                    <a:pt x="150" y="61"/>
                    <a:pt x="144" y="58"/>
                    <a:pt x="140" y="57"/>
                  </a:cubicBezTo>
                  <a:cubicBezTo>
                    <a:pt x="135" y="57"/>
                    <a:pt x="130" y="59"/>
                    <a:pt x="127" y="63"/>
                  </a:cubicBezTo>
                  <a:cubicBezTo>
                    <a:pt x="119" y="61"/>
                    <a:pt x="110" y="61"/>
                    <a:pt x="102" y="62"/>
                  </a:cubicBezTo>
                  <a:cubicBezTo>
                    <a:pt x="110" y="55"/>
                    <a:pt x="119" y="49"/>
                    <a:pt x="127" y="42"/>
                  </a:cubicBezTo>
                  <a:cubicBezTo>
                    <a:pt x="131" y="44"/>
                    <a:pt x="137" y="43"/>
                    <a:pt x="140" y="39"/>
                  </a:cubicBezTo>
                  <a:cubicBezTo>
                    <a:pt x="144" y="33"/>
                    <a:pt x="145" y="27"/>
                    <a:pt x="138" y="23"/>
                  </a:cubicBezTo>
                  <a:cubicBezTo>
                    <a:pt x="134" y="20"/>
                    <a:pt x="128" y="20"/>
                    <a:pt x="124" y="23"/>
                  </a:cubicBezTo>
                  <a:cubicBezTo>
                    <a:pt x="118" y="27"/>
                    <a:pt x="120" y="35"/>
                    <a:pt x="123" y="40"/>
                  </a:cubicBezTo>
                  <a:cubicBezTo>
                    <a:pt x="107" y="51"/>
                    <a:pt x="92" y="63"/>
                    <a:pt x="78" y="76"/>
                  </a:cubicBezTo>
                  <a:cubicBezTo>
                    <a:pt x="84" y="63"/>
                    <a:pt x="85" y="46"/>
                    <a:pt x="82" y="31"/>
                  </a:cubicBezTo>
                  <a:cubicBezTo>
                    <a:pt x="83" y="31"/>
                    <a:pt x="84" y="31"/>
                    <a:pt x="84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92" y="31"/>
                    <a:pt x="98" y="26"/>
                    <a:pt x="98" y="18"/>
                  </a:cubicBezTo>
                  <a:cubicBezTo>
                    <a:pt x="98" y="11"/>
                    <a:pt x="91" y="0"/>
                    <a:pt x="82" y="1"/>
                  </a:cubicBezTo>
                  <a:cubicBezTo>
                    <a:pt x="75" y="2"/>
                    <a:pt x="70" y="9"/>
                    <a:pt x="70" y="16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48"/>
            <p:cNvSpPr/>
            <p:nvPr/>
          </p:nvSpPr>
          <p:spPr bwMode="auto">
            <a:xfrm>
              <a:off x="2909888" y="528269"/>
              <a:ext cx="1028700" cy="658813"/>
            </a:xfrm>
            <a:custGeom>
              <a:avLst/>
              <a:gdLst>
                <a:gd name="T0" fmla="*/ 373 w 375"/>
                <a:gd name="T1" fmla="*/ 204 h 239"/>
                <a:gd name="T2" fmla="*/ 372 w 375"/>
                <a:gd name="T3" fmla="*/ 203 h 239"/>
                <a:gd name="T4" fmla="*/ 349 w 375"/>
                <a:gd name="T5" fmla="*/ 152 h 239"/>
                <a:gd name="T6" fmla="*/ 313 w 375"/>
                <a:gd name="T7" fmla="*/ 116 h 239"/>
                <a:gd name="T8" fmla="*/ 235 w 375"/>
                <a:gd name="T9" fmla="*/ 120 h 239"/>
                <a:gd name="T10" fmla="*/ 235 w 375"/>
                <a:gd name="T11" fmla="*/ 121 h 239"/>
                <a:gd name="T12" fmla="*/ 126 w 375"/>
                <a:gd name="T13" fmla="*/ 95 h 239"/>
                <a:gd name="T14" fmla="*/ 92 w 375"/>
                <a:gd name="T15" fmla="*/ 90 h 239"/>
                <a:gd name="T16" fmla="*/ 150 w 375"/>
                <a:gd name="T17" fmla="*/ 54 h 239"/>
                <a:gd name="T18" fmla="*/ 192 w 375"/>
                <a:gd name="T19" fmla="*/ 41 h 239"/>
                <a:gd name="T20" fmla="*/ 192 w 375"/>
                <a:gd name="T21" fmla="*/ 42 h 239"/>
                <a:gd name="T22" fmla="*/ 296 w 375"/>
                <a:gd name="T23" fmla="*/ 59 h 239"/>
                <a:gd name="T24" fmla="*/ 297 w 375"/>
                <a:gd name="T25" fmla="*/ 56 h 239"/>
                <a:gd name="T26" fmla="*/ 296 w 375"/>
                <a:gd name="T27" fmla="*/ 55 h 239"/>
                <a:gd name="T28" fmla="*/ 296 w 375"/>
                <a:gd name="T29" fmla="*/ 55 h 239"/>
                <a:gd name="T30" fmla="*/ 193 w 375"/>
                <a:gd name="T31" fmla="*/ 37 h 239"/>
                <a:gd name="T32" fmla="*/ 144 w 375"/>
                <a:gd name="T33" fmla="*/ 53 h 239"/>
                <a:gd name="T34" fmla="*/ 90 w 375"/>
                <a:gd name="T35" fmla="*/ 90 h 239"/>
                <a:gd name="T36" fmla="*/ 58 w 375"/>
                <a:gd name="T37" fmla="*/ 85 h 239"/>
                <a:gd name="T38" fmla="*/ 0 w 375"/>
                <a:gd name="T39" fmla="*/ 90 h 239"/>
                <a:gd name="T40" fmla="*/ 1 w 375"/>
                <a:gd name="T41" fmla="*/ 92 h 239"/>
                <a:gd name="T42" fmla="*/ 67 w 375"/>
                <a:gd name="T43" fmla="*/ 90 h 239"/>
                <a:gd name="T44" fmla="*/ 88 w 375"/>
                <a:gd name="T45" fmla="*/ 93 h 239"/>
                <a:gd name="T46" fmla="*/ 89 w 375"/>
                <a:gd name="T47" fmla="*/ 93 h 239"/>
                <a:gd name="T48" fmla="*/ 89 w 375"/>
                <a:gd name="T49" fmla="*/ 93 h 239"/>
                <a:gd name="T50" fmla="*/ 131 w 375"/>
                <a:gd name="T51" fmla="*/ 100 h 239"/>
                <a:gd name="T52" fmla="*/ 161 w 375"/>
                <a:gd name="T53" fmla="*/ 127 h 239"/>
                <a:gd name="T54" fmla="*/ 166 w 375"/>
                <a:gd name="T55" fmla="*/ 133 h 239"/>
                <a:gd name="T56" fmla="*/ 166 w 375"/>
                <a:gd name="T57" fmla="*/ 133 h 239"/>
                <a:gd name="T58" fmla="*/ 190 w 375"/>
                <a:gd name="T59" fmla="*/ 189 h 239"/>
                <a:gd name="T60" fmla="*/ 217 w 375"/>
                <a:gd name="T61" fmla="*/ 213 h 239"/>
                <a:gd name="T62" fmla="*/ 240 w 375"/>
                <a:gd name="T63" fmla="*/ 238 h 239"/>
                <a:gd name="T64" fmla="*/ 242 w 375"/>
                <a:gd name="T65" fmla="*/ 237 h 239"/>
                <a:gd name="T66" fmla="*/ 241 w 375"/>
                <a:gd name="T67" fmla="*/ 234 h 239"/>
                <a:gd name="T68" fmla="*/ 170 w 375"/>
                <a:gd name="T69" fmla="*/ 132 h 239"/>
                <a:gd name="T70" fmla="*/ 162 w 375"/>
                <a:gd name="T71" fmla="*/ 122 h 239"/>
                <a:gd name="T72" fmla="*/ 136 w 375"/>
                <a:gd name="T73" fmla="*/ 101 h 239"/>
                <a:gd name="T74" fmla="*/ 211 w 375"/>
                <a:gd name="T75" fmla="*/ 118 h 239"/>
                <a:gd name="T76" fmla="*/ 235 w 375"/>
                <a:gd name="T77" fmla="*/ 126 h 239"/>
                <a:gd name="T78" fmla="*/ 290 w 375"/>
                <a:gd name="T79" fmla="*/ 175 h 239"/>
                <a:gd name="T80" fmla="*/ 330 w 375"/>
                <a:gd name="T81" fmla="*/ 189 h 239"/>
                <a:gd name="T82" fmla="*/ 372 w 375"/>
                <a:gd name="T83" fmla="*/ 207 h 239"/>
                <a:gd name="T84" fmla="*/ 373 w 375"/>
                <a:gd name="T85" fmla="*/ 20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3" y="204"/>
                  </a:moveTo>
                  <a:cubicBezTo>
                    <a:pt x="373" y="204"/>
                    <a:pt x="372" y="204"/>
                    <a:pt x="372" y="203"/>
                  </a:cubicBezTo>
                  <a:cubicBezTo>
                    <a:pt x="369" y="185"/>
                    <a:pt x="359" y="167"/>
                    <a:pt x="349" y="152"/>
                  </a:cubicBezTo>
                  <a:cubicBezTo>
                    <a:pt x="340" y="138"/>
                    <a:pt x="328" y="124"/>
                    <a:pt x="313" y="116"/>
                  </a:cubicBezTo>
                  <a:cubicBezTo>
                    <a:pt x="291" y="106"/>
                    <a:pt x="252" y="98"/>
                    <a:pt x="235" y="120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199" y="109"/>
                    <a:pt x="162" y="101"/>
                    <a:pt x="126" y="95"/>
                  </a:cubicBezTo>
                  <a:cubicBezTo>
                    <a:pt x="115" y="94"/>
                    <a:pt x="103" y="92"/>
                    <a:pt x="92" y="90"/>
                  </a:cubicBezTo>
                  <a:cubicBezTo>
                    <a:pt x="106" y="72"/>
                    <a:pt x="129" y="62"/>
                    <a:pt x="150" y="54"/>
                  </a:cubicBezTo>
                  <a:cubicBezTo>
                    <a:pt x="163" y="49"/>
                    <a:pt x="177" y="44"/>
                    <a:pt x="192" y="41"/>
                  </a:cubicBezTo>
                  <a:cubicBezTo>
                    <a:pt x="192" y="41"/>
                    <a:pt x="192" y="42"/>
                    <a:pt x="192" y="42"/>
                  </a:cubicBezTo>
                  <a:cubicBezTo>
                    <a:pt x="217" y="73"/>
                    <a:pt x="262" y="56"/>
                    <a:pt x="296" y="59"/>
                  </a:cubicBezTo>
                  <a:cubicBezTo>
                    <a:pt x="298" y="59"/>
                    <a:pt x="298" y="56"/>
                    <a:pt x="297" y="56"/>
                  </a:cubicBezTo>
                  <a:cubicBezTo>
                    <a:pt x="296" y="56"/>
                    <a:pt x="296" y="55"/>
                    <a:pt x="296" y="55"/>
                  </a:cubicBezTo>
                  <a:cubicBezTo>
                    <a:pt x="296" y="55"/>
                    <a:pt x="296" y="55"/>
                    <a:pt x="296" y="55"/>
                  </a:cubicBezTo>
                  <a:cubicBezTo>
                    <a:pt x="285" y="17"/>
                    <a:pt x="214" y="0"/>
                    <a:pt x="193" y="37"/>
                  </a:cubicBezTo>
                  <a:cubicBezTo>
                    <a:pt x="176" y="40"/>
                    <a:pt x="159" y="46"/>
                    <a:pt x="144" y="53"/>
                  </a:cubicBezTo>
                  <a:cubicBezTo>
                    <a:pt x="125" y="60"/>
                    <a:pt x="100" y="71"/>
                    <a:pt x="90" y="90"/>
                  </a:cubicBezTo>
                  <a:cubicBezTo>
                    <a:pt x="79" y="88"/>
                    <a:pt x="69" y="86"/>
                    <a:pt x="58" y="85"/>
                  </a:cubicBezTo>
                  <a:cubicBezTo>
                    <a:pt x="40" y="83"/>
                    <a:pt x="16" y="80"/>
                    <a:pt x="0" y="90"/>
                  </a:cubicBezTo>
                  <a:cubicBezTo>
                    <a:pt x="0" y="91"/>
                    <a:pt x="0" y="92"/>
                    <a:pt x="1" y="92"/>
                  </a:cubicBezTo>
                  <a:cubicBezTo>
                    <a:pt x="23" y="85"/>
                    <a:pt x="44" y="86"/>
                    <a:pt x="67" y="90"/>
                  </a:cubicBezTo>
                  <a:cubicBezTo>
                    <a:pt x="74" y="91"/>
                    <a:pt x="81" y="92"/>
                    <a:pt x="88" y="93"/>
                  </a:cubicBezTo>
                  <a:cubicBezTo>
                    <a:pt x="88" y="94"/>
                    <a:pt x="89" y="94"/>
                    <a:pt x="89" y="93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103" y="95"/>
                    <a:pt x="117" y="98"/>
                    <a:pt x="131" y="100"/>
                  </a:cubicBezTo>
                  <a:cubicBezTo>
                    <a:pt x="142" y="108"/>
                    <a:pt x="152" y="117"/>
                    <a:pt x="161" y="127"/>
                  </a:cubicBezTo>
                  <a:cubicBezTo>
                    <a:pt x="163" y="129"/>
                    <a:pt x="165" y="131"/>
                    <a:pt x="166" y="133"/>
                  </a:cubicBezTo>
                  <a:cubicBezTo>
                    <a:pt x="166" y="133"/>
                    <a:pt x="166" y="133"/>
                    <a:pt x="166" y="133"/>
                  </a:cubicBezTo>
                  <a:cubicBezTo>
                    <a:pt x="163" y="155"/>
                    <a:pt x="175" y="174"/>
                    <a:pt x="190" y="189"/>
                  </a:cubicBezTo>
                  <a:cubicBezTo>
                    <a:pt x="199" y="197"/>
                    <a:pt x="208" y="205"/>
                    <a:pt x="217" y="213"/>
                  </a:cubicBezTo>
                  <a:cubicBezTo>
                    <a:pt x="226" y="221"/>
                    <a:pt x="233" y="230"/>
                    <a:pt x="240" y="238"/>
                  </a:cubicBezTo>
                  <a:cubicBezTo>
                    <a:pt x="241" y="239"/>
                    <a:pt x="243" y="238"/>
                    <a:pt x="242" y="237"/>
                  </a:cubicBezTo>
                  <a:cubicBezTo>
                    <a:pt x="242" y="236"/>
                    <a:pt x="241" y="235"/>
                    <a:pt x="241" y="234"/>
                  </a:cubicBezTo>
                  <a:cubicBezTo>
                    <a:pt x="232" y="195"/>
                    <a:pt x="226" y="122"/>
                    <a:pt x="170" y="132"/>
                  </a:cubicBezTo>
                  <a:cubicBezTo>
                    <a:pt x="167" y="128"/>
                    <a:pt x="165" y="125"/>
                    <a:pt x="162" y="122"/>
                  </a:cubicBezTo>
                  <a:cubicBezTo>
                    <a:pt x="155" y="115"/>
                    <a:pt x="146" y="106"/>
                    <a:pt x="136" y="101"/>
                  </a:cubicBezTo>
                  <a:cubicBezTo>
                    <a:pt x="161" y="105"/>
                    <a:pt x="186" y="111"/>
                    <a:pt x="211" y="118"/>
                  </a:cubicBezTo>
                  <a:cubicBezTo>
                    <a:pt x="219" y="120"/>
                    <a:pt x="227" y="123"/>
                    <a:pt x="235" y="126"/>
                  </a:cubicBezTo>
                  <a:cubicBezTo>
                    <a:pt x="249" y="147"/>
                    <a:pt x="267" y="165"/>
                    <a:pt x="290" y="175"/>
                  </a:cubicBezTo>
                  <a:cubicBezTo>
                    <a:pt x="303" y="181"/>
                    <a:pt x="317" y="185"/>
                    <a:pt x="330" y="189"/>
                  </a:cubicBezTo>
                  <a:cubicBezTo>
                    <a:pt x="345" y="194"/>
                    <a:pt x="358" y="200"/>
                    <a:pt x="372" y="207"/>
                  </a:cubicBezTo>
                  <a:cubicBezTo>
                    <a:pt x="374" y="207"/>
                    <a:pt x="375" y="205"/>
                    <a:pt x="373" y="204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9"/>
            <p:cNvSpPr/>
            <p:nvPr/>
          </p:nvSpPr>
          <p:spPr bwMode="auto">
            <a:xfrm>
              <a:off x="3671888" y="369519"/>
              <a:ext cx="301625" cy="300038"/>
            </a:xfrm>
            <a:custGeom>
              <a:avLst/>
              <a:gdLst>
                <a:gd name="T0" fmla="*/ 63 w 110"/>
                <a:gd name="T1" fmla="*/ 38 h 109"/>
                <a:gd name="T2" fmla="*/ 0 w 110"/>
                <a:gd name="T3" fmla="*/ 5 h 109"/>
                <a:gd name="T4" fmla="*/ 0 w 110"/>
                <a:gd name="T5" fmla="*/ 5 h 109"/>
                <a:gd name="T6" fmla="*/ 64 w 110"/>
                <a:gd name="T7" fmla="*/ 45 h 109"/>
                <a:gd name="T8" fmla="*/ 106 w 110"/>
                <a:gd name="T9" fmla="*/ 107 h 109"/>
                <a:gd name="T10" fmla="*/ 109 w 110"/>
                <a:gd name="T11" fmla="*/ 105 h 109"/>
                <a:gd name="T12" fmla="*/ 63 w 110"/>
                <a:gd name="T13" fmla="*/ 3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09">
                  <a:moveTo>
                    <a:pt x="63" y="38"/>
                  </a:moveTo>
                  <a:cubicBezTo>
                    <a:pt x="47" y="21"/>
                    <a:pt x="25" y="0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7" y="7"/>
                    <a:pt x="47" y="25"/>
                    <a:pt x="64" y="45"/>
                  </a:cubicBezTo>
                  <a:cubicBezTo>
                    <a:pt x="80" y="64"/>
                    <a:pt x="93" y="85"/>
                    <a:pt x="106" y="107"/>
                  </a:cubicBezTo>
                  <a:cubicBezTo>
                    <a:pt x="107" y="109"/>
                    <a:pt x="110" y="107"/>
                    <a:pt x="109" y="105"/>
                  </a:cubicBezTo>
                  <a:cubicBezTo>
                    <a:pt x="96" y="82"/>
                    <a:pt x="81" y="59"/>
                    <a:pt x="6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50"/>
            <p:cNvSpPr/>
            <p:nvPr/>
          </p:nvSpPr>
          <p:spPr bwMode="auto">
            <a:xfrm>
              <a:off x="3913188" y="652095"/>
              <a:ext cx="211138" cy="212725"/>
            </a:xfrm>
            <a:custGeom>
              <a:avLst/>
              <a:gdLst>
                <a:gd name="T0" fmla="*/ 20 w 77"/>
                <a:gd name="T1" fmla="*/ 0 h 77"/>
                <a:gd name="T2" fmla="*/ 18 w 77"/>
                <a:gd name="T3" fmla="*/ 0 h 77"/>
                <a:gd name="T4" fmla="*/ 17 w 77"/>
                <a:gd name="T5" fmla="*/ 3 h 77"/>
                <a:gd name="T6" fmla="*/ 11 w 77"/>
                <a:gd name="T7" fmla="*/ 69 h 77"/>
                <a:gd name="T8" fmla="*/ 24 w 77"/>
                <a:gd name="T9" fmla="*/ 76 h 77"/>
                <a:gd name="T10" fmla="*/ 31 w 77"/>
                <a:gd name="T11" fmla="*/ 61 h 77"/>
                <a:gd name="T12" fmla="*/ 48 w 77"/>
                <a:gd name="T13" fmla="*/ 74 h 77"/>
                <a:gd name="T14" fmla="*/ 50 w 77"/>
                <a:gd name="T15" fmla="*/ 73 h 77"/>
                <a:gd name="T16" fmla="*/ 53 w 77"/>
                <a:gd name="T17" fmla="*/ 52 h 77"/>
                <a:gd name="T18" fmla="*/ 69 w 77"/>
                <a:gd name="T19" fmla="*/ 57 h 77"/>
                <a:gd name="T20" fmla="*/ 76 w 77"/>
                <a:gd name="T21" fmla="*/ 41 h 77"/>
                <a:gd name="T22" fmla="*/ 20 w 77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77">
                  <a:moveTo>
                    <a:pt x="20" y="0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17" y="1"/>
                    <a:pt x="16" y="2"/>
                    <a:pt x="17" y="3"/>
                  </a:cubicBezTo>
                  <a:cubicBezTo>
                    <a:pt x="8" y="23"/>
                    <a:pt x="0" y="49"/>
                    <a:pt x="11" y="69"/>
                  </a:cubicBezTo>
                  <a:cubicBezTo>
                    <a:pt x="14" y="74"/>
                    <a:pt x="19" y="77"/>
                    <a:pt x="24" y="76"/>
                  </a:cubicBezTo>
                  <a:cubicBezTo>
                    <a:pt x="30" y="74"/>
                    <a:pt x="31" y="67"/>
                    <a:pt x="31" y="61"/>
                  </a:cubicBezTo>
                  <a:cubicBezTo>
                    <a:pt x="35" y="67"/>
                    <a:pt x="41" y="72"/>
                    <a:pt x="48" y="74"/>
                  </a:cubicBezTo>
                  <a:cubicBezTo>
                    <a:pt x="49" y="75"/>
                    <a:pt x="50" y="74"/>
                    <a:pt x="50" y="73"/>
                  </a:cubicBezTo>
                  <a:cubicBezTo>
                    <a:pt x="53" y="66"/>
                    <a:pt x="54" y="59"/>
                    <a:pt x="53" y="52"/>
                  </a:cubicBezTo>
                  <a:cubicBezTo>
                    <a:pt x="58" y="56"/>
                    <a:pt x="63" y="59"/>
                    <a:pt x="69" y="57"/>
                  </a:cubicBezTo>
                  <a:cubicBezTo>
                    <a:pt x="76" y="55"/>
                    <a:pt x="77" y="46"/>
                    <a:pt x="76" y="41"/>
                  </a:cubicBezTo>
                  <a:cubicBezTo>
                    <a:pt x="74" y="14"/>
                    <a:pt x="41" y="4"/>
                    <a:pt x="20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65"/>
            <p:cNvSpPr/>
            <p:nvPr/>
          </p:nvSpPr>
          <p:spPr bwMode="auto">
            <a:xfrm>
              <a:off x="-25400" y="-170231"/>
              <a:ext cx="457200" cy="561975"/>
            </a:xfrm>
            <a:custGeom>
              <a:avLst/>
              <a:gdLst>
                <a:gd name="T0" fmla="*/ 164 w 167"/>
                <a:gd name="T1" fmla="*/ 42 h 204"/>
                <a:gd name="T2" fmla="*/ 141 w 167"/>
                <a:gd name="T3" fmla="*/ 36 h 204"/>
                <a:gd name="T4" fmla="*/ 136 w 167"/>
                <a:gd name="T5" fmla="*/ 54 h 204"/>
                <a:gd name="T6" fmla="*/ 137 w 167"/>
                <a:gd name="T7" fmla="*/ 55 h 204"/>
                <a:gd name="T8" fmla="*/ 138 w 167"/>
                <a:gd name="T9" fmla="*/ 56 h 204"/>
                <a:gd name="T10" fmla="*/ 101 w 167"/>
                <a:gd name="T11" fmla="*/ 82 h 204"/>
                <a:gd name="T12" fmla="*/ 110 w 167"/>
                <a:gd name="T13" fmla="*/ 26 h 204"/>
                <a:gd name="T14" fmla="*/ 124 w 167"/>
                <a:gd name="T15" fmla="*/ 16 h 204"/>
                <a:gd name="T16" fmla="*/ 118 w 167"/>
                <a:gd name="T17" fmla="*/ 3 h 204"/>
                <a:gd name="T18" fmla="*/ 103 w 167"/>
                <a:gd name="T19" fmla="*/ 10 h 204"/>
                <a:gd name="T20" fmla="*/ 106 w 167"/>
                <a:gd name="T21" fmla="*/ 23 h 204"/>
                <a:gd name="T22" fmla="*/ 102 w 167"/>
                <a:gd name="T23" fmla="*/ 54 h 204"/>
                <a:gd name="T24" fmla="*/ 88 w 167"/>
                <a:gd name="T25" fmla="*/ 33 h 204"/>
                <a:gd name="T26" fmla="*/ 87 w 167"/>
                <a:gd name="T27" fmla="*/ 19 h 204"/>
                <a:gd name="T28" fmla="*/ 74 w 167"/>
                <a:gd name="T29" fmla="*/ 14 h 204"/>
                <a:gd name="T30" fmla="*/ 69 w 167"/>
                <a:gd name="T31" fmla="*/ 30 h 204"/>
                <a:gd name="T32" fmla="*/ 85 w 167"/>
                <a:gd name="T33" fmla="*/ 37 h 204"/>
                <a:gd name="T34" fmla="*/ 85 w 167"/>
                <a:gd name="T35" fmla="*/ 36 h 204"/>
                <a:gd name="T36" fmla="*/ 101 w 167"/>
                <a:gd name="T37" fmla="*/ 58 h 204"/>
                <a:gd name="T38" fmla="*/ 87 w 167"/>
                <a:gd name="T39" fmla="*/ 114 h 204"/>
                <a:gd name="T40" fmla="*/ 57 w 167"/>
                <a:gd name="T41" fmla="*/ 63 h 204"/>
                <a:gd name="T42" fmla="*/ 55 w 167"/>
                <a:gd name="T43" fmla="*/ 47 h 204"/>
                <a:gd name="T44" fmla="*/ 37 w 167"/>
                <a:gd name="T45" fmla="*/ 48 h 204"/>
                <a:gd name="T46" fmla="*/ 36 w 167"/>
                <a:gd name="T47" fmla="*/ 67 h 204"/>
                <a:gd name="T48" fmla="*/ 51 w 167"/>
                <a:gd name="T49" fmla="*/ 68 h 204"/>
                <a:gd name="T50" fmla="*/ 54 w 167"/>
                <a:gd name="T51" fmla="*/ 68 h 204"/>
                <a:gd name="T52" fmla="*/ 55 w 167"/>
                <a:gd name="T53" fmla="*/ 67 h 204"/>
                <a:gd name="T54" fmla="*/ 85 w 167"/>
                <a:gd name="T55" fmla="*/ 118 h 204"/>
                <a:gd name="T56" fmla="*/ 58 w 167"/>
                <a:gd name="T57" fmla="*/ 174 h 204"/>
                <a:gd name="T58" fmla="*/ 27 w 167"/>
                <a:gd name="T59" fmla="*/ 114 h 204"/>
                <a:gd name="T60" fmla="*/ 22 w 167"/>
                <a:gd name="T61" fmla="*/ 97 h 204"/>
                <a:gd name="T62" fmla="*/ 5 w 167"/>
                <a:gd name="T63" fmla="*/ 100 h 204"/>
                <a:gd name="T64" fmla="*/ 9 w 167"/>
                <a:gd name="T65" fmla="*/ 120 h 204"/>
                <a:gd name="T66" fmla="*/ 24 w 167"/>
                <a:gd name="T67" fmla="*/ 118 h 204"/>
                <a:gd name="T68" fmla="*/ 57 w 167"/>
                <a:gd name="T69" fmla="*/ 176 h 204"/>
                <a:gd name="T70" fmla="*/ 43 w 167"/>
                <a:gd name="T71" fmla="*/ 203 h 204"/>
                <a:gd name="T72" fmla="*/ 44 w 167"/>
                <a:gd name="T73" fmla="*/ 204 h 204"/>
                <a:gd name="T74" fmla="*/ 75 w 167"/>
                <a:gd name="T75" fmla="*/ 152 h 204"/>
                <a:gd name="T76" fmla="*/ 102 w 167"/>
                <a:gd name="T77" fmla="*/ 135 h 204"/>
                <a:gd name="T78" fmla="*/ 126 w 167"/>
                <a:gd name="T79" fmla="*/ 128 h 204"/>
                <a:gd name="T80" fmla="*/ 130 w 167"/>
                <a:gd name="T81" fmla="*/ 132 h 204"/>
                <a:gd name="T82" fmla="*/ 131 w 167"/>
                <a:gd name="T83" fmla="*/ 134 h 204"/>
                <a:gd name="T84" fmla="*/ 151 w 167"/>
                <a:gd name="T85" fmla="*/ 125 h 204"/>
                <a:gd name="T86" fmla="*/ 141 w 167"/>
                <a:gd name="T87" fmla="*/ 103 h 204"/>
                <a:gd name="T88" fmla="*/ 121 w 167"/>
                <a:gd name="T89" fmla="*/ 114 h 204"/>
                <a:gd name="T90" fmla="*/ 123 w 167"/>
                <a:gd name="T91" fmla="*/ 123 h 204"/>
                <a:gd name="T92" fmla="*/ 79 w 167"/>
                <a:gd name="T93" fmla="*/ 145 h 204"/>
                <a:gd name="T94" fmla="*/ 99 w 167"/>
                <a:gd name="T95" fmla="*/ 88 h 204"/>
                <a:gd name="T96" fmla="*/ 100 w 167"/>
                <a:gd name="T97" fmla="*/ 88 h 204"/>
                <a:gd name="T98" fmla="*/ 142 w 167"/>
                <a:gd name="T99" fmla="*/ 60 h 204"/>
                <a:gd name="T100" fmla="*/ 157 w 167"/>
                <a:gd name="T101" fmla="*/ 60 h 204"/>
                <a:gd name="T102" fmla="*/ 164 w 167"/>
                <a:gd name="T103" fmla="*/ 4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7" h="204">
                  <a:moveTo>
                    <a:pt x="164" y="42"/>
                  </a:moveTo>
                  <a:cubicBezTo>
                    <a:pt x="161" y="33"/>
                    <a:pt x="148" y="33"/>
                    <a:pt x="141" y="36"/>
                  </a:cubicBezTo>
                  <a:cubicBezTo>
                    <a:pt x="135" y="40"/>
                    <a:pt x="133" y="48"/>
                    <a:pt x="136" y="54"/>
                  </a:cubicBezTo>
                  <a:cubicBezTo>
                    <a:pt x="136" y="54"/>
                    <a:pt x="136" y="54"/>
                    <a:pt x="137" y="55"/>
                  </a:cubicBezTo>
                  <a:cubicBezTo>
                    <a:pt x="137" y="55"/>
                    <a:pt x="137" y="56"/>
                    <a:pt x="138" y="56"/>
                  </a:cubicBezTo>
                  <a:cubicBezTo>
                    <a:pt x="124" y="61"/>
                    <a:pt x="110" y="71"/>
                    <a:pt x="101" y="82"/>
                  </a:cubicBezTo>
                  <a:cubicBezTo>
                    <a:pt x="105" y="63"/>
                    <a:pt x="108" y="45"/>
                    <a:pt x="110" y="26"/>
                  </a:cubicBezTo>
                  <a:cubicBezTo>
                    <a:pt x="116" y="25"/>
                    <a:pt x="124" y="23"/>
                    <a:pt x="124" y="16"/>
                  </a:cubicBezTo>
                  <a:cubicBezTo>
                    <a:pt x="125" y="11"/>
                    <a:pt x="122" y="6"/>
                    <a:pt x="118" y="3"/>
                  </a:cubicBezTo>
                  <a:cubicBezTo>
                    <a:pt x="111" y="0"/>
                    <a:pt x="106" y="4"/>
                    <a:pt x="103" y="10"/>
                  </a:cubicBezTo>
                  <a:cubicBezTo>
                    <a:pt x="100" y="15"/>
                    <a:pt x="102" y="20"/>
                    <a:pt x="106" y="23"/>
                  </a:cubicBezTo>
                  <a:cubicBezTo>
                    <a:pt x="105" y="33"/>
                    <a:pt x="103" y="44"/>
                    <a:pt x="102" y="54"/>
                  </a:cubicBezTo>
                  <a:cubicBezTo>
                    <a:pt x="98" y="47"/>
                    <a:pt x="93" y="39"/>
                    <a:pt x="88" y="33"/>
                  </a:cubicBezTo>
                  <a:cubicBezTo>
                    <a:pt x="90" y="29"/>
                    <a:pt x="90" y="23"/>
                    <a:pt x="87" y="19"/>
                  </a:cubicBezTo>
                  <a:cubicBezTo>
                    <a:pt x="84" y="15"/>
                    <a:pt x="79" y="12"/>
                    <a:pt x="74" y="14"/>
                  </a:cubicBezTo>
                  <a:cubicBezTo>
                    <a:pt x="68" y="16"/>
                    <a:pt x="67" y="25"/>
                    <a:pt x="69" y="30"/>
                  </a:cubicBezTo>
                  <a:cubicBezTo>
                    <a:pt x="71" y="36"/>
                    <a:pt x="79" y="39"/>
                    <a:pt x="85" y="37"/>
                  </a:cubicBezTo>
                  <a:cubicBezTo>
                    <a:pt x="85" y="37"/>
                    <a:pt x="85" y="37"/>
                    <a:pt x="85" y="36"/>
                  </a:cubicBezTo>
                  <a:cubicBezTo>
                    <a:pt x="91" y="43"/>
                    <a:pt x="96" y="50"/>
                    <a:pt x="101" y="58"/>
                  </a:cubicBezTo>
                  <a:cubicBezTo>
                    <a:pt x="98" y="77"/>
                    <a:pt x="93" y="96"/>
                    <a:pt x="87" y="114"/>
                  </a:cubicBezTo>
                  <a:cubicBezTo>
                    <a:pt x="84" y="95"/>
                    <a:pt x="71" y="77"/>
                    <a:pt x="57" y="63"/>
                  </a:cubicBezTo>
                  <a:cubicBezTo>
                    <a:pt x="60" y="57"/>
                    <a:pt x="59" y="52"/>
                    <a:pt x="55" y="47"/>
                  </a:cubicBezTo>
                  <a:cubicBezTo>
                    <a:pt x="50" y="43"/>
                    <a:pt x="41" y="43"/>
                    <a:pt x="37" y="48"/>
                  </a:cubicBezTo>
                  <a:cubicBezTo>
                    <a:pt x="32" y="53"/>
                    <a:pt x="29" y="63"/>
                    <a:pt x="36" y="67"/>
                  </a:cubicBezTo>
                  <a:cubicBezTo>
                    <a:pt x="40" y="70"/>
                    <a:pt x="46" y="70"/>
                    <a:pt x="51" y="68"/>
                  </a:cubicBezTo>
                  <a:cubicBezTo>
                    <a:pt x="52" y="69"/>
                    <a:pt x="53" y="69"/>
                    <a:pt x="54" y="68"/>
                  </a:cubicBezTo>
                  <a:cubicBezTo>
                    <a:pt x="54" y="68"/>
                    <a:pt x="54" y="67"/>
                    <a:pt x="55" y="67"/>
                  </a:cubicBezTo>
                  <a:cubicBezTo>
                    <a:pt x="68" y="82"/>
                    <a:pt x="81" y="97"/>
                    <a:pt x="85" y="118"/>
                  </a:cubicBezTo>
                  <a:cubicBezTo>
                    <a:pt x="78" y="138"/>
                    <a:pt x="68" y="156"/>
                    <a:pt x="58" y="174"/>
                  </a:cubicBezTo>
                  <a:cubicBezTo>
                    <a:pt x="56" y="153"/>
                    <a:pt x="42" y="130"/>
                    <a:pt x="27" y="114"/>
                  </a:cubicBezTo>
                  <a:cubicBezTo>
                    <a:pt x="30" y="108"/>
                    <a:pt x="27" y="100"/>
                    <a:pt x="22" y="97"/>
                  </a:cubicBezTo>
                  <a:cubicBezTo>
                    <a:pt x="16" y="94"/>
                    <a:pt x="9" y="96"/>
                    <a:pt x="5" y="100"/>
                  </a:cubicBezTo>
                  <a:cubicBezTo>
                    <a:pt x="0" y="106"/>
                    <a:pt x="3" y="115"/>
                    <a:pt x="9" y="120"/>
                  </a:cubicBezTo>
                  <a:cubicBezTo>
                    <a:pt x="14" y="124"/>
                    <a:pt x="21" y="123"/>
                    <a:pt x="24" y="118"/>
                  </a:cubicBezTo>
                  <a:cubicBezTo>
                    <a:pt x="37" y="137"/>
                    <a:pt x="52" y="153"/>
                    <a:pt x="57" y="176"/>
                  </a:cubicBezTo>
                  <a:cubicBezTo>
                    <a:pt x="52" y="185"/>
                    <a:pt x="47" y="194"/>
                    <a:pt x="43" y="203"/>
                  </a:cubicBezTo>
                  <a:cubicBezTo>
                    <a:pt x="42" y="204"/>
                    <a:pt x="43" y="204"/>
                    <a:pt x="44" y="204"/>
                  </a:cubicBezTo>
                  <a:cubicBezTo>
                    <a:pt x="56" y="188"/>
                    <a:pt x="66" y="170"/>
                    <a:pt x="75" y="152"/>
                  </a:cubicBezTo>
                  <a:cubicBezTo>
                    <a:pt x="84" y="145"/>
                    <a:pt x="92" y="139"/>
                    <a:pt x="102" y="135"/>
                  </a:cubicBezTo>
                  <a:cubicBezTo>
                    <a:pt x="110" y="132"/>
                    <a:pt x="118" y="131"/>
                    <a:pt x="126" y="128"/>
                  </a:cubicBezTo>
                  <a:cubicBezTo>
                    <a:pt x="127" y="130"/>
                    <a:pt x="129" y="131"/>
                    <a:pt x="130" y="132"/>
                  </a:cubicBezTo>
                  <a:cubicBezTo>
                    <a:pt x="130" y="133"/>
                    <a:pt x="130" y="133"/>
                    <a:pt x="131" y="134"/>
                  </a:cubicBezTo>
                  <a:cubicBezTo>
                    <a:pt x="139" y="138"/>
                    <a:pt x="149" y="135"/>
                    <a:pt x="151" y="125"/>
                  </a:cubicBezTo>
                  <a:cubicBezTo>
                    <a:pt x="152" y="117"/>
                    <a:pt x="148" y="107"/>
                    <a:pt x="141" y="103"/>
                  </a:cubicBezTo>
                  <a:cubicBezTo>
                    <a:pt x="133" y="99"/>
                    <a:pt x="121" y="104"/>
                    <a:pt x="121" y="114"/>
                  </a:cubicBezTo>
                  <a:cubicBezTo>
                    <a:pt x="121" y="117"/>
                    <a:pt x="122" y="120"/>
                    <a:pt x="123" y="123"/>
                  </a:cubicBezTo>
                  <a:cubicBezTo>
                    <a:pt x="108" y="126"/>
                    <a:pt x="90" y="134"/>
                    <a:pt x="79" y="145"/>
                  </a:cubicBezTo>
                  <a:cubicBezTo>
                    <a:pt x="87" y="127"/>
                    <a:pt x="94" y="107"/>
                    <a:pt x="99" y="88"/>
                  </a:cubicBezTo>
                  <a:cubicBezTo>
                    <a:pt x="99" y="88"/>
                    <a:pt x="100" y="88"/>
                    <a:pt x="100" y="88"/>
                  </a:cubicBezTo>
                  <a:cubicBezTo>
                    <a:pt x="112" y="74"/>
                    <a:pt x="126" y="68"/>
                    <a:pt x="142" y="60"/>
                  </a:cubicBezTo>
                  <a:cubicBezTo>
                    <a:pt x="146" y="63"/>
                    <a:pt x="152" y="63"/>
                    <a:pt x="157" y="60"/>
                  </a:cubicBezTo>
                  <a:cubicBezTo>
                    <a:pt x="163" y="56"/>
                    <a:pt x="167" y="48"/>
                    <a:pt x="164" y="42"/>
                  </a:cubicBezTo>
                  <a:close/>
                </a:path>
              </a:pathLst>
            </a:custGeom>
            <a:solidFill>
              <a:srgbClr val="21B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 bwMode="auto">
            <a:xfrm>
              <a:off x="91173" y="333414"/>
              <a:ext cx="4404883" cy="682425"/>
            </a:xfrm>
            <a:custGeom>
              <a:avLst/>
              <a:gdLst>
                <a:gd name="connsiteX0" fmla="*/ 605014 w 4404883"/>
                <a:gd name="connsiteY0" fmla="*/ 946 h 682425"/>
                <a:gd name="connsiteX1" fmla="*/ 816050 w 4404883"/>
                <a:gd name="connsiteY1" fmla="*/ 38448 h 682425"/>
                <a:gd name="connsiteX2" fmla="*/ 1177825 w 4404883"/>
                <a:gd name="connsiteY2" fmla="*/ 225616 h 682425"/>
                <a:gd name="connsiteX3" fmla="*/ 1520415 w 4404883"/>
                <a:gd name="connsiteY3" fmla="*/ 448566 h 682425"/>
                <a:gd name="connsiteX4" fmla="*/ 1986338 w 4404883"/>
                <a:gd name="connsiteY4" fmla="*/ 652249 h 682425"/>
                <a:gd name="connsiteX5" fmla="*/ 2427594 w 4404883"/>
                <a:gd name="connsiteY5" fmla="*/ 624724 h 682425"/>
                <a:gd name="connsiteX6" fmla="*/ 3214181 w 4404883"/>
                <a:gd name="connsiteY6" fmla="*/ 173319 h 682425"/>
                <a:gd name="connsiteX7" fmla="*/ 3216921 w 4404883"/>
                <a:gd name="connsiteY7" fmla="*/ 170567 h 682425"/>
                <a:gd name="connsiteX8" fmla="*/ 3348476 w 4404883"/>
                <a:gd name="connsiteY8" fmla="*/ 104507 h 682425"/>
                <a:gd name="connsiteX9" fmla="*/ 3918546 w 4404883"/>
                <a:gd name="connsiteY9" fmla="*/ 38448 h 682425"/>
                <a:gd name="connsiteX10" fmla="*/ 4349824 w 4404883"/>
                <a:gd name="connsiteY10" fmla="*/ 178566 h 682425"/>
                <a:gd name="connsiteX11" fmla="*/ 4404883 w 4404883"/>
                <a:gd name="connsiteY11" fmla="*/ 209367 h 682425"/>
                <a:gd name="connsiteX12" fmla="*/ 4404883 w 4404883"/>
                <a:gd name="connsiteY12" fmla="*/ 226059 h 682425"/>
                <a:gd name="connsiteX13" fmla="*/ 4330039 w 4404883"/>
                <a:gd name="connsiteY13" fmla="*/ 184157 h 682425"/>
                <a:gd name="connsiteX14" fmla="*/ 4137803 w 4404883"/>
                <a:gd name="connsiteY14" fmla="*/ 101755 h 682425"/>
                <a:gd name="connsiteX15" fmla="*/ 3688325 w 4404883"/>
                <a:gd name="connsiteY15" fmla="*/ 43953 h 682425"/>
                <a:gd name="connsiteX16" fmla="*/ 3214181 w 4404883"/>
                <a:gd name="connsiteY16" fmla="*/ 184329 h 682425"/>
                <a:gd name="connsiteX17" fmla="*/ 2575593 w 4404883"/>
                <a:gd name="connsiteY17" fmla="*/ 583437 h 682425"/>
                <a:gd name="connsiteX18" fmla="*/ 1890413 w 4404883"/>
                <a:gd name="connsiteY18" fmla="*/ 643992 h 682425"/>
                <a:gd name="connsiteX19" fmla="*/ 1016123 w 4404883"/>
                <a:gd name="connsiteY19" fmla="*/ 143042 h 682425"/>
                <a:gd name="connsiteX20" fmla="*/ 769458 w 4404883"/>
                <a:gd name="connsiteY20" fmla="*/ 38448 h 682425"/>
                <a:gd name="connsiteX21" fmla="*/ 506348 w 4404883"/>
                <a:gd name="connsiteY21" fmla="*/ 13676 h 682425"/>
                <a:gd name="connsiteX22" fmla="*/ 2056 w 4404883"/>
                <a:gd name="connsiteY22" fmla="*/ 54963 h 682425"/>
                <a:gd name="connsiteX23" fmla="*/ 2056 w 4404883"/>
                <a:gd name="connsiteY23" fmla="*/ 49458 h 682425"/>
                <a:gd name="connsiteX24" fmla="*/ 4797 w 4404883"/>
                <a:gd name="connsiteY24" fmla="*/ 49458 h 682425"/>
                <a:gd name="connsiteX25" fmla="*/ 21241 w 4404883"/>
                <a:gd name="connsiteY25" fmla="*/ 49458 h 682425"/>
                <a:gd name="connsiteX26" fmla="*/ 385757 w 4404883"/>
                <a:gd name="connsiteY26" fmla="*/ 10923 h 682425"/>
                <a:gd name="connsiteX27" fmla="*/ 393979 w 4404883"/>
                <a:gd name="connsiteY27" fmla="*/ 10923 h 682425"/>
                <a:gd name="connsiteX28" fmla="*/ 605014 w 4404883"/>
                <a:gd name="connsiteY28" fmla="*/ 946 h 68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404883" h="682425">
                  <a:moveTo>
                    <a:pt x="605014" y="946"/>
                  </a:moveTo>
                  <a:cubicBezTo>
                    <a:pt x="675588" y="4042"/>
                    <a:pt x="746162" y="15052"/>
                    <a:pt x="816050" y="38448"/>
                  </a:cubicBezTo>
                  <a:cubicBezTo>
                    <a:pt x="944864" y="79735"/>
                    <a:pt x="1065456" y="151299"/>
                    <a:pt x="1177825" y="225616"/>
                  </a:cubicBezTo>
                  <a:cubicBezTo>
                    <a:pt x="1292935" y="297180"/>
                    <a:pt x="1405305" y="374250"/>
                    <a:pt x="1520415" y="448566"/>
                  </a:cubicBezTo>
                  <a:cubicBezTo>
                    <a:pt x="1665673" y="536645"/>
                    <a:pt x="1816413" y="621972"/>
                    <a:pt x="1986338" y="652249"/>
                  </a:cubicBezTo>
                  <a:cubicBezTo>
                    <a:pt x="2134336" y="682526"/>
                    <a:pt x="2282336" y="671516"/>
                    <a:pt x="2427594" y="624724"/>
                  </a:cubicBezTo>
                  <a:cubicBezTo>
                    <a:pt x="2718110" y="533893"/>
                    <a:pt x="2962034" y="335715"/>
                    <a:pt x="3214181" y="173319"/>
                  </a:cubicBezTo>
                  <a:cubicBezTo>
                    <a:pt x="3214181" y="170567"/>
                    <a:pt x="3214181" y="170567"/>
                    <a:pt x="3216921" y="170567"/>
                  </a:cubicBezTo>
                  <a:cubicBezTo>
                    <a:pt x="3258032" y="145794"/>
                    <a:pt x="3301884" y="118270"/>
                    <a:pt x="3348476" y="104507"/>
                  </a:cubicBezTo>
                  <a:cubicBezTo>
                    <a:pt x="3526623" y="30191"/>
                    <a:pt x="3723955" y="16428"/>
                    <a:pt x="3918546" y="38448"/>
                  </a:cubicBezTo>
                  <a:cubicBezTo>
                    <a:pt x="4072711" y="54963"/>
                    <a:pt x="4214544" y="108636"/>
                    <a:pt x="4349824" y="178566"/>
                  </a:cubicBezTo>
                  <a:lnTo>
                    <a:pt x="4404883" y="209367"/>
                  </a:lnTo>
                  <a:lnTo>
                    <a:pt x="4404883" y="226059"/>
                  </a:lnTo>
                  <a:lnTo>
                    <a:pt x="4330039" y="184157"/>
                  </a:lnTo>
                  <a:cubicBezTo>
                    <a:pt x="4267988" y="152676"/>
                    <a:pt x="4204266" y="124463"/>
                    <a:pt x="4137803" y="101755"/>
                  </a:cubicBezTo>
                  <a:cubicBezTo>
                    <a:pt x="3995286" y="52210"/>
                    <a:pt x="3839065" y="35696"/>
                    <a:pt x="3688325" y="43953"/>
                  </a:cubicBezTo>
                  <a:cubicBezTo>
                    <a:pt x="3521141" y="52210"/>
                    <a:pt x="3356698" y="96250"/>
                    <a:pt x="3214181" y="184329"/>
                  </a:cubicBezTo>
                  <a:cubicBezTo>
                    <a:pt x="3005886" y="324705"/>
                    <a:pt x="2805813" y="481596"/>
                    <a:pt x="2575593" y="583437"/>
                  </a:cubicBezTo>
                  <a:cubicBezTo>
                    <a:pt x="2359076" y="682526"/>
                    <a:pt x="2120633" y="715556"/>
                    <a:pt x="1890413" y="643992"/>
                  </a:cubicBezTo>
                  <a:cubicBezTo>
                    <a:pt x="1567007" y="544903"/>
                    <a:pt x="1309380" y="302685"/>
                    <a:pt x="1016123" y="143042"/>
                  </a:cubicBezTo>
                  <a:cubicBezTo>
                    <a:pt x="936642" y="101755"/>
                    <a:pt x="857161" y="60468"/>
                    <a:pt x="769458" y="38448"/>
                  </a:cubicBezTo>
                  <a:cubicBezTo>
                    <a:pt x="684495" y="16428"/>
                    <a:pt x="596792" y="10923"/>
                    <a:pt x="506348" y="13676"/>
                  </a:cubicBezTo>
                  <a:cubicBezTo>
                    <a:pt x="339164" y="21933"/>
                    <a:pt x="171981" y="54963"/>
                    <a:pt x="2056" y="54963"/>
                  </a:cubicBezTo>
                  <a:cubicBezTo>
                    <a:pt x="-685" y="54963"/>
                    <a:pt x="-685" y="49458"/>
                    <a:pt x="2056" y="49458"/>
                  </a:cubicBezTo>
                  <a:cubicBezTo>
                    <a:pt x="2056" y="49458"/>
                    <a:pt x="2056" y="49458"/>
                    <a:pt x="4797" y="49458"/>
                  </a:cubicBezTo>
                  <a:lnTo>
                    <a:pt x="21241" y="49458"/>
                  </a:lnTo>
                  <a:cubicBezTo>
                    <a:pt x="144573" y="43953"/>
                    <a:pt x="265165" y="24686"/>
                    <a:pt x="385757" y="10923"/>
                  </a:cubicBezTo>
                  <a:cubicBezTo>
                    <a:pt x="385757" y="10923"/>
                    <a:pt x="385757" y="10923"/>
                    <a:pt x="393979" y="10923"/>
                  </a:cubicBezTo>
                  <a:cubicBezTo>
                    <a:pt x="463867" y="2666"/>
                    <a:pt x="534441" y="-2151"/>
                    <a:pt x="605014" y="946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46" name="组合 45"/>
          <p:cNvGrpSpPr/>
          <p:nvPr userDrawn="1"/>
        </p:nvGrpSpPr>
        <p:grpSpPr>
          <a:xfrm>
            <a:off x="-142845" y="-334049"/>
            <a:ext cx="4466146" cy="2456459"/>
            <a:chOff x="-142846" y="-250538"/>
            <a:chExt cx="4668067" cy="1925639"/>
          </a:xfrm>
        </p:grpSpPr>
        <p:sp>
          <p:nvSpPr>
            <p:cNvPr id="47" name="Freeform 12"/>
            <p:cNvSpPr/>
            <p:nvPr/>
          </p:nvSpPr>
          <p:spPr bwMode="auto">
            <a:xfrm>
              <a:off x="1693892" y="1438563"/>
              <a:ext cx="234950" cy="236538"/>
            </a:xfrm>
            <a:custGeom>
              <a:avLst/>
              <a:gdLst>
                <a:gd name="T0" fmla="*/ 79 w 86"/>
                <a:gd name="T1" fmla="*/ 34 h 86"/>
                <a:gd name="T2" fmla="*/ 39 w 86"/>
                <a:gd name="T3" fmla="*/ 0 h 86"/>
                <a:gd name="T4" fmla="*/ 37 w 86"/>
                <a:gd name="T5" fmla="*/ 1 h 86"/>
                <a:gd name="T6" fmla="*/ 37 w 86"/>
                <a:gd name="T7" fmla="*/ 2 h 86"/>
                <a:gd name="T8" fmla="*/ 36 w 86"/>
                <a:gd name="T9" fmla="*/ 3 h 86"/>
                <a:gd name="T10" fmla="*/ 36 w 86"/>
                <a:gd name="T11" fmla="*/ 3 h 86"/>
                <a:gd name="T12" fmla="*/ 3 w 86"/>
                <a:gd name="T13" fmla="*/ 56 h 86"/>
                <a:gd name="T14" fmla="*/ 12 w 86"/>
                <a:gd name="T15" fmla="*/ 70 h 86"/>
                <a:gd name="T16" fmla="*/ 29 w 86"/>
                <a:gd name="T17" fmla="*/ 63 h 86"/>
                <a:gd name="T18" fmla="*/ 68 w 86"/>
                <a:gd name="T19" fmla="*/ 55 h 86"/>
                <a:gd name="T20" fmla="*/ 84 w 86"/>
                <a:gd name="T21" fmla="*/ 49 h 86"/>
                <a:gd name="T22" fmla="*/ 79 w 86"/>
                <a:gd name="T23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79" y="34"/>
                  </a:moveTo>
                  <a:cubicBezTo>
                    <a:pt x="68" y="20"/>
                    <a:pt x="53" y="10"/>
                    <a:pt x="39" y="0"/>
                  </a:cubicBezTo>
                  <a:cubicBezTo>
                    <a:pt x="38" y="0"/>
                    <a:pt x="37" y="0"/>
                    <a:pt x="37" y="1"/>
                  </a:cubicBezTo>
                  <a:cubicBezTo>
                    <a:pt x="37" y="1"/>
                    <a:pt x="37" y="2"/>
                    <a:pt x="37" y="2"/>
                  </a:cubicBezTo>
                  <a:cubicBezTo>
                    <a:pt x="37" y="2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22" y="18"/>
                    <a:pt x="0" y="33"/>
                    <a:pt x="3" y="56"/>
                  </a:cubicBezTo>
                  <a:cubicBezTo>
                    <a:pt x="3" y="61"/>
                    <a:pt x="7" y="68"/>
                    <a:pt x="12" y="70"/>
                  </a:cubicBezTo>
                  <a:cubicBezTo>
                    <a:pt x="19" y="72"/>
                    <a:pt x="25" y="68"/>
                    <a:pt x="29" y="63"/>
                  </a:cubicBezTo>
                  <a:cubicBezTo>
                    <a:pt x="37" y="86"/>
                    <a:pt x="70" y="76"/>
                    <a:pt x="68" y="55"/>
                  </a:cubicBezTo>
                  <a:cubicBezTo>
                    <a:pt x="74" y="55"/>
                    <a:pt x="81" y="55"/>
                    <a:pt x="84" y="49"/>
                  </a:cubicBezTo>
                  <a:cubicBezTo>
                    <a:pt x="86" y="44"/>
                    <a:pt x="82" y="38"/>
                    <a:pt x="79" y="34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3"/>
            <p:cNvSpPr/>
            <p:nvPr/>
          </p:nvSpPr>
          <p:spPr bwMode="auto">
            <a:xfrm>
              <a:off x="1038254" y="628937"/>
              <a:ext cx="425450" cy="1038226"/>
            </a:xfrm>
            <a:custGeom>
              <a:avLst/>
              <a:gdLst>
                <a:gd name="T0" fmla="*/ 155 w 155"/>
                <a:gd name="T1" fmla="*/ 245 h 377"/>
                <a:gd name="T2" fmla="*/ 154 w 155"/>
                <a:gd name="T3" fmla="*/ 245 h 377"/>
                <a:gd name="T4" fmla="*/ 143 w 155"/>
                <a:gd name="T5" fmla="*/ 217 h 377"/>
                <a:gd name="T6" fmla="*/ 118 w 155"/>
                <a:gd name="T7" fmla="*/ 202 h 377"/>
                <a:gd name="T8" fmla="*/ 138 w 155"/>
                <a:gd name="T9" fmla="*/ 200 h 377"/>
                <a:gd name="T10" fmla="*/ 138 w 155"/>
                <a:gd name="T11" fmla="*/ 199 h 377"/>
                <a:gd name="T12" fmla="*/ 139 w 155"/>
                <a:gd name="T13" fmla="*/ 198 h 377"/>
                <a:gd name="T14" fmla="*/ 119 w 155"/>
                <a:gd name="T15" fmla="*/ 163 h 377"/>
                <a:gd name="T16" fmla="*/ 119 w 155"/>
                <a:gd name="T17" fmla="*/ 161 h 377"/>
                <a:gd name="T18" fmla="*/ 81 w 155"/>
                <a:gd name="T19" fmla="*/ 153 h 377"/>
                <a:gd name="T20" fmla="*/ 107 w 155"/>
                <a:gd name="T21" fmla="*/ 148 h 377"/>
                <a:gd name="T22" fmla="*/ 107 w 155"/>
                <a:gd name="T23" fmla="*/ 148 h 377"/>
                <a:gd name="T24" fmla="*/ 109 w 155"/>
                <a:gd name="T25" fmla="*/ 147 h 377"/>
                <a:gd name="T26" fmla="*/ 80 w 155"/>
                <a:gd name="T27" fmla="*/ 113 h 377"/>
                <a:gd name="T28" fmla="*/ 47 w 155"/>
                <a:gd name="T29" fmla="*/ 77 h 377"/>
                <a:gd name="T30" fmla="*/ 20 w 155"/>
                <a:gd name="T31" fmla="*/ 1 h 377"/>
                <a:gd name="T32" fmla="*/ 20 w 155"/>
                <a:gd name="T33" fmla="*/ 1 h 377"/>
                <a:gd name="T34" fmla="*/ 44 w 155"/>
                <a:gd name="T35" fmla="*/ 78 h 377"/>
                <a:gd name="T36" fmla="*/ 17 w 155"/>
                <a:gd name="T37" fmla="*/ 156 h 377"/>
                <a:gd name="T38" fmla="*/ 19 w 155"/>
                <a:gd name="T39" fmla="*/ 159 h 377"/>
                <a:gd name="T40" fmla="*/ 29 w 155"/>
                <a:gd name="T41" fmla="*/ 163 h 377"/>
                <a:gd name="T42" fmla="*/ 8 w 155"/>
                <a:gd name="T43" fmla="*/ 225 h 377"/>
                <a:gd name="T44" fmla="*/ 10 w 155"/>
                <a:gd name="T45" fmla="*/ 227 h 377"/>
                <a:gd name="T46" fmla="*/ 17 w 155"/>
                <a:gd name="T47" fmla="*/ 227 h 377"/>
                <a:gd name="T48" fmla="*/ 9 w 155"/>
                <a:gd name="T49" fmla="*/ 284 h 377"/>
                <a:gd name="T50" fmla="*/ 12 w 155"/>
                <a:gd name="T51" fmla="*/ 284 h 377"/>
                <a:gd name="T52" fmla="*/ 24 w 155"/>
                <a:gd name="T53" fmla="*/ 274 h 377"/>
                <a:gd name="T54" fmla="*/ 45 w 155"/>
                <a:gd name="T55" fmla="*/ 347 h 377"/>
                <a:gd name="T56" fmla="*/ 48 w 155"/>
                <a:gd name="T57" fmla="*/ 346 h 377"/>
                <a:gd name="T58" fmla="*/ 48 w 155"/>
                <a:gd name="T59" fmla="*/ 346 h 377"/>
                <a:gd name="T60" fmla="*/ 59 w 155"/>
                <a:gd name="T61" fmla="*/ 339 h 377"/>
                <a:gd name="T62" fmla="*/ 104 w 155"/>
                <a:gd name="T63" fmla="*/ 377 h 377"/>
                <a:gd name="T64" fmla="*/ 105 w 155"/>
                <a:gd name="T65" fmla="*/ 374 h 377"/>
                <a:gd name="T66" fmla="*/ 135 w 155"/>
                <a:gd name="T67" fmla="*/ 338 h 377"/>
                <a:gd name="T68" fmla="*/ 135 w 155"/>
                <a:gd name="T69" fmla="*/ 338 h 377"/>
                <a:gd name="T70" fmla="*/ 135 w 155"/>
                <a:gd name="T71" fmla="*/ 338 h 377"/>
                <a:gd name="T72" fmla="*/ 135 w 155"/>
                <a:gd name="T73" fmla="*/ 338 h 377"/>
                <a:gd name="T74" fmla="*/ 134 w 155"/>
                <a:gd name="T75" fmla="*/ 337 h 377"/>
                <a:gd name="T76" fmla="*/ 110 w 155"/>
                <a:gd name="T77" fmla="*/ 315 h 377"/>
                <a:gd name="T78" fmla="*/ 137 w 155"/>
                <a:gd name="T79" fmla="*/ 326 h 377"/>
                <a:gd name="T80" fmla="*/ 139 w 155"/>
                <a:gd name="T81" fmla="*/ 325 h 377"/>
                <a:gd name="T82" fmla="*/ 150 w 155"/>
                <a:gd name="T83" fmla="*/ 264 h 377"/>
                <a:gd name="T84" fmla="*/ 150 w 155"/>
                <a:gd name="T85" fmla="*/ 264 h 377"/>
                <a:gd name="T86" fmla="*/ 135 w 155"/>
                <a:gd name="T87" fmla="*/ 242 h 377"/>
                <a:gd name="T88" fmla="*/ 153 w 155"/>
                <a:gd name="T89" fmla="*/ 248 h 377"/>
                <a:gd name="T90" fmla="*/ 155 w 155"/>
                <a:gd name="T91" fmla="*/ 248 h 377"/>
                <a:gd name="T92" fmla="*/ 155 w 155"/>
                <a:gd name="T93" fmla="*/ 248 h 377"/>
                <a:gd name="T94" fmla="*/ 155 w 155"/>
                <a:gd name="T95" fmla="*/ 245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5" h="377">
                  <a:moveTo>
                    <a:pt x="155" y="245"/>
                  </a:moveTo>
                  <a:cubicBezTo>
                    <a:pt x="154" y="245"/>
                    <a:pt x="154" y="245"/>
                    <a:pt x="154" y="245"/>
                  </a:cubicBezTo>
                  <a:cubicBezTo>
                    <a:pt x="151" y="235"/>
                    <a:pt x="149" y="225"/>
                    <a:pt x="143" y="217"/>
                  </a:cubicBezTo>
                  <a:cubicBezTo>
                    <a:pt x="137" y="209"/>
                    <a:pt x="128" y="205"/>
                    <a:pt x="118" y="202"/>
                  </a:cubicBezTo>
                  <a:cubicBezTo>
                    <a:pt x="125" y="200"/>
                    <a:pt x="131" y="200"/>
                    <a:pt x="138" y="200"/>
                  </a:cubicBezTo>
                  <a:cubicBezTo>
                    <a:pt x="138" y="200"/>
                    <a:pt x="138" y="200"/>
                    <a:pt x="138" y="199"/>
                  </a:cubicBezTo>
                  <a:cubicBezTo>
                    <a:pt x="139" y="199"/>
                    <a:pt x="139" y="199"/>
                    <a:pt x="139" y="198"/>
                  </a:cubicBezTo>
                  <a:cubicBezTo>
                    <a:pt x="135" y="185"/>
                    <a:pt x="129" y="172"/>
                    <a:pt x="119" y="163"/>
                  </a:cubicBezTo>
                  <a:cubicBezTo>
                    <a:pt x="120" y="163"/>
                    <a:pt x="120" y="162"/>
                    <a:pt x="119" y="161"/>
                  </a:cubicBezTo>
                  <a:cubicBezTo>
                    <a:pt x="108" y="156"/>
                    <a:pt x="94" y="154"/>
                    <a:pt x="81" y="153"/>
                  </a:cubicBezTo>
                  <a:cubicBezTo>
                    <a:pt x="89" y="150"/>
                    <a:pt x="98" y="150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9"/>
                    <a:pt x="110" y="148"/>
                    <a:pt x="109" y="147"/>
                  </a:cubicBezTo>
                  <a:cubicBezTo>
                    <a:pt x="100" y="135"/>
                    <a:pt x="90" y="124"/>
                    <a:pt x="80" y="113"/>
                  </a:cubicBezTo>
                  <a:cubicBezTo>
                    <a:pt x="70" y="100"/>
                    <a:pt x="60" y="87"/>
                    <a:pt x="47" y="77"/>
                  </a:cubicBezTo>
                  <a:cubicBezTo>
                    <a:pt x="46" y="53"/>
                    <a:pt x="44" y="13"/>
                    <a:pt x="20" y="1"/>
                  </a:cubicBezTo>
                  <a:cubicBezTo>
                    <a:pt x="20" y="0"/>
                    <a:pt x="20" y="1"/>
                    <a:pt x="20" y="1"/>
                  </a:cubicBezTo>
                  <a:cubicBezTo>
                    <a:pt x="41" y="21"/>
                    <a:pt x="40" y="51"/>
                    <a:pt x="44" y="78"/>
                  </a:cubicBezTo>
                  <a:cubicBezTo>
                    <a:pt x="46" y="106"/>
                    <a:pt x="31" y="132"/>
                    <a:pt x="17" y="156"/>
                  </a:cubicBezTo>
                  <a:cubicBezTo>
                    <a:pt x="17" y="157"/>
                    <a:pt x="17" y="158"/>
                    <a:pt x="19" y="159"/>
                  </a:cubicBezTo>
                  <a:cubicBezTo>
                    <a:pt x="22" y="160"/>
                    <a:pt x="25" y="162"/>
                    <a:pt x="29" y="163"/>
                  </a:cubicBezTo>
                  <a:cubicBezTo>
                    <a:pt x="11" y="179"/>
                    <a:pt x="8" y="202"/>
                    <a:pt x="8" y="225"/>
                  </a:cubicBezTo>
                  <a:cubicBezTo>
                    <a:pt x="8" y="226"/>
                    <a:pt x="8" y="226"/>
                    <a:pt x="10" y="227"/>
                  </a:cubicBezTo>
                  <a:cubicBezTo>
                    <a:pt x="12" y="227"/>
                    <a:pt x="15" y="227"/>
                    <a:pt x="17" y="227"/>
                  </a:cubicBezTo>
                  <a:cubicBezTo>
                    <a:pt x="0" y="238"/>
                    <a:pt x="2" y="266"/>
                    <a:pt x="9" y="284"/>
                  </a:cubicBezTo>
                  <a:cubicBezTo>
                    <a:pt x="10" y="284"/>
                    <a:pt x="11" y="284"/>
                    <a:pt x="12" y="284"/>
                  </a:cubicBezTo>
                  <a:cubicBezTo>
                    <a:pt x="15" y="280"/>
                    <a:pt x="20" y="277"/>
                    <a:pt x="24" y="274"/>
                  </a:cubicBezTo>
                  <a:cubicBezTo>
                    <a:pt x="15" y="302"/>
                    <a:pt x="25" y="325"/>
                    <a:pt x="45" y="347"/>
                  </a:cubicBezTo>
                  <a:cubicBezTo>
                    <a:pt x="46" y="347"/>
                    <a:pt x="47" y="347"/>
                    <a:pt x="48" y="346"/>
                  </a:cubicBezTo>
                  <a:cubicBezTo>
                    <a:pt x="48" y="346"/>
                    <a:pt x="48" y="346"/>
                    <a:pt x="48" y="346"/>
                  </a:cubicBezTo>
                  <a:cubicBezTo>
                    <a:pt x="52" y="344"/>
                    <a:pt x="56" y="342"/>
                    <a:pt x="59" y="339"/>
                  </a:cubicBezTo>
                  <a:cubicBezTo>
                    <a:pt x="58" y="363"/>
                    <a:pt x="83" y="375"/>
                    <a:pt x="104" y="377"/>
                  </a:cubicBezTo>
                  <a:cubicBezTo>
                    <a:pt x="105" y="377"/>
                    <a:pt x="106" y="375"/>
                    <a:pt x="105" y="374"/>
                  </a:cubicBezTo>
                  <a:cubicBezTo>
                    <a:pt x="119" y="367"/>
                    <a:pt x="130" y="353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35" y="337"/>
                    <a:pt x="135" y="337"/>
                    <a:pt x="134" y="337"/>
                  </a:cubicBezTo>
                  <a:cubicBezTo>
                    <a:pt x="129" y="328"/>
                    <a:pt x="120" y="321"/>
                    <a:pt x="110" y="315"/>
                  </a:cubicBezTo>
                  <a:cubicBezTo>
                    <a:pt x="120" y="317"/>
                    <a:pt x="128" y="320"/>
                    <a:pt x="137" y="326"/>
                  </a:cubicBezTo>
                  <a:cubicBezTo>
                    <a:pt x="138" y="326"/>
                    <a:pt x="139" y="326"/>
                    <a:pt x="139" y="325"/>
                  </a:cubicBezTo>
                  <a:cubicBezTo>
                    <a:pt x="148" y="307"/>
                    <a:pt x="154" y="284"/>
                    <a:pt x="150" y="264"/>
                  </a:cubicBezTo>
                  <a:cubicBezTo>
                    <a:pt x="150" y="264"/>
                    <a:pt x="150" y="264"/>
                    <a:pt x="150" y="264"/>
                  </a:cubicBezTo>
                  <a:cubicBezTo>
                    <a:pt x="149" y="255"/>
                    <a:pt x="142" y="247"/>
                    <a:pt x="135" y="242"/>
                  </a:cubicBezTo>
                  <a:cubicBezTo>
                    <a:pt x="141" y="243"/>
                    <a:pt x="147" y="245"/>
                    <a:pt x="153" y="248"/>
                  </a:cubicBezTo>
                  <a:cubicBezTo>
                    <a:pt x="153" y="249"/>
                    <a:pt x="154" y="249"/>
                    <a:pt x="155" y="248"/>
                  </a:cubicBezTo>
                  <a:cubicBezTo>
                    <a:pt x="155" y="248"/>
                    <a:pt x="155" y="248"/>
                    <a:pt x="155" y="248"/>
                  </a:cubicBezTo>
                  <a:cubicBezTo>
                    <a:pt x="155" y="247"/>
                    <a:pt x="155" y="246"/>
                    <a:pt x="155" y="245"/>
                  </a:cubicBezTo>
                  <a:close/>
                </a:path>
              </a:pathLst>
            </a:custGeom>
            <a:solidFill>
              <a:srgbClr val="0C6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32"/>
            <p:cNvSpPr/>
            <p:nvPr/>
          </p:nvSpPr>
          <p:spPr bwMode="auto">
            <a:xfrm>
              <a:off x="2674967" y="1163925"/>
              <a:ext cx="406400" cy="466725"/>
            </a:xfrm>
            <a:custGeom>
              <a:avLst/>
              <a:gdLst>
                <a:gd name="T0" fmla="*/ 129 w 148"/>
                <a:gd name="T1" fmla="*/ 39 h 170"/>
                <a:gd name="T2" fmla="*/ 140 w 148"/>
                <a:gd name="T3" fmla="*/ 9 h 170"/>
                <a:gd name="T4" fmla="*/ 116 w 148"/>
                <a:gd name="T5" fmla="*/ 1 h 170"/>
                <a:gd name="T6" fmla="*/ 75 w 148"/>
                <a:gd name="T7" fmla="*/ 20 h 170"/>
                <a:gd name="T8" fmla="*/ 31 w 148"/>
                <a:gd name="T9" fmla="*/ 60 h 170"/>
                <a:gd name="T10" fmla="*/ 31 w 148"/>
                <a:gd name="T11" fmla="*/ 60 h 170"/>
                <a:gd name="T12" fmla="*/ 32 w 148"/>
                <a:gd name="T13" fmla="*/ 60 h 170"/>
                <a:gd name="T14" fmla="*/ 38 w 148"/>
                <a:gd name="T15" fmla="*/ 164 h 170"/>
                <a:gd name="T16" fmla="*/ 67 w 148"/>
                <a:gd name="T17" fmla="*/ 149 h 170"/>
                <a:gd name="T18" fmla="*/ 76 w 148"/>
                <a:gd name="T19" fmla="*/ 146 h 170"/>
                <a:gd name="T20" fmla="*/ 88 w 148"/>
                <a:gd name="T21" fmla="*/ 142 h 170"/>
                <a:gd name="T22" fmla="*/ 99 w 148"/>
                <a:gd name="T23" fmla="*/ 121 h 170"/>
                <a:gd name="T24" fmla="*/ 99 w 148"/>
                <a:gd name="T25" fmla="*/ 121 h 170"/>
                <a:gd name="T26" fmla="*/ 120 w 148"/>
                <a:gd name="T27" fmla="*/ 88 h 170"/>
                <a:gd name="T28" fmla="*/ 144 w 148"/>
                <a:gd name="T29" fmla="*/ 69 h 170"/>
                <a:gd name="T30" fmla="*/ 129 w 148"/>
                <a:gd name="T31" fmla="*/ 3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8" h="170">
                  <a:moveTo>
                    <a:pt x="129" y="39"/>
                  </a:moveTo>
                  <a:cubicBezTo>
                    <a:pt x="135" y="31"/>
                    <a:pt x="144" y="20"/>
                    <a:pt x="140" y="9"/>
                  </a:cubicBezTo>
                  <a:cubicBezTo>
                    <a:pt x="137" y="0"/>
                    <a:pt x="124" y="0"/>
                    <a:pt x="116" y="1"/>
                  </a:cubicBezTo>
                  <a:cubicBezTo>
                    <a:pt x="101" y="3"/>
                    <a:pt x="87" y="11"/>
                    <a:pt x="75" y="20"/>
                  </a:cubicBezTo>
                  <a:cubicBezTo>
                    <a:pt x="60" y="33"/>
                    <a:pt x="48" y="50"/>
                    <a:pt x="31" y="60"/>
                  </a:cubicBezTo>
                  <a:cubicBezTo>
                    <a:pt x="30" y="60"/>
                    <a:pt x="31" y="61"/>
                    <a:pt x="31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14" y="86"/>
                    <a:pt x="0" y="147"/>
                    <a:pt x="38" y="164"/>
                  </a:cubicBezTo>
                  <a:cubicBezTo>
                    <a:pt x="51" y="170"/>
                    <a:pt x="61" y="161"/>
                    <a:pt x="67" y="149"/>
                  </a:cubicBezTo>
                  <a:cubicBezTo>
                    <a:pt x="69" y="144"/>
                    <a:pt x="71" y="146"/>
                    <a:pt x="76" y="146"/>
                  </a:cubicBezTo>
                  <a:cubicBezTo>
                    <a:pt x="80" y="146"/>
                    <a:pt x="84" y="144"/>
                    <a:pt x="88" y="142"/>
                  </a:cubicBezTo>
                  <a:cubicBezTo>
                    <a:pt x="94" y="138"/>
                    <a:pt x="100" y="129"/>
                    <a:pt x="99" y="121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112" y="120"/>
                    <a:pt x="127" y="100"/>
                    <a:pt x="120" y="88"/>
                  </a:cubicBezTo>
                  <a:cubicBezTo>
                    <a:pt x="131" y="88"/>
                    <a:pt x="141" y="80"/>
                    <a:pt x="144" y="69"/>
                  </a:cubicBezTo>
                  <a:cubicBezTo>
                    <a:pt x="148" y="56"/>
                    <a:pt x="140" y="44"/>
                    <a:pt x="129" y="3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-142846" y="-250538"/>
              <a:ext cx="4668067" cy="1782764"/>
              <a:chOff x="-142846" y="-250538"/>
              <a:chExt cx="4668067" cy="1782764"/>
            </a:xfrm>
          </p:grpSpPr>
          <p:sp>
            <p:nvSpPr>
              <p:cNvPr id="51" name="Freeform 6"/>
              <p:cNvSpPr/>
              <p:nvPr/>
            </p:nvSpPr>
            <p:spPr bwMode="auto">
              <a:xfrm>
                <a:off x="3267104" y="35212"/>
                <a:ext cx="350838" cy="338138"/>
              </a:xfrm>
              <a:custGeom>
                <a:avLst/>
                <a:gdLst>
                  <a:gd name="T0" fmla="*/ 125 w 128"/>
                  <a:gd name="T1" fmla="*/ 55 h 123"/>
                  <a:gd name="T2" fmla="*/ 95 w 128"/>
                  <a:gd name="T3" fmla="*/ 48 h 123"/>
                  <a:gd name="T4" fmla="*/ 65 w 128"/>
                  <a:gd name="T5" fmla="*/ 22 h 123"/>
                  <a:gd name="T6" fmla="*/ 44 w 128"/>
                  <a:gd name="T7" fmla="*/ 2 h 123"/>
                  <a:gd name="T8" fmla="*/ 12 w 128"/>
                  <a:gd name="T9" fmla="*/ 26 h 123"/>
                  <a:gd name="T10" fmla="*/ 3 w 128"/>
                  <a:gd name="T11" fmla="*/ 70 h 123"/>
                  <a:gd name="T12" fmla="*/ 19 w 128"/>
                  <a:gd name="T13" fmla="*/ 106 h 123"/>
                  <a:gd name="T14" fmla="*/ 58 w 128"/>
                  <a:gd name="T15" fmla="*/ 122 h 123"/>
                  <a:gd name="T16" fmla="*/ 109 w 128"/>
                  <a:gd name="T17" fmla="*/ 100 h 123"/>
                  <a:gd name="T18" fmla="*/ 125 w 128"/>
                  <a:gd name="T19" fmla="*/ 5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8" h="123">
                    <a:moveTo>
                      <a:pt x="125" y="55"/>
                    </a:moveTo>
                    <a:cubicBezTo>
                      <a:pt x="122" y="39"/>
                      <a:pt x="106" y="40"/>
                      <a:pt x="95" y="48"/>
                    </a:cubicBezTo>
                    <a:cubicBezTo>
                      <a:pt x="98" y="30"/>
                      <a:pt x="82" y="13"/>
                      <a:pt x="65" y="22"/>
                    </a:cubicBezTo>
                    <a:cubicBezTo>
                      <a:pt x="62" y="12"/>
                      <a:pt x="56" y="0"/>
                      <a:pt x="44" y="2"/>
                    </a:cubicBezTo>
                    <a:cubicBezTo>
                      <a:pt x="30" y="4"/>
                      <a:pt x="19" y="16"/>
                      <a:pt x="12" y="26"/>
                    </a:cubicBezTo>
                    <a:cubicBezTo>
                      <a:pt x="2" y="40"/>
                      <a:pt x="0" y="54"/>
                      <a:pt x="3" y="70"/>
                    </a:cubicBezTo>
                    <a:cubicBezTo>
                      <a:pt x="5" y="78"/>
                      <a:pt x="10" y="98"/>
                      <a:pt x="19" y="106"/>
                    </a:cubicBezTo>
                    <a:cubicBezTo>
                      <a:pt x="23" y="122"/>
                      <a:pt x="44" y="123"/>
                      <a:pt x="58" y="122"/>
                    </a:cubicBezTo>
                    <a:cubicBezTo>
                      <a:pt x="76" y="120"/>
                      <a:pt x="97" y="113"/>
                      <a:pt x="109" y="100"/>
                    </a:cubicBezTo>
                    <a:cubicBezTo>
                      <a:pt x="120" y="89"/>
                      <a:pt x="128" y="70"/>
                      <a:pt x="125" y="55"/>
                    </a:cubicBezTo>
                    <a:close/>
                  </a:path>
                </a:pathLst>
              </a:custGeom>
              <a:solidFill>
                <a:srgbClr val="FF9D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7"/>
              <p:cNvSpPr/>
              <p:nvPr/>
            </p:nvSpPr>
            <p:spPr bwMode="auto">
              <a:xfrm>
                <a:off x="169892" y="887700"/>
                <a:ext cx="260350" cy="298450"/>
              </a:xfrm>
              <a:custGeom>
                <a:avLst/>
                <a:gdLst>
                  <a:gd name="T0" fmla="*/ 40 w 95"/>
                  <a:gd name="T1" fmla="*/ 1 h 108"/>
                  <a:gd name="T2" fmla="*/ 39 w 95"/>
                  <a:gd name="T3" fmla="*/ 2 h 108"/>
                  <a:gd name="T4" fmla="*/ 39 w 95"/>
                  <a:gd name="T5" fmla="*/ 2 h 108"/>
                  <a:gd name="T6" fmla="*/ 38 w 95"/>
                  <a:gd name="T7" fmla="*/ 3 h 108"/>
                  <a:gd name="T8" fmla="*/ 37 w 95"/>
                  <a:gd name="T9" fmla="*/ 3 h 108"/>
                  <a:gd name="T10" fmla="*/ 3 w 95"/>
                  <a:gd name="T11" fmla="*/ 76 h 108"/>
                  <a:gd name="T12" fmla="*/ 11 w 95"/>
                  <a:gd name="T13" fmla="*/ 102 h 108"/>
                  <a:gd name="T14" fmla="*/ 27 w 95"/>
                  <a:gd name="T15" fmla="*/ 95 h 108"/>
                  <a:gd name="T16" fmla="*/ 36 w 95"/>
                  <a:gd name="T17" fmla="*/ 103 h 108"/>
                  <a:gd name="T18" fmla="*/ 52 w 95"/>
                  <a:gd name="T19" fmla="*/ 97 h 108"/>
                  <a:gd name="T20" fmla="*/ 66 w 95"/>
                  <a:gd name="T21" fmla="*/ 105 h 108"/>
                  <a:gd name="T22" fmla="*/ 78 w 95"/>
                  <a:gd name="T23" fmla="*/ 95 h 108"/>
                  <a:gd name="T24" fmla="*/ 78 w 95"/>
                  <a:gd name="T25" fmla="*/ 93 h 108"/>
                  <a:gd name="T26" fmla="*/ 40 w 95"/>
                  <a:gd name="T27" fmla="*/ 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5" h="108">
                    <a:moveTo>
                      <a:pt x="40" y="1"/>
                    </a:moveTo>
                    <a:cubicBezTo>
                      <a:pt x="39" y="0"/>
                      <a:pt x="38" y="1"/>
                      <a:pt x="39" y="2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9" y="2"/>
                      <a:pt x="38" y="3"/>
                      <a:pt x="38" y="3"/>
                    </a:cubicBezTo>
                    <a:cubicBezTo>
                      <a:pt x="38" y="3"/>
                      <a:pt x="37" y="2"/>
                      <a:pt x="37" y="3"/>
                    </a:cubicBezTo>
                    <a:cubicBezTo>
                      <a:pt x="9" y="15"/>
                      <a:pt x="0" y="48"/>
                      <a:pt x="3" y="76"/>
                    </a:cubicBezTo>
                    <a:cubicBezTo>
                      <a:pt x="4" y="84"/>
                      <a:pt x="4" y="96"/>
                      <a:pt x="11" y="102"/>
                    </a:cubicBezTo>
                    <a:cubicBezTo>
                      <a:pt x="16" y="108"/>
                      <a:pt x="23" y="100"/>
                      <a:pt x="27" y="95"/>
                    </a:cubicBezTo>
                    <a:cubicBezTo>
                      <a:pt x="29" y="99"/>
                      <a:pt x="31" y="103"/>
                      <a:pt x="36" y="103"/>
                    </a:cubicBezTo>
                    <a:cubicBezTo>
                      <a:pt x="42" y="103"/>
                      <a:pt x="44" y="95"/>
                      <a:pt x="52" y="97"/>
                    </a:cubicBezTo>
                    <a:cubicBezTo>
                      <a:pt x="57" y="98"/>
                      <a:pt x="61" y="105"/>
                      <a:pt x="66" y="105"/>
                    </a:cubicBezTo>
                    <a:cubicBezTo>
                      <a:pt x="72" y="105"/>
                      <a:pt x="75" y="100"/>
                      <a:pt x="78" y="95"/>
                    </a:cubicBezTo>
                    <a:cubicBezTo>
                      <a:pt x="79" y="95"/>
                      <a:pt x="78" y="94"/>
                      <a:pt x="78" y="93"/>
                    </a:cubicBezTo>
                    <a:cubicBezTo>
                      <a:pt x="95" y="61"/>
                      <a:pt x="71" y="15"/>
                      <a:pt x="40" y="1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8"/>
              <p:cNvSpPr/>
              <p:nvPr/>
            </p:nvSpPr>
            <p:spPr bwMode="auto">
              <a:xfrm>
                <a:off x="573117" y="822613"/>
                <a:ext cx="182563" cy="195263"/>
              </a:xfrm>
              <a:custGeom>
                <a:avLst/>
                <a:gdLst>
                  <a:gd name="T0" fmla="*/ 13 w 67"/>
                  <a:gd name="T1" fmla="*/ 0 h 71"/>
                  <a:gd name="T2" fmla="*/ 11 w 67"/>
                  <a:gd name="T3" fmla="*/ 0 h 71"/>
                  <a:gd name="T4" fmla="*/ 11 w 67"/>
                  <a:gd name="T5" fmla="*/ 0 h 71"/>
                  <a:gd name="T6" fmla="*/ 10 w 67"/>
                  <a:gd name="T7" fmla="*/ 1 h 71"/>
                  <a:gd name="T8" fmla="*/ 11 w 67"/>
                  <a:gd name="T9" fmla="*/ 0 h 71"/>
                  <a:gd name="T10" fmla="*/ 10 w 67"/>
                  <a:gd name="T11" fmla="*/ 0 h 71"/>
                  <a:gd name="T12" fmla="*/ 9 w 67"/>
                  <a:gd name="T13" fmla="*/ 3 h 71"/>
                  <a:gd name="T14" fmla="*/ 9 w 67"/>
                  <a:gd name="T15" fmla="*/ 4 h 71"/>
                  <a:gd name="T16" fmla="*/ 4 w 67"/>
                  <a:gd name="T17" fmla="*/ 53 h 71"/>
                  <a:gd name="T18" fmla="*/ 38 w 67"/>
                  <a:gd name="T19" fmla="*/ 65 h 71"/>
                  <a:gd name="T20" fmla="*/ 13 w 67"/>
                  <a:gd name="T21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" h="71">
                    <a:moveTo>
                      <a:pt x="13" y="0"/>
                    </a:moveTo>
                    <a:cubicBezTo>
                      <a:pt x="12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1"/>
                      <a:pt x="10" y="1"/>
                    </a:cubicBezTo>
                    <a:cubicBezTo>
                      <a:pt x="10" y="1"/>
                      <a:pt x="11" y="0"/>
                      <a:pt x="11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10" y="1"/>
                      <a:pt x="10" y="2"/>
                      <a:pt x="9" y="3"/>
                    </a:cubicBezTo>
                    <a:cubicBezTo>
                      <a:pt x="9" y="3"/>
                      <a:pt x="9" y="4"/>
                      <a:pt x="9" y="4"/>
                    </a:cubicBezTo>
                    <a:cubicBezTo>
                      <a:pt x="4" y="20"/>
                      <a:pt x="0" y="37"/>
                      <a:pt x="4" y="53"/>
                    </a:cubicBezTo>
                    <a:cubicBezTo>
                      <a:pt x="8" y="67"/>
                      <a:pt x="25" y="71"/>
                      <a:pt x="38" y="65"/>
                    </a:cubicBezTo>
                    <a:cubicBezTo>
                      <a:pt x="67" y="51"/>
                      <a:pt x="32" y="7"/>
                      <a:pt x="13" y="0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13"/>
              <p:cNvSpPr/>
              <p:nvPr/>
            </p:nvSpPr>
            <p:spPr bwMode="auto">
              <a:xfrm>
                <a:off x="2228879" y="390812"/>
                <a:ext cx="360363" cy="373063"/>
              </a:xfrm>
              <a:custGeom>
                <a:avLst/>
                <a:gdLst>
                  <a:gd name="T0" fmla="*/ 67 w 132"/>
                  <a:gd name="T1" fmla="*/ 125 h 136"/>
                  <a:gd name="T2" fmla="*/ 15 w 132"/>
                  <a:gd name="T3" fmla="*/ 125 h 136"/>
                  <a:gd name="T4" fmla="*/ 0 w 132"/>
                  <a:gd name="T5" fmla="*/ 85 h 136"/>
                  <a:gd name="T6" fmla="*/ 16 w 132"/>
                  <a:gd name="T7" fmla="*/ 37 h 136"/>
                  <a:gd name="T8" fmla="*/ 16 w 132"/>
                  <a:gd name="T9" fmla="*/ 36 h 136"/>
                  <a:gd name="T10" fmla="*/ 39 w 132"/>
                  <a:gd name="T11" fmla="*/ 13 h 136"/>
                  <a:gd name="T12" fmla="*/ 61 w 132"/>
                  <a:gd name="T13" fmla="*/ 1 h 136"/>
                  <a:gd name="T14" fmla="*/ 71 w 132"/>
                  <a:gd name="T15" fmla="*/ 25 h 136"/>
                  <a:gd name="T16" fmla="*/ 76 w 132"/>
                  <a:gd name="T17" fmla="*/ 26 h 136"/>
                  <a:gd name="T18" fmla="*/ 76 w 132"/>
                  <a:gd name="T19" fmla="*/ 24 h 136"/>
                  <a:gd name="T20" fmla="*/ 76 w 132"/>
                  <a:gd name="T21" fmla="*/ 24 h 136"/>
                  <a:gd name="T22" fmla="*/ 82 w 132"/>
                  <a:gd name="T23" fmla="*/ 17 h 136"/>
                  <a:gd name="T24" fmla="*/ 92 w 132"/>
                  <a:gd name="T25" fmla="*/ 12 h 136"/>
                  <a:gd name="T26" fmla="*/ 104 w 132"/>
                  <a:gd name="T27" fmla="*/ 32 h 136"/>
                  <a:gd name="T28" fmla="*/ 107 w 132"/>
                  <a:gd name="T29" fmla="*/ 34 h 136"/>
                  <a:gd name="T30" fmla="*/ 107 w 132"/>
                  <a:gd name="T31" fmla="*/ 34 h 136"/>
                  <a:gd name="T32" fmla="*/ 109 w 132"/>
                  <a:gd name="T33" fmla="*/ 33 h 136"/>
                  <a:gd name="T34" fmla="*/ 123 w 132"/>
                  <a:gd name="T35" fmla="*/ 29 h 136"/>
                  <a:gd name="T36" fmla="*/ 130 w 132"/>
                  <a:gd name="T37" fmla="*/ 41 h 136"/>
                  <a:gd name="T38" fmla="*/ 127 w 132"/>
                  <a:gd name="T39" fmla="*/ 66 h 136"/>
                  <a:gd name="T40" fmla="*/ 115 w 132"/>
                  <a:gd name="T41" fmla="*/ 87 h 136"/>
                  <a:gd name="T42" fmla="*/ 115 w 132"/>
                  <a:gd name="T43" fmla="*/ 87 h 136"/>
                  <a:gd name="T44" fmla="*/ 67 w 132"/>
                  <a:gd name="T45" fmla="*/ 125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2" h="136">
                    <a:moveTo>
                      <a:pt x="67" y="125"/>
                    </a:moveTo>
                    <a:cubicBezTo>
                      <a:pt x="51" y="131"/>
                      <a:pt x="31" y="136"/>
                      <a:pt x="15" y="125"/>
                    </a:cubicBezTo>
                    <a:cubicBezTo>
                      <a:pt x="3" y="116"/>
                      <a:pt x="0" y="99"/>
                      <a:pt x="0" y="85"/>
                    </a:cubicBezTo>
                    <a:cubicBezTo>
                      <a:pt x="0" y="67"/>
                      <a:pt x="8" y="53"/>
                      <a:pt x="16" y="37"/>
                    </a:cubicBezTo>
                    <a:cubicBezTo>
                      <a:pt x="16" y="37"/>
                      <a:pt x="16" y="36"/>
                      <a:pt x="16" y="36"/>
                    </a:cubicBezTo>
                    <a:cubicBezTo>
                      <a:pt x="23" y="28"/>
                      <a:pt x="31" y="20"/>
                      <a:pt x="39" y="13"/>
                    </a:cubicBezTo>
                    <a:cubicBezTo>
                      <a:pt x="46" y="8"/>
                      <a:pt x="53" y="3"/>
                      <a:pt x="61" y="1"/>
                    </a:cubicBezTo>
                    <a:cubicBezTo>
                      <a:pt x="73" y="0"/>
                      <a:pt x="72" y="18"/>
                      <a:pt x="71" y="25"/>
                    </a:cubicBezTo>
                    <a:cubicBezTo>
                      <a:pt x="71" y="28"/>
                      <a:pt x="76" y="28"/>
                      <a:pt x="76" y="26"/>
                    </a:cubicBezTo>
                    <a:cubicBezTo>
                      <a:pt x="76" y="25"/>
                      <a:pt x="76" y="24"/>
                      <a:pt x="76" y="24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9" y="22"/>
                      <a:pt x="80" y="19"/>
                      <a:pt x="82" y="17"/>
                    </a:cubicBezTo>
                    <a:cubicBezTo>
                      <a:pt x="85" y="14"/>
                      <a:pt x="89" y="13"/>
                      <a:pt x="92" y="12"/>
                    </a:cubicBezTo>
                    <a:cubicBezTo>
                      <a:pt x="104" y="10"/>
                      <a:pt x="105" y="24"/>
                      <a:pt x="104" y="32"/>
                    </a:cubicBezTo>
                    <a:cubicBezTo>
                      <a:pt x="104" y="33"/>
                      <a:pt x="105" y="34"/>
                      <a:pt x="107" y="34"/>
                    </a:cubicBezTo>
                    <a:cubicBezTo>
                      <a:pt x="107" y="34"/>
                      <a:pt x="107" y="34"/>
                      <a:pt x="107" y="34"/>
                    </a:cubicBezTo>
                    <a:cubicBezTo>
                      <a:pt x="108" y="34"/>
                      <a:pt x="109" y="33"/>
                      <a:pt x="109" y="33"/>
                    </a:cubicBezTo>
                    <a:cubicBezTo>
                      <a:pt x="113" y="29"/>
                      <a:pt x="118" y="25"/>
                      <a:pt x="123" y="29"/>
                    </a:cubicBezTo>
                    <a:cubicBezTo>
                      <a:pt x="127" y="32"/>
                      <a:pt x="128" y="37"/>
                      <a:pt x="130" y="41"/>
                    </a:cubicBezTo>
                    <a:cubicBezTo>
                      <a:pt x="132" y="49"/>
                      <a:pt x="130" y="58"/>
                      <a:pt x="127" y="66"/>
                    </a:cubicBezTo>
                    <a:cubicBezTo>
                      <a:pt x="124" y="73"/>
                      <a:pt x="119" y="80"/>
                      <a:pt x="115" y="87"/>
                    </a:cubicBezTo>
                    <a:cubicBezTo>
                      <a:pt x="115" y="87"/>
                      <a:pt x="115" y="87"/>
                      <a:pt x="115" y="87"/>
                    </a:cubicBezTo>
                    <a:cubicBezTo>
                      <a:pt x="103" y="106"/>
                      <a:pt x="89" y="117"/>
                      <a:pt x="67" y="125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14"/>
              <p:cNvSpPr/>
              <p:nvPr/>
            </p:nvSpPr>
            <p:spPr bwMode="auto">
              <a:xfrm>
                <a:off x="344517" y="-250538"/>
                <a:ext cx="750888" cy="585788"/>
              </a:xfrm>
              <a:custGeom>
                <a:avLst/>
                <a:gdLst>
                  <a:gd name="T0" fmla="*/ 267 w 274"/>
                  <a:gd name="T1" fmla="*/ 142 h 213"/>
                  <a:gd name="T2" fmla="*/ 236 w 274"/>
                  <a:gd name="T3" fmla="*/ 131 h 213"/>
                  <a:gd name="T4" fmla="*/ 233 w 274"/>
                  <a:gd name="T5" fmla="*/ 99 h 213"/>
                  <a:gd name="T6" fmla="*/ 210 w 274"/>
                  <a:gd name="T7" fmla="*/ 92 h 213"/>
                  <a:gd name="T8" fmla="*/ 200 w 274"/>
                  <a:gd name="T9" fmla="*/ 52 h 213"/>
                  <a:gd name="T10" fmla="*/ 166 w 274"/>
                  <a:gd name="T11" fmla="*/ 52 h 213"/>
                  <a:gd name="T12" fmla="*/ 162 w 274"/>
                  <a:gd name="T13" fmla="*/ 19 h 213"/>
                  <a:gd name="T14" fmla="*/ 111 w 274"/>
                  <a:gd name="T15" fmla="*/ 36 h 213"/>
                  <a:gd name="T16" fmla="*/ 56 w 274"/>
                  <a:gd name="T17" fmla="*/ 26 h 213"/>
                  <a:gd name="T18" fmla="*/ 26 w 274"/>
                  <a:gd name="T19" fmla="*/ 19 h 213"/>
                  <a:gd name="T20" fmla="*/ 0 w 274"/>
                  <a:gd name="T21" fmla="*/ 75 h 213"/>
                  <a:gd name="T22" fmla="*/ 25 w 274"/>
                  <a:gd name="T23" fmla="*/ 139 h 213"/>
                  <a:gd name="T24" fmla="*/ 79 w 274"/>
                  <a:gd name="T25" fmla="*/ 182 h 213"/>
                  <a:gd name="T26" fmla="*/ 79 w 274"/>
                  <a:gd name="T27" fmla="*/ 183 h 213"/>
                  <a:gd name="T28" fmla="*/ 143 w 274"/>
                  <a:gd name="T29" fmla="*/ 204 h 213"/>
                  <a:gd name="T30" fmla="*/ 221 w 274"/>
                  <a:gd name="T31" fmla="*/ 209 h 213"/>
                  <a:gd name="T32" fmla="*/ 269 w 274"/>
                  <a:gd name="T33" fmla="*/ 176 h 213"/>
                  <a:gd name="T34" fmla="*/ 267 w 274"/>
                  <a:gd name="T35" fmla="*/ 142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" h="213">
                    <a:moveTo>
                      <a:pt x="267" y="142"/>
                    </a:moveTo>
                    <a:cubicBezTo>
                      <a:pt x="260" y="132"/>
                      <a:pt x="248" y="130"/>
                      <a:pt x="236" y="131"/>
                    </a:cubicBezTo>
                    <a:cubicBezTo>
                      <a:pt x="242" y="122"/>
                      <a:pt x="237" y="107"/>
                      <a:pt x="233" y="99"/>
                    </a:cubicBezTo>
                    <a:cubicBezTo>
                      <a:pt x="228" y="90"/>
                      <a:pt x="219" y="88"/>
                      <a:pt x="210" y="92"/>
                    </a:cubicBezTo>
                    <a:cubicBezTo>
                      <a:pt x="213" y="78"/>
                      <a:pt x="210" y="63"/>
                      <a:pt x="200" y="52"/>
                    </a:cubicBezTo>
                    <a:cubicBezTo>
                      <a:pt x="191" y="42"/>
                      <a:pt x="176" y="44"/>
                      <a:pt x="166" y="52"/>
                    </a:cubicBezTo>
                    <a:cubicBezTo>
                      <a:pt x="171" y="41"/>
                      <a:pt x="173" y="27"/>
                      <a:pt x="162" y="19"/>
                    </a:cubicBezTo>
                    <a:cubicBezTo>
                      <a:pt x="144" y="6"/>
                      <a:pt x="123" y="23"/>
                      <a:pt x="111" y="36"/>
                    </a:cubicBezTo>
                    <a:cubicBezTo>
                      <a:pt x="102" y="12"/>
                      <a:pt x="69" y="0"/>
                      <a:pt x="56" y="26"/>
                    </a:cubicBezTo>
                    <a:cubicBezTo>
                      <a:pt x="51" y="14"/>
                      <a:pt x="39" y="12"/>
                      <a:pt x="26" y="19"/>
                    </a:cubicBezTo>
                    <a:cubicBezTo>
                      <a:pt x="7" y="29"/>
                      <a:pt x="0" y="54"/>
                      <a:pt x="0" y="75"/>
                    </a:cubicBezTo>
                    <a:cubicBezTo>
                      <a:pt x="0" y="97"/>
                      <a:pt x="11" y="121"/>
                      <a:pt x="25" y="139"/>
                    </a:cubicBezTo>
                    <a:cubicBezTo>
                      <a:pt x="38" y="158"/>
                      <a:pt x="58" y="172"/>
                      <a:pt x="79" y="182"/>
                    </a:cubicBezTo>
                    <a:cubicBezTo>
                      <a:pt x="79" y="182"/>
                      <a:pt x="79" y="183"/>
                      <a:pt x="79" y="183"/>
                    </a:cubicBezTo>
                    <a:cubicBezTo>
                      <a:pt x="97" y="195"/>
                      <a:pt x="122" y="200"/>
                      <a:pt x="143" y="204"/>
                    </a:cubicBezTo>
                    <a:cubicBezTo>
                      <a:pt x="168" y="210"/>
                      <a:pt x="195" y="213"/>
                      <a:pt x="221" y="209"/>
                    </a:cubicBezTo>
                    <a:cubicBezTo>
                      <a:pt x="242" y="206"/>
                      <a:pt x="261" y="196"/>
                      <a:pt x="269" y="176"/>
                    </a:cubicBezTo>
                    <a:cubicBezTo>
                      <a:pt x="273" y="166"/>
                      <a:pt x="274" y="151"/>
                      <a:pt x="267" y="142"/>
                    </a:cubicBezTo>
                    <a:close/>
                  </a:path>
                </a:pathLst>
              </a:custGeom>
              <a:solidFill>
                <a:srgbClr val="E540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15"/>
              <p:cNvSpPr/>
              <p:nvPr/>
            </p:nvSpPr>
            <p:spPr bwMode="auto">
              <a:xfrm>
                <a:off x="358804" y="-112425"/>
                <a:ext cx="657225" cy="444500"/>
              </a:xfrm>
              <a:custGeom>
                <a:avLst/>
                <a:gdLst>
                  <a:gd name="T0" fmla="*/ 214 w 240"/>
                  <a:gd name="T1" fmla="*/ 117 h 162"/>
                  <a:gd name="T2" fmla="*/ 214 w 240"/>
                  <a:gd name="T3" fmla="*/ 93 h 162"/>
                  <a:gd name="T4" fmla="*/ 187 w 240"/>
                  <a:gd name="T5" fmla="*/ 91 h 162"/>
                  <a:gd name="T6" fmla="*/ 164 w 240"/>
                  <a:gd name="T7" fmla="*/ 52 h 162"/>
                  <a:gd name="T8" fmla="*/ 156 w 240"/>
                  <a:gd name="T9" fmla="*/ 27 h 162"/>
                  <a:gd name="T10" fmla="*/ 127 w 240"/>
                  <a:gd name="T11" fmla="*/ 33 h 162"/>
                  <a:gd name="T12" fmla="*/ 86 w 240"/>
                  <a:gd name="T13" fmla="*/ 19 h 162"/>
                  <a:gd name="T14" fmla="*/ 65 w 240"/>
                  <a:gd name="T15" fmla="*/ 2 h 162"/>
                  <a:gd name="T16" fmla="*/ 46 w 240"/>
                  <a:gd name="T17" fmla="*/ 15 h 162"/>
                  <a:gd name="T18" fmla="*/ 46 w 240"/>
                  <a:gd name="T19" fmla="*/ 15 h 162"/>
                  <a:gd name="T20" fmla="*/ 10 w 240"/>
                  <a:gd name="T21" fmla="*/ 9 h 162"/>
                  <a:gd name="T22" fmla="*/ 2 w 240"/>
                  <a:gd name="T23" fmla="*/ 47 h 162"/>
                  <a:gd name="T24" fmla="*/ 24 w 240"/>
                  <a:gd name="T25" fmla="*/ 96 h 162"/>
                  <a:gd name="T26" fmla="*/ 68 w 240"/>
                  <a:gd name="T27" fmla="*/ 134 h 162"/>
                  <a:gd name="T28" fmla="*/ 69 w 240"/>
                  <a:gd name="T29" fmla="*/ 133 h 162"/>
                  <a:gd name="T30" fmla="*/ 92 w 240"/>
                  <a:gd name="T31" fmla="*/ 143 h 162"/>
                  <a:gd name="T32" fmla="*/ 132 w 240"/>
                  <a:gd name="T33" fmla="*/ 155 h 162"/>
                  <a:gd name="T34" fmla="*/ 197 w 240"/>
                  <a:gd name="T35" fmla="*/ 160 h 162"/>
                  <a:gd name="T36" fmla="*/ 238 w 240"/>
                  <a:gd name="T37" fmla="*/ 134 h 162"/>
                  <a:gd name="T38" fmla="*/ 214 w 240"/>
                  <a:gd name="T39" fmla="*/ 117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0" h="162">
                    <a:moveTo>
                      <a:pt x="214" y="117"/>
                    </a:moveTo>
                    <a:cubicBezTo>
                      <a:pt x="219" y="109"/>
                      <a:pt x="221" y="100"/>
                      <a:pt x="214" y="93"/>
                    </a:cubicBezTo>
                    <a:cubicBezTo>
                      <a:pt x="207" y="87"/>
                      <a:pt x="196" y="88"/>
                      <a:pt x="187" y="91"/>
                    </a:cubicBezTo>
                    <a:cubicBezTo>
                      <a:pt x="195" y="71"/>
                      <a:pt x="185" y="39"/>
                      <a:pt x="164" y="52"/>
                    </a:cubicBezTo>
                    <a:cubicBezTo>
                      <a:pt x="167" y="43"/>
                      <a:pt x="167" y="32"/>
                      <a:pt x="156" y="27"/>
                    </a:cubicBezTo>
                    <a:cubicBezTo>
                      <a:pt x="147" y="22"/>
                      <a:pt x="135" y="26"/>
                      <a:pt x="127" y="33"/>
                    </a:cubicBezTo>
                    <a:cubicBezTo>
                      <a:pt x="127" y="9"/>
                      <a:pt x="101" y="5"/>
                      <a:pt x="86" y="19"/>
                    </a:cubicBezTo>
                    <a:cubicBezTo>
                      <a:pt x="82" y="10"/>
                      <a:pt x="75" y="3"/>
                      <a:pt x="65" y="2"/>
                    </a:cubicBezTo>
                    <a:cubicBezTo>
                      <a:pt x="56" y="0"/>
                      <a:pt x="47" y="5"/>
                      <a:pt x="46" y="15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36" y="7"/>
                      <a:pt x="22" y="0"/>
                      <a:pt x="10" y="9"/>
                    </a:cubicBezTo>
                    <a:cubicBezTo>
                      <a:pt x="0" y="17"/>
                      <a:pt x="0" y="35"/>
                      <a:pt x="2" y="47"/>
                    </a:cubicBezTo>
                    <a:cubicBezTo>
                      <a:pt x="4" y="65"/>
                      <a:pt x="13" y="82"/>
                      <a:pt x="24" y="96"/>
                    </a:cubicBezTo>
                    <a:cubicBezTo>
                      <a:pt x="35" y="111"/>
                      <a:pt x="50" y="128"/>
                      <a:pt x="68" y="134"/>
                    </a:cubicBezTo>
                    <a:cubicBezTo>
                      <a:pt x="69" y="134"/>
                      <a:pt x="69" y="134"/>
                      <a:pt x="69" y="133"/>
                    </a:cubicBezTo>
                    <a:cubicBezTo>
                      <a:pt x="75" y="138"/>
                      <a:pt x="86" y="141"/>
                      <a:pt x="92" y="143"/>
                    </a:cubicBezTo>
                    <a:cubicBezTo>
                      <a:pt x="105" y="148"/>
                      <a:pt x="119" y="152"/>
                      <a:pt x="132" y="155"/>
                    </a:cubicBezTo>
                    <a:cubicBezTo>
                      <a:pt x="153" y="159"/>
                      <a:pt x="175" y="162"/>
                      <a:pt x="197" y="160"/>
                    </a:cubicBezTo>
                    <a:cubicBezTo>
                      <a:pt x="213" y="158"/>
                      <a:pt x="235" y="152"/>
                      <a:pt x="238" y="134"/>
                    </a:cubicBezTo>
                    <a:cubicBezTo>
                      <a:pt x="240" y="120"/>
                      <a:pt x="225" y="115"/>
                      <a:pt x="214" y="117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16"/>
              <p:cNvSpPr/>
              <p:nvPr/>
            </p:nvSpPr>
            <p:spPr bwMode="auto">
              <a:xfrm>
                <a:off x="422304" y="-10825"/>
                <a:ext cx="452438" cy="327025"/>
              </a:xfrm>
              <a:custGeom>
                <a:avLst/>
                <a:gdLst>
                  <a:gd name="T0" fmla="*/ 160 w 165"/>
                  <a:gd name="T1" fmla="*/ 91 h 119"/>
                  <a:gd name="T2" fmla="*/ 140 w 165"/>
                  <a:gd name="T3" fmla="*/ 86 h 119"/>
                  <a:gd name="T4" fmla="*/ 124 w 165"/>
                  <a:gd name="T5" fmla="*/ 66 h 119"/>
                  <a:gd name="T6" fmla="*/ 102 w 165"/>
                  <a:gd name="T7" fmla="*/ 44 h 119"/>
                  <a:gd name="T8" fmla="*/ 66 w 165"/>
                  <a:gd name="T9" fmla="*/ 29 h 119"/>
                  <a:gd name="T10" fmla="*/ 38 w 165"/>
                  <a:gd name="T11" fmla="*/ 16 h 119"/>
                  <a:gd name="T12" fmla="*/ 14 w 165"/>
                  <a:gd name="T13" fmla="*/ 2 h 119"/>
                  <a:gd name="T14" fmla="*/ 1 w 165"/>
                  <a:gd name="T15" fmla="*/ 23 h 119"/>
                  <a:gd name="T16" fmla="*/ 47 w 165"/>
                  <a:gd name="T17" fmla="*/ 96 h 119"/>
                  <a:gd name="T18" fmla="*/ 48 w 165"/>
                  <a:gd name="T19" fmla="*/ 98 h 119"/>
                  <a:gd name="T20" fmla="*/ 147 w 165"/>
                  <a:gd name="T21" fmla="*/ 110 h 119"/>
                  <a:gd name="T22" fmla="*/ 160 w 165"/>
                  <a:gd name="T23" fmla="*/ 91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5" h="119">
                    <a:moveTo>
                      <a:pt x="160" y="91"/>
                    </a:moveTo>
                    <a:cubicBezTo>
                      <a:pt x="155" y="85"/>
                      <a:pt x="147" y="84"/>
                      <a:pt x="140" y="86"/>
                    </a:cubicBezTo>
                    <a:cubicBezTo>
                      <a:pt x="147" y="75"/>
                      <a:pt x="136" y="63"/>
                      <a:pt x="124" y="66"/>
                    </a:cubicBezTo>
                    <a:cubicBezTo>
                      <a:pt x="131" y="55"/>
                      <a:pt x="117" y="38"/>
                      <a:pt x="102" y="44"/>
                    </a:cubicBezTo>
                    <a:cubicBezTo>
                      <a:pt x="107" y="23"/>
                      <a:pt x="82" y="16"/>
                      <a:pt x="66" y="29"/>
                    </a:cubicBezTo>
                    <a:cubicBezTo>
                      <a:pt x="61" y="16"/>
                      <a:pt x="47" y="1"/>
                      <a:pt x="38" y="16"/>
                    </a:cubicBezTo>
                    <a:cubicBezTo>
                      <a:pt x="32" y="9"/>
                      <a:pt x="23" y="0"/>
                      <a:pt x="14" y="2"/>
                    </a:cubicBezTo>
                    <a:cubicBezTo>
                      <a:pt x="3" y="4"/>
                      <a:pt x="0" y="13"/>
                      <a:pt x="1" y="23"/>
                    </a:cubicBezTo>
                    <a:cubicBezTo>
                      <a:pt x="2" y="53"/>
                      <a:pt x="25" y="77"/>
                      <a:pt x="47" y="96"/>
                    </a:cubicBezTo>
                    <a:cubicBezTo>
                      <a:pt x="46" y="97"/>
                      <a:pt x="46" y="98"/>
                      <a:pt x="48" y="98"/>
                    </a:cubicBezTo>
                    <a:cubicBezTo>
                      <a:pt x="79" y="107"/>
                      <a:pt x="114" y="119"/>
                      <a:pt x="147" y="110"/>
                    </a:cubicBezTo>
                    <a:cubicBezTo>
                      <a:pt x="153" y="108"/>
                      <a:pt x="165" y="99"/>
                      <a:pt x="160" y="91"/>
                    </a:cubicBezTo>
                    <a:close/>
                  </a:path>
                </a:pathLst>
              </a:custGeom>
              <a:solidFill>
                <a:srgbClr val="FF9D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17"/>
              <p:cNvSpPr/>
              <p:nvPr/>
            </p:nvSpPr>
            <p:spPr bwMode="auto">
              <a:xfrm>
                <a:off x="287367" y="79662"/>
                <a:ext cx="441325" cy="387350"/>
              </a:xfrm>
              <a:custGeom>
                <a:avLst/>
                <a:gdLst>
                  <a:gd name="T0" fmla="*/ 157 w 161"/>
                  <a:gd name="T1" fmla="*/ 50 h 141"/>
                  <a:gd name="T2" fmla="*/ 141 w 161"/>
                  <a:gd name="T3" fmla="*/ 46 h 141"/>
                  <a:gd name="T4" fmla="*/ 135 w 161"/>
                  <a:gd name="T5" fmla="*/ 31 h 141"/>
                  <a:gd name="T6" fmla="*/ 119 w 161"/>
                  <a:gd name="T7" fmla="*/ 32 h 141"/>
                  <a:gd name="T8" fmla="*/ 110 w 161"/>
                  <a:gd name="T9" fmla="*/ 16 h 141"/>
                  <a:gd name="T10" fmla="*/ 95 w 161"/>
                  <a:gd name="T11" fmla="*/ 18 h 141"/>
                  <a:gd name="T12" fmla="*/ 95 w 161"/>
                  <a:gd name="T13" fmla="*/ 17 h 141"/>
                  <a:gd name="T14" fmla="*/ 64 w 161"/>
                  <a:gd name="T15" fmla="*/ 8 h 141"/>
                  <a:gd name="T16" fmla="*/ 63 w 161"/>
                  <a:gd name="T17" fmla="*/ 9 h 141"/>
                  <a:gd name="T18" fmla="*/ 94 w 161"/>
                  <a:gd name="T19" fmla="*/ 63 h 141"/>
                  <a:gd name="T20" fmla="*/ 13 w 161"/>
                  <a:gd name="T21" fmla="*/ 129 h 141"/>
                  <a:gd name="T22" fmla="*/ 0 w 161"/>
                  <a:gd name="T23" fmla="*/ 138 h 141"/>
                  <a:gd name="T24" fmla="*/ 3 w 161"/>
                  <a:gd name="T25" fmla="*/ 141 h 141"/>
                  <a:gd name="T26" fmla="*/ 26 w 161"/>
                  <a:gd name="T27" fmla="*/ 125 h 141"/>
                  <a:gd name="T28" fmla="*/ 96 w 161"/>
                  <a:gd name="T29" fmla="*/ 65 h 141"/>
                  <a:gd name="T30" fmla="*/ 157 w 161"/>
                  <a:gd name="T31" fmla="*/ 65 h 141"/>
                  <a:gd name="T32" fmla="*/ 157 w 161"/>
                  <a:gd name="T33" fmla="*/ 5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1" h="141">
                    <a:moveTo>
                      <a:pt x="157" y="50"/>
                    </a:moveTo>
                    <a:cubicBezTo>
                      <a:pt x="153" y="46"/>
                      <a:pt x="147" y="45"/>
                      <a:pt x="141" y="46"/>
                    </a:cubicBezTo>
                    <a:cubicBezTo>
                      <a:pt x="142" y="41"/>
                      <a:pt x="140" y="34"/>
                      <a:pt x="135" y="31"/>
                    </a:cubicBezTo>
                    <a:cubicBezTo>
                      <a:pt x="131" y="28"/>
                      <a:pt x="124" y="29"/>
                      <a:pt x="119" y="32"/>
                    </a:cubicBezTo>
                    <a:cubicBezTo>
                      <a:pt x="119" y="26"/>
                      <a:pt x="115" y="19"/>
                      <a:pt x="110" y="16"/>
                    </a:cubicBezTo>
                    <a:cubicBezTo>
                      <a:pt x="105" y="12"/>
                      <a:pt x="99" y="13"/>
                      <a:pt x="95" y="18"/>
                    </a:cubicBezTo>
                    <a:cubicBezTo>
                      <a:pt x="95" y="18"/>
                      <a:pt x="95" y="17"/>
                      <a:pt x="95" y="17"/>
                    </a:cubicBezTo>
                    <a:cubicBezTo>
                      <a:pt x="89" y="8"/>
                      <a:pt x="74" y="0"/>
                      <a:pt x="64" y="8"/>
                    </a:cubicBezTo>
                    <a:cubicBezTo>
                      <a:pt x="63" y="8"/>
                      <a:pt x="63" y="8"/>
                      <a:pt x="63" y="9"/>
                    </a:cubicBezTo>
                    <a:cubicBezTo>
                      <a:pt x="59" y="30"/>
                      <a:pt x="78" y="51"/>
                      <a:pt x="94" y="63"/>
                    </a:cubicBezTo>
                    <a:cubicBezTo>
                      <a:pt x="72" y="92"/>
                      <a:pt x="42" y="110"/>
                      <a:pt x="13" y="129"/>
                    </a:cubicBezTo>
                    <a:cubicBezTo>
                      <a:pt x="9" y="132"/>
                      <a:pt x="5" y="135"/>
                      <a:pt x="0" y="138"/>
                    </a:cubicBezTo>
                    <a:cubicBezTo>
                      <a:pt x="1" y="140"/>
                      <a:pt x="2" y="141"/>
                      <a:pt x="3" y="141"/>
                    </a:cubicBezTo>
                    <a:cubicBezTo>
                      <a:pt x="10" y="136"/>
                      <a:pt x="18" y="130"/>
                      <a:pt x="26" y="125"/>
                    </a:cubicBezTo>
                    <a:cubicBezTo>
                      <a:pt x="51" y="109"/>
                      <a:pt x="81" y="92"/>
                      <a:pt x="96" y="65"/>
                    </a:cubicBezTo>
                    <a:cubicBezTo>
                      <a:pt x="112" y="72"/>
                      <a:pt x="145" y="85"/>
                      <a:pt x="157" y="65"/>
                    </a:cubicBezTo>
                    <a:cubicBezTo>
                      <a:pt x="160" y="61"/>
                      <a:pt x="161" y="54"/>
                      <a:pt x="157" y="50"/>
                    </a:cubicBezTo>
                    <a:close/>
                  </a:path>
                </a:pathLst>
              </a:custGeom>
              <a:solidFill>
                <a:srgbClr val="F6C1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18"/>
              <p:cNvSpPr/>
              <p:nvPr/>
            </p:nvSpPr>
            <p:spPr bwMode="auto">
              <a:xfrm>
                <a:off x="150842" y="470187"/>
                <a:ext cx="227013" cy="528638"/>
              </a:xfrm>
              <a:custGeom>
                <a:avLst/>
                <a:gdLst>
                  <a:gd name="T0" fmla="*/ 49 w 83"/>
                  <a:gd name="T1" fmla="*/ 152 h 192"/>
                  <a:gd name="T2" fmla="*/ 50 w 83"/>
                  <a:gd name="T3" fmla="*/ 113 h 192"/>
                  <a:gd name="T4" fmla="*/ 45 w 83"/>
                  <a:gd name="T5" fmla="*/ 65 h 192"/>
                  <a:gd name="T6" fmla="*/ 1 w 83"/>
                  <a:gd name="T7" fmla="*/ 0 h 192"/>
                  <a:gd name="T8" fmla="*/ 0 w 83"/>
                  <a:gd name="T9" fmla="*/ 1 h 192"/>
                  <a:gd name="T10" fmla="*/ 42 w 83"/>
                  <a:gd name="T11" fmla="*/ 71 h 192"/>
                  <a:gd name="T12" fmla="*/ 46 w 83"/>
                  <a:gd name="T13" fmla="*/ 116 h 192"/>
                  <a:gd name="T14" fmla="*/ 45 w 83"/>
                  <a:gd name="T15" fmla="*/ 153 h 192"/>
                  <a:gd name="T16" fmla="*/ 18 w 83"/>
                  <a:gd name="T17" fmla="*/ 181 h 192"/>
                  <a:gd name="T18" fmla="*/ 21 w 83"/>
                  <a:gd name="T19" fmla="*/ 184 h 192"/>
                  <a:gd name="T20" fmla="*/ 34 w 83"/>
                  <a:gd name="T21" fmla="*/ 177 h 192"/>
                  <a:gd name="T22" fmla="*/ 41 w 83"/>
                  <a:gd name="T23" fmla="*/ 187 h 192"/>
                  <a:gd name="T24" fmla="*/ 45 w 83"/>
                  <a:gd name="T25" fmla="*/ 187 h 192"/>
                  <a:gd name="T26" fmla="*/ 49 w 83"/>
                  <a:gd name="T27" fmla="*/ 181 h 192"/>
                  <a:gd name="T28" fmla="*/ 54 w 83"/>
                  <a:gd name="T29" fmla="*/ 187 h 192"/>
                  <a:gd name="T30" fmla="*/ 58 w 83"/>
                  <a:gd name="T31" fmla="*/ 187 h 192"/>
                  <a:gd name="T32" fmla="*/ 61 w 83"/>
                  <a:gd name="T33" fmla="*/ 180 h 192"/>
                  <a:gd name="T34" fmla="*/ 78 w 83"/>
                  <a:gd name="T35" fmla="*/ 182 h 192"/>
                  <a:gd name="T36" fmla="*/ 49 w 83"/>
                  <a:gd name="T37" fmla="*/ 15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92">
                    <a:moveTo>
                      <a:pt x="49" y="152"/>
                    </a:moveTo>
                    <a:cubicBezTo>
                      <a:pt x="52" y="140"/>
                      <a:pt x="51" y="126"/>
                      <a:pt x="50" y="113"/>
                    </a:cubicBezTo>
                    <a:cubicBezTo>
                      <a:pt x="50" y="97"/>
                      <a:pt x="48" y="81"/>
                      <a:pt x="45" y="65"/>
                    </a:cubicBezTo>
                    <a:cubicBezTo>
                      <a:pt x="40" y="40"/>
                      <a:pt x="28" y="8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27" y="16"/>
                      <a:pt x="37" y="43"/>
                      <a:pt x="42" y="71"/>
                    </a:cubicBezTo>
                    <a:cubicBezTo>
                      <a:pt x="45" y="86"/>
                      <a:pt x="46" y="101"/>
                      <a:pt x="46" y="116"/>
                    </a:cubicBezTo>
                    <a:cubicBezTo>
                      <a:pt x="46" y="128"/>
                      <a:pt x="44" y="141"/>
                      <a:pt x="45" y="153"/>
                    </a:cubicBezTo>
                    <a:cubicBezTo>
                      <a:pt x="31" y="157"/>
                      <a:pt x="21" y="168"/>
                      <a:pt x="18" y="181"/>
                    </a:cubicBezTo>
                    <a:cubicBezTo>
                      <a:pt x="17" y="183"/>
                      <a:pt x="19" y="185"/>
                      <a:pt x="21" y="184"/>
                    </a:cubicBezTo>
                    <a:cubicBezTo>
                      <a:pt x="25" y="181"/>
                      <a:pt x="30" y="180"/>
                      <a:pt x="34" y="177"/>
                    </a:cubicBezTo>
                    <a:cubicBezTo>
                      <a:pt x="36" y="181"/>
                      <a:pt x="40" y="183"/>
                      <a:pt x="41" y="187"/>
                    </a:cubicBezTo>
                    <a:cubicBezTo>
                      <a:pt x="42" y="189"/>
                      <a:pt x="44" y="188"/>
                      <a:pt x="45" y="187"/>
                    </a:cubicBezTo>
                    <a:cubicBezTo>
                      <a:pt x="46" y="185"/>
                      <a:pt x="48" y="183"/>
                      <a:pt x="49" y="181"/>
                    </a:cubicBezTo>
                    <a:cubicBezTo>
                      <a:pt x="51" y="183"/>
                      <a:pt x="52" y="185"/>
                      <a:pt x="54" y="187"/>
                    </a:cubicBezTo>
                    <a:cubicBezTo>
                      <a:pt x="55" y="189"/>
                      <a:pt x="57" y="189"/>
                      <a:pt x="58" y="187"/>
                    </a:cubicBezTo>
                    <a:cubicBezTo>
                      <a:pt x="59" y="185"/>
                      <a:pt x="60" y="182"/>
                      <a:pt x="61" y="180"/>
                    </a:cubicBezTo>
                    <a:cubicBezTo>
                      <a:pt x="65" y="186"/>
                      <a:pt x="75" y="192"/>
                      <a:pt x="78" y="182"/>
                    </a:cubicBezTo>
                    <a:cubicBezTo>
                      <a:pt x="83" y="166"/>
                      <a:pt x="60" y="155"/>
                      <a:pt x="49" y="152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19"/>
              <p:cNvSpPr/>
              <p:nvPr/>
            </p:nvSpPr>
            <p:spPr bwMode="auto">
              <a:xfrm>
                <a:off x="446117" y="443200"/>
                <a:ext cx="241300" cy="485775"/>
              </a:xfrm>
              <a:custGeom>
                <a:avLst/>
                <a:gdLst>
                  <a:gd name="T0" fmla="*/ 60 w 88"/>
                  <a:gd name="T1" fmla="*/ 136 h 177"/>
                  <a:gd name="T2" fmla="*/ 59 w 88"/>
                  <a:gd name="T3" fmla="*/ 136 h 177"/>
                  <a:gd name="T4" fmla="*/ 56 w 88"/>
                  <a:gd name="T5" fmla="*/ 102 h 177"/>
                  <a:gd name="T6" fmla="*/ 48 w 88"/>
                  <a:gd name="T7" fmla="*/ 57 h 177"/>
                  <a:gd name="T8" fmla="*/ 1 w 88"/>
                  <a:gd name="T9" fmla="*/ 0 h 177"/>
                  <a:gd name="T10" fmla="*/ 1 w 88"/>
                  <a:gd name="T11" fmla="*/ 2 h 177"/>
                  <a:gd name="T12" fmla="*/ 47 w 88"/>
                  <a:gd name="T13" fmla="*/ 65 h 177"/>
                  <a:gd name="T14" fmla="*/ 53 w 88"/>
                  <a:gd name="T15" fmla="*/ 107 h 177"/>
                  <a:gd name="T16" fmla="*/ 55 w 88"/>
                  <a:gd name="T17" fmla="*/ 136 h 177"/>
                  <a:gd name="T18" fmla="*/ 53 w 88"/>
                  <a:gd name="T19" fmla="*/ 168 h 177"/>
                  <a:gd name="T20" fmla="*/ 59 w 88"/>
                  <a:gd name="T21" fmla="*/ 177 h 177"/>
                  <a:gd name="T22" fmla="*/ 72 w 88"/>
                  <a:gd name="T23" fmla="*/ 174 h 177"/>
                  <a:gd name="T24" fmla="*/ 60 w 88"/>
                  <a:gd name="T25" fmla="*/ 136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177">
                    <a:moveTo>
                      <a:pt x="60" y="136"/>
                    </a:moveTo>
                    <a:cubicBezTo>
                      <a:pt x="59" y="136"/>
                      <a:pt x="59" y="136"/>
                      <a:pt x="59" y="136"/>
                    </a:cubicBezTo>
                    <a:cubicBezTo>
                      <a:pt x="59" y="125"/>
                      <a:pt x="57" y="113"/>
                      <a:pt x="56" y="102"/>
                    </a:cubicBezTo>
                    <a:cubicBezTo>
                      <a:pt x="55" y="87"/>
                      <a:pt x="52" y="72"/>
                      <a:pt x="48" y="57"/>
                    </a:cubicBezTo>
                    <a:cubicBezTo>
                      <a:pt x="42" y="32"/>
                      <a:pt x="28" y="7"/>
                      <a:pt x="1" y="0"/>
                    </a:cubicBezTo>
                    <a:cubicBezTo>
                      <a:pt x="0" y="0"/>
                      <a:pt x="0" y="2"/>
                      <a:pt x="1" y="2"/>
                    </a:cubicBezTo>
                    <a:cubicBezTo>
                      <a:pt x="28" y="13"/>
                      <a:pt x="40" y="38"/>
                      <a:pt x="47" y="65"/>
                    </a:cubicBezTo>
                    <a:cubicBezTo>
                      <a:pt x="50" y="79"/>
                      <a:pt x="52" y="93"/>
                      <a:pt x="53" y="107"/>
                    </a:cubicBezTo>
                    <a:cubicBezTo>
                      <a:pt x="54" y="116"/>
                      <a:pt x="53" y="127"/>
                      <a:pt x="55" y="136"/>
                    </a:cubicBezTo>
                    <a:cubicBezTo>
                      <a:pt x="52" y="147"/>
                      <a:pt x="50" y="158"/>
                      <a:pt x="53" y="168"/>
                    </a:cubicBezTo>
                    <a:cubicBezTo>
                      <a:pt x="54" y="170"/>
                      <a:pt x="56" y="176"/>
                      <a:pt x="59" y="177"/>
                    </a:cubicBezTo>
                    <a:cubicBezTo>
                      <a:pt x="64" y="177"/>
                      <a:pt x="68" y="176"/>
                      <a:pt x="72" y="174"/>
                    </a:cubicBezTo>
                    <a:cubicBezTo>
                      <a:pt x="88" y="167"/>
                      <a:pt x="66" y="142"/>
                      <a:pt x="60" y="136"/>
                    </a:cubicBezTo>
                    <a:close/>
                  </a:path>
                </a:pathLst>
              </a:custGeom>
              <a:solidFill>
                <a:srgbClr val="1986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0"/>
              <p:cNvSpPr/>
              <p:nvPr/>
            </p:nvSpPr>
            <p:spPr bwMode="auto">
              <a:xfrm>
                <a:off x="408017" y="519400"/>
                <a:ext cx="166688" cy="382588"/>
              </a:xfrm>
              <a:custGeom>
                <a:avLst/>
                <a:gdLst>
                  <a:gd name="T0" fmla="*/ 48 w 61"/>
                  <a:gd name="T1" fmla="*/ 3 h 139"/>
                  <a:gd name="T2" fmla="*/ 49 w 61"/>
                  <a:gd name="T3" fmla="*/ 1 h 139"/>
                  <a:gd name="T4" fmla="*/ 48 w 61"/>
                  <a:gd name="T5" fmla="*/ 1 h 139"/>
                  <a:gd name="T6" fmla="*/ 47 w 61"/>
                  <a:gd name="T7" fmla="*/ 3 h 139"/>
                  <a:gd name="T8" fmla="*/ 47 w 61"/>
                  <a:gd name="T9" fmla="*/ 3 h 139"/>
                  <a:gd name="T10" fmla="*/ 4 w 61"/>
                  <a:gd name="T11" fmla="*/ 138 h 139"/>
                  <a:gd name="T12" fmla="*/ 6 w 61"/>
                  <a:gd name="T13" fmla="*/ 139 h 139"/>
                  <a:gd name="T14" fmla="*/ 7 w 61"/>
                  <a:gd name="T15" fmla="*/ 139 h 139"/>
                  <a:gd name="T16" fmla="*/ 50 w 61"/>
                  <a:gd name="T17" fmla="*/ 79 h 139"/>
                  <a:gd name="T18" fmla="*/ 48 w 61"/>
                  <a:gd name="T19" fmla="*/ 3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" h="139">
                    <a:moveTo>
                      <a:pt x="48" y="3"/>
                    </a:moveTo>
                    <a:cubicBezTo>
                      <a:pt x="49" y="2"/>
                      <a:pt x="49" y="2"/>
                      <a:pt x="49" y="1"/>
                    </a:cubicBezTo>
                    <a:cubicBezTo>
                      <a:pt x="49" y="1"/>
                      <a:pt x="49" y="0"/>
                      <a:pt x="48" y="1"/>
                    </a:cubicBezTo>
                    <a:cubicBezTo>
                      <a:pt x="48" y="1"/>
                      <a:pt x="48" y="2"/>
                      <a:pt x="47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22" y="43"/>
                      <a:pt x="0" y="89"/>
                      <a:pt x="4" y="138"/>
                    </a:cubicBezTo>
                    <a:cubicBezTo>
                      <a:pt x="4" y="139"/>
                      <a:pt x="5" y="139"/>
                      <a:pt x="6" y="139"/>
                    </a:cubicBezTo>
                    <a:cubicBezTo>
                      <a:pt x="6" y="139"/>
                      <a:pt x="7" y="139"/>
                      <a:pt x="7" y="139"/>
                    </a:cubicBezTo>
                    <a:cubicBezTo>
                      <a:pt x="29" y="126"/>
                      <a:pt x="42" y="102"/>
                      <a:pt x="50" y="79"/>
                    </a:cubicBezTo>
                    <a:cubicBezTo>
                      <a:pt x="58" y="55"/>
                      <a:pt x="61" y="26"/>
                      <a:pt x="48" y="3"/>
                    </a:cubicBezTo>
                    <a:close/>
                  </a:path>
                </a:pathLst>
              </a:custGeom>
              <a:solidFill>
                <a:srgbClr val="21B3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21"/>
              <p:cNvSpPr/>
              <p:nvPr/>
            </p:nvSpPr>
            <p:spPr bwMode="auto">
              <a:xfrm>
                <a:off x="773142" y="474950"/>
                <a:ext cx="112713" cy="400050"/>
              </a:xfrm>
              <a:custGeom>
                <a:avLst/>
                <a:gdLst>
                  <a:gd name="T0" fmla="*/ 36 w 41"/>
                  <a:gd name="T1" fmla="*/ 61 h 145"/>
                  <a:gd name="T2" fmla="*/ 1 w 41"/>
                  <a:gd name="T3" fmla="*/ 0 h 145"/>
                  <a:gd name="T4" fmla="*/ 0 w 41"/>
                  <a:gd name="T5" fmla="*/ 0 h 145"/>
                  <a:gd name="T6" fmla="*/ 34 w 41"/>
                  <a:gd name="T7" fmla="*/ 68 h 145"/>
                  <a:gd name="T8" fmla="*/ 37 w 41"/>
                  <a:gd name="T9" fmla="*/ 143 h 145"/>
                  <a:gd name="T10" fmla="*/ 40 w 41"/>
                  <a:gd name="T11" fmla="*/ 143 h 145"/>
                  <a:gd name="T12" fmla="*/ 36 w 41"/>
                  <a:gd name="T13" fmla="*/ 6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145">
                    <a:moveTo>
                      <a:pt x="36" y="61"/>
                    </a:moveTo>
                    <a:cubicBezTo>
                      <a:pt x="32" y="39"/>
                      <a:pt x="24" y="9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16"/>
                      <a:pt x="30" y="42"/>
                      <a:pt x="34" y="68"/>
                    </a:cubicBezTo>
                    <a:cubicBezTo>
                      <a:pt x="38" y="92"/>
                      <a:pt x="38" y="118"/>
                      <a:pt x="37" y="143"/>
                    </a:cubicBezTo>
                    <a:cubicBezTo>
                      <a:pt x="37" y="145"/>
                      <a:pt x="40" y="145"/>
                      <a:pt x="40" y="143"/>
                    </a:cubicBezTo>
                    <a:cubicBezTo>
                      <a:pt x="41" y="116"/>
                      <a:pt x="41" y="88"/>
                      <a:pt x="36" y="61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22"/>
              <p:cNvSpPr/>
              <p:nvPr/>
            </p:nvSpPr>
            <p:spPr bwMode="auto">
              <a:xfrm>
                <a:off x="765204" y="852775"/>
                <a:ext cx="223838" cy="219075"/>
              </a:xfrm>
              <a:custGeom>
                <a:avLst/>
                <a:gdLst>
                  <a:gd name="T0" fmla="*/ 44 w 82"/>
                  <a:gd name="T1" fmla="*/ 2 h 80"/>
                  <a:gd name="T2" fmla="*/ 43 w 82"/>
                  <a:gd name="T3" fmla="*/ 1 h 80"/>
                  <a:gd name="T4" fmla="*/ 40 w 82"/>
                  <a:gd name="T5" fmla="*/ 3 h 80"/>
                  <a:gd name="T6" fmla="*/ 0 w 82"/>
                  <a:gd name="T7" fmla="*/ 55 h 80"/>
                  <a:gd name="T8" fmla="*/ 7 w 82"/>
                  <a:gd name="T9" fmla="*/ 68 h 80"/>
                  <a:gd name="T10" fmla="*/ 22 w 82"/>
                  <a:gd name="T11" fmla="*/ 59 h 80"/>
                  <a:gd name="T12" fmla="*/ 29 w 82"/>
                  <a:gd name="T13" fmla="*/ 79 h 80"/>
                  <a:gd name="T14" fmla="*/ 31 w 82"/>
                  <a:gd name="T15" fmla="*/ 79 h 80"/>
                  <a:gd name="T16" fmla="*/ 45 w 82"/>
                  <a:gd name="T17" fmla="*/ 63 h 80"/>
                  <a:gd name="T18" fmla="*/ 56 w 82"/>
                  <a:gd name="T19" fmla="*/ 76 h 80"/>
                  <a:gd name="T20" fmla="*/ 70 w 82"/>
                  <a:gd name="T21" fmla="*/ 66 h 80"/>
                  <a:gd name="T22" fmla="*/ 44 w 82"/>
                  <a:gd name="T23" fmla="*/ 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2" h="80">
                    <a:moveTo>
                      <a:pt x="44" y="2"/>
                    </a:moveTo>
                    <a:cubicBezTo>
                      <a:pt x="44" y="1"/>
                      <a:pt x="43" y="0"/>
                      <a:pt x="43" y="1"/>
                    </a:cubicBezTo>
                    <a:cubicBezTo>
                      <a:pt x="41" y="0"/>
                      <a:pt x="40" y="1"/>
                      <a:pt x="40" y="3"/>
                    </a:cubicBezTo>
                    <a:cubicBezTo>
                      <a:pt x="22" y="15"/>
                      <a:pt x="2" y="32"/>
                      <a:pt x="0" y="55"/>
                    </a:cubicBezTo>
                    <a:cubicBezTo>
                      <a:pt x="0" y="60"/>
                      <a:pt x="2" y="66"/>
                      <a:pt x="7" y="68"/>
                    </a:cubicBezTo>
                    <a:cubicBezTo>
                      <a:pt x="13" y="70"/>
                      <a:pt x="18" y="64"/>
                      <a:pt x="22" y="59"/>
                    </a:cubicBezTo>
                    <a:cubicBezTo>
                      <a:pt x="22" y="67"/>
                      <a:pt x="24" y="73"/>
                      <a:pt x="29" y="79"/>
                    </a:cubicBezTo>
                    <a:cubicBezTo>
                      <a:pt x="29" y="80"/>
                      <a:pt x="31" y="80"/>
                      <a:pt x="31" y="79"/>
                    </a:cubicBezTo>
                    <a:cubicBezTo>
                      <a:pt x="37" y="75"/>
                      <a:pt x="42" y="69"/>
                      <a:pt x="45" y="63"/>
                    </a:cubicBezTo>
                    <a:cubicBezTo>
                      <a:pt x="47" y="69"/>
                      <a:pt x="50" y="74"/>
                      <a:pt x="56" y="76"/>
                    </a:cubicBezTo>
                    <a:cubicBezTo>
                      <a:pt x="62" y="77"/>
                      <a:pt x="68" y="71"/>
                      <a:pt x="70" y="66"/>
                    </a:cubicBezTo>
                    <a:cubicBezTo>
                      <a:pt x="82" y="42"/>
                      <a:pt x="60" y="16"/>
                      <a:pt x="44" y="2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24"/>
              <p:cNvSpPr/>
              <p:nvPr/>
            </p:nvSpPr>
            <p:spPr bwMode="auto">
              <a:xfrm>
                <a:off x="-33308" y="470187"/>
                <a:ext cx="173038" cy="382588"/>
              </a:xfrm>
              <a:custGeom>
                <a:avLst/>
                <a:gdLst>
                  <a:gd name="T0" fmla="*/ 61 w 63"/>
                  <a:gd name="T1" fmla="*/ 135 h 139"/>
                  <a:gd name="T2" fmla="*/ 3 w 63"/>
                  <a:gd name="T3" fmla="*/ 6 h 139"/>
                  <a:gd name="T4" fmla="*/ 3 w 63"/>
                  <a:gd name="T5" fmla="*/ 7 h 139"/>
                  <a:gd name="T6" fmla="*/ 2 w 63"/>
                  <a:gd name="T7" fmla="*/ 8 h 139"/>
                  <a:gd name="T8" fmla="*/ 58 w 63"/>
                  <a:gd name="T9" fmla="*/ 137 h 139"/>
                  <a:gd name="T10" fmla="*/ 58 w 63"/>
                  <a:gd name="T11" fmla="*/ 137 h 139"/>
                  <a:gd name="T12" fmla="*/ 61 w 63"/>
                  <a:gd name="T13" fmla="*/ 137 h 139"/>
                  <a:gd name="T14" fmla="*/ 61 w 63"/>
                  <a:gd name="T15" fmla="*/ 136 h 139"/>
                  <a:gd name="T16" fmla="*/ 61 w 63"/>
                  <a:gd name="T17" fmla="*/ 135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139">
                    <a:moveTo>
                      <a:pt x="61" y="135"/>
                    </a:moveTo>
                    <a:cubicBezTo>
                      <a:pt x="63" y="96"/>
                      <a:pt x="62" y="0"/>
                      <a:pt x="3" y="6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0" y="56"/>
                      <a:pt x="22" y="104"/>
                      <a:pt x="58" y="137"/>
                    </a:cubicBezTo>
                    <a:cubicBezTo>
                      <a:pt x="58" y="137"/>
                      <a:pt x="58" y="137"/>
                      <a:pt x="58" y="137"/>
                    </a:cubicBezTo>
                    <a:cubicBezTo>
                      <a:pt x="58" y="139"/>
                      <a:pt x="61" y="139"/>
                      <a:pt x="61" y="137"/>
                    </a:cubicBezTo>
                    <a:cubicBezTo>
                      <a:pt x="61" y="137"/>
                      <a:pt x="61" y="136"/>
                      <a:pt x="61" y="136"/>
                    </a:cubicBezTo>
                    <a:cubicBezTo>
                      <a:pt x="61" y="136"/>
                      <a:pt x="61" y="136"/>
                      <a:pt x="61" y="135"/>
                    </a:cubicBezTo>
                    <a:close/>
                  </a:path>
                </a:pathLst>
              </a:custGeom>
              <a:solidFill>
                <a:srgbClr val="21B3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25"/>
              <p:cNvSpPr/>
              <p:nvPr/>
            </p:nvSpPr>
            <p:spPr bwMode="auto">
              <a:xfrm>
                <a:off x="920779" y="41562"/>
                <a:ext cx="954088" cy="541338"/>
              </a:xfrm>
              <a:custGeom>
                <a:avLst/>
                <a:gdLst>
                  <a:gd name="T0" fmla="*/ 323 w 348"/>
                  <a:gd name="T1" fmla="*/ 51 h 197"/>
                  <a:gd name="T2" fmla="*/ 323 w 348"/>
                  <a:gd name="T3" fmla="*/ 52 h 197"/>
                  <a:gd name="T4" fmla="*/ 289 w 348"/>
                  <a:gd name="T5" fmla="*/ 55 h 197"/>
                  <a:gd name="T6" fmla="*/ 327 w 348"/>
                  <a:gd name="T7" fmla="*/ 27 h 197"/>
                  <a:gd name="T8" fmla="*/ 318 w 348"/>
                  <a:gd name="T9" fmla="*/ 5 h 197"/>
                  <a:gd name="T10" fmla="*/ 314 w 348"/>
                  <a:gd name="T11" fmla="*/ 15 h 197"/>
                  <a:gd name="T12" fmla="*/ 257 w 348"/>
                  <a:gd name="T13" fmla="*/ 71 h 197"/>
                  <a:gd name="T14" fmla="*/ 276 w 348"/>
                  <a:gd name="T15" fmla="*/ 25 h 197"/>
                  <a:gd name="T16" fmla="*/ 249 w 348"/>
                  <a:gd name="T17" fmla="*/ 25 h 197"/>
                  <a:gd name="T18" fmla="*/ 261 w 348"/>
                  <a:gd name="T19" fmla="*/ 36 h 197"/>
                  <a:gd name="T20" fmla="*/ 255 w 348"/>
                  <a:gd name="T21" fmla="*/ 73 h 197"/>
                  <a:gd name="T22" fmla="*/ 178 w 348"/>
                  <a:gd name="T23" fmla="*/ 117 h 197"/>
                  <a:gd name="T24" fmla="*/ 218 w 348"/>
                  <a:gd name="T25" fmla="*/ 64 h 197"/>
                  <a:gd name="T26" fmla="*/ 200 w 348"/>
                  <a:gd name="T27" fmla="*/ 44 h 197"/>
                  <a:gd name="T28" fmla="*/ 200 w 348"/>
                  <a:gd name="T29" fmla="*/ 61 h 197"/>
                  <a:gd name="T30" fmla="*/ 175 w 348"/>
                  <a:gd name="T31" fmla="*/ 118 h 197"/>
                  <a:gd name="T32" fmla="*/ 95 w 348"/>
                  <a:gd name="T33" fmla="*/ 152 h 197"/>
                  <a:gd name="T34" fmla="*/ 156 w 348"/>
                  <a:gd name="T35" fmla="*/ 103 h 197"/>
                  <a:gd name="T36" fmla="*/ 136 w 348"/>
                  <a:gd name="T37" fmla="*/ 87 h 197"/>
                  <a:gd name="T38" fmla="*/ 134 w 348"/>
                  <a:gd name="T39" fmla="*/ 102 h 197"/>
                  <a:gd name="T40" fmla="*/ 50 w 348"/>
                  <a:gd name="T41" fmla="*/ 168 h 197"/>
                  <a:gd name="T42" fmla="*/ 38 w 348"/>
                  <a:gd name="T43" fmla="*/ 154 h 197"/>
                  <a:gd name="T44" fmla="*/ 61 w 348"/>
                  <a:gd name="T45" fmla="*/ 134 h 197"/>
                  <a:gd name="T46" fmla="*/ 43 w 348"/>
                  <a:gd name="T47" fmla="*/ 115 h 197"/>
                  <a:gd name="T48" fmla="*/ 46 w 348"/>
                  <a:gd name="T49" fmla="*/ 134 h 197"/>
                  <a:gd name="T50" fmla="*/ 0 w 348"/>
                  <a:gd name="T51" fmla="*/ 181 h 197"/>
                  <a:gd name="T52" fmla="*/ 44 w 348"/>
                  <a:gd name="T53" fmla="*/ 174 h 197"/>
                  <a:gd name="T54" fmla="*/ 104 w 348"/>
                  <a:gd name="T55" fmla="*/ 181 h 197"/>
                  <a:gd name="T56" fmla="*/ 121 w 348"/>
                  <a:gd name="T57" fmla="*/ 196 h 197"/>
                  <a:gd name="T58" fmla="*/ 112 w 348"/>
                  <a:gd name="T59" fmla="*/ 169 h 197"/>
                  <a:gd name="T60" fmla="*/ 106 w 348"/>
                  <a:gd name="T61" fmla="*/ 177 h 197"/>
                  <a:gd name="T62" fmla="*/ 58 w 348"/>
                  <a:gd name="T63" fmla="*/ 170 h 197"/>
                  <a:gd name="T64" fmla="*/ 143 w 348"/>
                  <a:gd name="T65" fmla="*/ 138 h 197"/>
                  <a:gd name="T66" fmla="*/ 188 w 348"/>
                  <a:gd name="T67" fmla="*/ 170 h 197"/>
                  <a:gd name="T68" fmla="*/ 203 w 348"/>
                  <a:gd name="T69" fmla="*/ 179 h 197"/>
                  <a:gd name="T70" fmla="*/ 198 w 348"/>
                  <a:gd name="T71" fmla="*/ 154 h 197"/>
                  <a:gd name="T72" fmla="*/ 145 w 348"/>
                  <a:gd name="T73" fmla="*/ 137 h 197"/>
                  <a:gd name="T74" fmla="*/ 221 w 348"/>
                  <a:gd name="T75" fmla="*/ 100 h 197"/>
                  <a:gd name="T76" fmla="*/ 256 w 348"/>
                  <a:gd name="T77" fmla="*/ 123 h 197"/>
                  <a:gd name="T78" fmla="*/ 277 w 348"/>
                  <a:gd name="T79" fmla="*/ 113 h 197"/>
                  <a:gd name="T80" fmla="*/ 267 w 348"/>
                  <a:gd name="T81" fmla="*/ 107 h 197"/>
                  <a:gd name="T82" fmla="*/ 262 w 348"/>
                  <a:gd name="T83" fmla="*/ 108 h 197"/>
                  <a:gd name="T84" fmla="*/ 259 w 348"/>
                  <a:gd name="T85" fmla="*/ 111 h 197"/>
                  <a:gd name="T86" fmla="*/ 288 w 348"/>
                  <a:gd name="T87" fmla="*/ 57 h 197"/>
                  <a:gd name="T88" fmla="*/ 324 w 348"/>
                  <a:gd name="T89" fmla="*/ 57 h 197"/>
                  <a:gd name="T90" fmla="*/ 347 w 348"/>
                  <a:gd name="T91" fmla="*/ 5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48" h="197">
                    <a:moveTo>
                      <a:pt x="336" y="40"/>
                    </a:moveTo>
                    <a:cubicBezTo>
                      <a:pt x="330" y="41"/>
                      <a:pt x="325" y="46"/>
                      <a:pt x="323" y="51"/>
                    </a:cubicBezTo>
                    <a:cubicBezTo>
                      <a:pt x="323" y="51"/>
                      <a:pt x="323" y="51"/>
                      <a:pt x="323" y="52"/>
                    </a:cubicBezTo>
                    <a:cubicBezTo>
                      <a:pt x="323" y="52"/>
                      <a:pt x="323" y="52"/>
                      <a:pt x="323" y="52"/>
                    </a:cubicBezTo>
                    <a:cubicBezTo>
                      <a:pt x="323" y="53"/>
                      <a:pt x="322" y="54"/>
                      <a:pt x="322" y="54"/>
                    </a:cubicBezTo>
                    <a:cubicBezTo>
                      <a:pt x="311" y="54"/>
                      <a:pt x="300" y="54"/>
                      <a:pt x="289" y="55"/>
                    </a:cubicBezTo>
                    <a:cubicBezTo>
                      <a:pt x="300" y="46"/>
                      <a:pt x="310" y="37"/>
                      <a:pt x="319" y="26"/>
                    </a:cubicBezTo>
                    <a:cubicBezTo>
                      <a:pt x="321" y="28"/>
                      <a:pt x="324" y="28"/>
                      <a:pt x="327" y="27"/>
                    </a:cubicBezTo>
                    <a:cubicBezTo>
                      <a:pt x="333" y="25"/>
                      <a:pt x="338" y="19"/>
                      <a:pt x="336" y="12"/>
                    </a:cubicBezTo>
                    <a:cubicBezTo>
                      <a:pt x="335" y="5"/>
                      <a:pt x="324" y="0"/>
                      <a:pt x="318" y="5"/>
                    </a:cubicBezTo>
                    <a:cubicBezTo>
                      <a:pt x="316" y="7"/>
                      <a:pt x="314" y="10"/>
                      <a:pt x="315" y="14"/>
                    </a:cubicBezTo>
                    <a:cubicBezTo>
                      <a:pt x="314" y="14"/>
                      <a:pt x="314" y="14"/>
                      <a:pt x="314" y="15"/>
                    </a:cubicBezTo>
                    <a:cubicBezTo>
                      <a:pt x="314" y="18"/>
                      <a:pt x="315" y="21"/>
                      <a:pt x="317" y="24"/>
                    </a:cubicBezTo>
                    <a:cubicBezTo>
                      <a:pt x="298" y="41"/>
                      <a:pt x="278" y="57"/>
                      <a:pt x="257" y="71"/>
                    </a:cubicBezTo>
                    <a:cubicBezTo>
                      <a:pt x="261" y="60"/>
                      <a:pt x="263" y="48"/>
                      <a:pt x="264" y="36"/>
                    </a:cubicBezTo>
                    <a:cubicBezTo>
                      <a:pt x="270" y="36"/>
                      <a:pt x="275" y="31"/>
                      <a:pt x="276" y="25"/>
                    </a:cubicBezTo>
                    <a:cubicBezTo>
                      <a:pt x="277" y="18"/>
                      <a:pt x="272" y="13"/>
                      <a:pt x="266" y="12"/>
                    </a:cubicBezTo>
                    <a:cubicBezTo>
                      <a:pt x="259" y="11"/>
                      <a:pt x="247" y="16"/>
                      <a:pt x="249" y="25"/>
                    </a:cubicBezTo>
                    <a:cubicBezTo>
                      <a:pt x="250" y="30"/>
                      <a:pt x="255" y="34"/>
                      <a:pt x="260" y="35"/>
                    </a:cubicBezTo>
                    <a:cubicBezTo>
                      <a:pt x="260" y="35"/>
                      <a:pt x="260" y="36"/>
                      <a:pt x="261" y="36"/>
                    </a:cubicBezTo>
                    <a:cubicBezTo>
                      <a:pt x="261" y="36"/>
                      <a:pt x="261" y="36"/>
                      <a:pt x="261" y="36"/>
                    </a:cubicBezTo>
                    <a:cubicBezTo>
                      <a:pt x="260" y="49"/>
                      <a:pt x="257" y="61"/>
                      <a:pt x="255" y="73"/>
                    </a:cubicBezTo>
                    <a:cubicBezTo>
                      <a:pt x="231" y="89"/>
                      <a:pt x="206" y="104"/>
                      <a:pt x="179" y="117"/>
                    </a:cubicBezTo>
                    <a:cubicBezTo>
                      <a:pt x="178" y="117"/>
                      <a:pt x="178" y="117"/>
                      <a:pt x="178" y="117"/>
                    </a:cubicBezTo>
                    <a:cubicBezTo>
                      <a:pt x="185" y="99"/>
                      <a:pt x="195" y="83"/>
                      <a:pt x="205" y="67"/>
                    </a:cubicBezTo>
                    <a:cubicBezTo>
                      <a:pt x="209" y="69"/>
                      <a:pt x="215" y="69"/>
                      <a:pt x="218" y="64"/>
                    </a:cubicBezTo>
                    <a:cubicBezTo>
                      <a:pt x="223" y="59"/>
                      <a:pt x="225" y="49"/>
                      <a:pt x="221" y="43"/>
                    </a:cubicBezTo>
                    <a:cubicBezTo>
                      <a:pt x="216" y="36"/>
                      <a:pt x="205" y="37"/>
                      <a:pt x="200" y="44"/>
                    </a:cubicBezTo>
                    <a:cubicBezTo>
                      <a:pt x="197" y="48"/>
                      <a:pt x="197" y="55"/>
                      <a:pt x="200" y="60"/>
                    </a:cubicBezTo>
                    <a:cubicBezTo>
                      <a:pt x="200" y="60"/>
                      <a:pt x="200" y="60"/>
                      <a:pt x="200" y="61"/>
                    </a:cubicBezTo>
                    <a:cubicBezTo>
                      <a:pt x="201" y="63"/>
                      <a:pt x="202" y="64"/>
                      <a:pt x="203" y="65"/>
                    </a:cubicBezTo>
                    <a:cubicBezTo>
                      <a:pt x="193" y="82"/>
                      <a:pt x="181" y="99"/>
                      <a:pt x="175" y="118"/>
                    </a:cubicBezTo>
                    <a:cubicBezTo>
                      <a:pt x="150" y="130"/>
                      <a:pt x="125" y="141"/>
                      <a:pt x="99" y="151"/>
                    </a:cubicBezTo>
                    <a:cubicBezTo>
                      <a:pt x="97" y="151"/>
                      <a:pt x="96" y="152"/>
                      <a:pt x="95" y="152"/>
                    </a:cubicBezTo>
                    <a:cubicBezTo>
                      <a:pt x="107" y="134"/>
                      <a:pt x="121" y="119"/>
                      <a:pt x="135" y="104"/>
                    </a:cubicBezTo>
                    <a:cubicBezTo>
                      <a:pt x="141" y="109"/>
                      <a:pt x="151" y="109"/>
                      <a:pt x="156" y="103"/>
                    </a:cubicBezTo>
                    <a:cubicBezTo>
                      <a:pt x="160" y="98"/>
                      <a:pt x="160" y="89"/>
                      <a:pt x="156" y="84"/>
                    </a:cubicBezTo>
                    <a:cubicBezTo>
                      <a:pt x="151" y="77"/>
                      <a:pt x="141" y="81"/>
                      <a:pt x="136" y="87"/>
                    </a:cubicBezTo>
                    <a:cubicBezTo>
                      <a:pt x="136" y="87"/>
                      <a:pt x="136" y="87"/>
                      <a:pt x="136" y="88"/>
                    </a:cubicBezTo>
                    <a:cubicBezTo>
                      <a:pt x="133" y="92"/>
                      <a:pt x="131" y="97"/>
                      <a:pt x="134" y="102"/>
                    </a:cubicBezTo>
                    <a:cubicBezTo>
                      <a:pt x="117" y="116"/>
                      <a:pt x="103" y="133"/>
                      <a:pt x="93" y="153"/>
                    </a:cubicBezTo>
                    <a:cubicBezTo>
                      <a:pt x="79" y="158"/>
                      <a:pt x="65" y="163"/>
                      <a:pt x="50" y="168"/>
                    </a:cubicBezTo>
                    <a:cubicBezTo>
                      <a:pt x="43" y="170"/>
                      <a:pt x="36" y="171"/>
                      <a:pt x="29" y="173"/>
                    </a:cubicBezTo>
                    <a:cubicBezTo>
                      <a:pt x="32" y="167"/>
                      <a:pt x="35" y="160"/>
                      <a:pt x="38" y="154"/>
                    </a:cubicBezTo>
                    <a:cubicBezTo>
                      <a:pt x="42" y="148"/>
                      <a:pt x="45" y="142"/>
                      <a:pt x="49" y="136"/>
                    </a:cubicBezTo>
                    <a:cubicBezTo>
                      <a:pt x="53" y="138"/>
                      <a:pt x="57" y="137"/>
                      <a:pt x="61" y="134"/>
                    </a:cubicBezTo>
                    <a:cubicBezTo>
                      <a:pt x="67" y="130"/>
                      <a:pt x="69" y="120"/>
                      <a:pt x="64" y="114"/>
                    </a:cubicBezTo>
                    <a:cubicBezTo>
                      <a:pt x="58" y="107"/>
                      <a:pt x="48" y="107"/>
                      <a:pt x="43" y="115"/>
                    </a:cubicBezTo>
                    <a:cubicBezTo>
                      <a:pt x="40" y="119"/>
                      <a:pt x="40" y="127"/>
                      <a:pt x="44" y="130"/>
                    </a:cubicBezTo>
                    <a:cubicBezTo>
                      <a:pt x="44" y="132"/>
                      <a:pt x="45" y="133"/>
                      <a:pt x="46" y="134"/>
                    </a:cubicBezTo>
                    <a:cubicBezTo>
                      <a:pt x="37" y="145"/>
                      <a:pt x="31" y="160"/>
                      <a:pt x="26" y="174"/>
                    </a:cubicBezTo>
                    <a:cubicBezTo>
                      <a:pt x="17" y="175"/>
                      <a:pt x="8" y="177"/>
                      <a:pt x="0" y="181"/>
                    </a:cubicBezTo>
                    <a:cubicBezTo>
                      <a:pt x="0" y="181"/>
                      <a:pt x="0" y="181"/>
                      <a:pt x="0" y="182"/>
                    </a:cubicBezTo>
                    <a:cubicBezTo>
                      <a:pt x="14" y="183"/>
                      <a:pt x="30" y="178"/>
                      <a:pt x="44" y="174"/>
                    </a:cubicBezTo>
                    <a:cubicBezTo>
                      <a:pt x="47" y="173"/>
                      <a:pt x="51" y="172"/>
                      <a:pt x="55" y="171"/>
                    </a:cubicBezTo>
                    <a:cubicBezTo>
                      <a:pt x="70" y="177"/>
                      <a:pt x="88" y="181"/>
                      <a:pt x="104" y="181"/>
                    </a:cubicBezTo>
                    <a:cubicBezTo>
                      <a:pt x="104" y="182"/>
                      <a:pt x="104" y="183"/>
                      <a:pt x="104" y="185"/>
                    </a:cubicBezTo>
                    <a:cubicBezTo>
                      <a:pt x="104" y="194"/>
                      <a:pt x="113" y="197"/>
                      <a:pt x="121" y="196"/>
                    </a:cubicBezTo>
                    <a:cubicBezTo>
                      <a:pt x="128" y="195"/>
                      <a:pt x="132" y="189"/>
                      <a:pt x="131" y="181"/>
                    </a:cubicBezTo>
                    <a:cubicBezTo>
                      <a:pt x="129" y="174"/>
                      <a:pt x="120" y="166"/>
                      <a:pt x="112" y="169"/>
                    </a:cubicBezTo>
                    <a:cubicBezTo>
                      <a:pt x="112" y="169"/>
                      <a:pt x="111" y="170"/>
                      <a:pt x="112" y="171"/>
                    </a:cubicBezTo>
                    <a:cubicBezTo>
                      <a:pt x="109" y="172"/>
                      <a:pt x="107" y="174"/>
                      <a:pt x="106" y="177"/>
                    </a:cubicBezTo>
                    <a:cubicBezTo>
                      <a:pt x="98" y="176"/>
                      <a:pt x="90" y="176"/>
                      <a:pt x="82" y="175"/>
                    </a:cubicBezTo>
                    <a:cubicBezTo>
                      <a:pt x="74" y="174"/>
                      <a:pt x="66" y="172"/>
                      <a:pt x="58" y="170"/>
                    </a:cubicBezTo>
                    <a:cubicBezTo>
                      <a:pt x="71" y="166"/>
                      <a:pt x="83" y="161"/>
                      <a:pt x="96" y="157"/>
                    </a:cubicBezTo>
                    <a:cubicBezTo>
                      <a:pt x="112" y="151"/>
                      <a:pt x="128" y="145"/>
                      <a:pt x="143" y="138"/>
                    </a:cubicBezTo>
                    <a:cubicBezTo>
                      <a:pt x="157" y="148"/>
                      <a:pt x="171" y="157"/>
                      <a:pt x="188" y="162"/>
                    </a:cubicBezTo>
                    <a:cubicBezTo>
                      <a:pt x="187" y="165"/>
                      <a:pt x="187" y="167"/>
                      <a:pt x="188" y="170"/>
                    </a:cubicBezTo>
                    <a:cubicBezTo>
                      <a:pt x="188" y="170"/>
                      <a:pt x="188" y="171"/>
                      <a:pt x="189" y="171"/>
                    </a:cubicBezTo>
                    <a:cubicBezTo>
                      <a:pt x="191" y="176"/>
                      <a:pt x="197" y="180"/>
                      <a:pt x="203" y="179"/>
                    </a:cubicBezTo>
                    <a:cubicBezTo>
                      <a:pt x="211" y="178"/>
                      <a:pt x="219" y="170"/>
                      <a:pt x="216" y="161"/>
                    </a:cubicBezTo>
                    <a:cubicBezTo>
                      <a:pt x="213" y="155"/>
                      <a:pt x="204" y="153"/>
                      <a:pt x="198" y="154"/>
                    </a:cubicBezTo>
                    <a:cubicBezTo>
                      <a:pt x="194" y="154"/>
                      <a:pt x="191" y="156"/>
                      <a:pt x="189" y="159"/>
                    </a:cubicBezTo>
                    <a:cubicBezTo>
                      <a:pt x="173" y="154"/>
                      <a:pt x="159" y="146"/>
                      <a:pt x="145" y="137"/>
                    </a:cubicBezTo>
                    <a:cubicBezTo>
                      <a:pt x="155" y="133"/>
                      <a:pt x="165" y="128"/>
                      <a:pt x="175" y="123"/>
                    </a:cubicBezTo>
                    <a:cubicBezTo>
                      <a:pt x="190" y="116"/>
                      <a:pt x="206" y="109"/>
                      <a:pt x="221" y="100"/>
                    </a:cubicBezTo>
                    <a:cubicBezTo>
                      <a:pt x="231" y="108"/>
                      <a:pt x="244" y="112"/>
                      <a:pt x="257" y="114"/>
                    </a:cubicBezTo>
                    <a:cubicBezTo>
                      <a:pt x="256" y="117"/>
                      <a:pt x="255" y="120"/>
                      <a:pt x="256" y="123"/>
                    </a:cubicBezTo>
                    <a:cubicBezTo>
                      <a:pt x="258" y="130"/>
                      <a:pt x="269" y="134"/>
                      <a:pt x="275" y="129"/>
                    </a:cubicBezTo>
                    <a:cubicBezTo>
                      <a:pt x="279" y="125"/>
                      <a:pt x="280" y="118"/>
                      <a:pt x="277" y="113"/>
                    </a:cubicBezTo>
                    <a:cubicBezTo>
                      <a:pt x="275" y="109"/>
                      <a:pt x="271" y="107"/>
                      <a:pt x="266" y="107"/>
                    </a:cubicBezTo>
                    <a:cubicBezTo>
                      <a:pt x="266" y="107"/>
                      <a:pt x="267" y="107"/>
                      <a:pt x="267" y="107"/>
                    </a:cubicBezTo>
                    <a:cubicBezTo>
                      <a:pt x="267" y="107"/>
                      <a:pt x="267" y="106"/>
                      <a:pt x="266" y="107"/>
                    </a:cubicBezTo>
                    <a:cubicBezTo>
                      <a:pt x="265" y="107"/>
                      <a:pt x="264" y="108"/>
                      <a:pt x="262" y="108"/>
                    </a:cubicBezTo>
                    <a:cubicBezTo>
                      <a:pt x="261" y="109"/>
                      <a:pt x="260" y="109"/>
                      <a:pt x="259" y="110"/>
                    </a:cubicBezTo>
                    <a:cubicBezTo>
                      <a:pt x="259" y="110"/>
                      <a:pt x="259" y="111"/>
                      <a:pt x="259" y="111"/>
                    </a:cubicBezTo>
                    <a:cubicBezTo>
                      <a:pt x="246" y="108"/>
                      <a:pt x="235" y="105"/>
                      <a:pt x="223" y="99"/>
                    </a:cubicBezTo>
                    <a:cubicBezTo>
                      <a:pt x="246" y="87"/>
                      <a:pt x="268" y="73"/>
                      <a:pt x="288" y="57"/>
                    </a:cubicBezTo>
                    <a:cubicBezTo>
                      <a:pt x="300" y="57"/>
                      <a:pt x="312" y="58"/>
                      <a:pt x="324" y="57"/>
                    </a:cubicBezTo>
                    <a:cubicBezTo>
                      <a:pt x="324" y="57"/>
                      <a:pt x="324" y="57"/>
                      <a:pt x="324" y="57"/>
                    </a:cubicBezTo>
                    <a:cubicBezTo>
                      <a:pt x="326" y="61"/>
                      <a:pt x="330" y="64"/>
                      <a:pt x="334" y="65"/>
                    </a:cubicBezTo>
                    <a:cubicBezTo>
                      <a:pt x="340" y="65"/>
                      <a:pt x="346" y="62"/>
                      <a:pt x="347" y="55"/>
                    </a:cubicBezTo>
                    <a:cubicBezTo>
                      <a:pt x="348" y="48"/>
                      <a:pt x="344" y="39"/>
                      <a:pt x="336" y="40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26"/>
              <p:cNvSpPr/>
              <p:nvPr/>
            </p:nvSpPr>
            <p:spPr bwMode="auto">
              <a:xfrm>
                <a:off x="1192242" y="286037"/>
                <a:ext cx="1027113" cy="657225"/>
              </a:xfrm>
              <a:custGeom>
                <a:avLst/>
                <a:gdLst>
                  <a:gd name="T0" fmla="*/ 372 w 375"/>
                  <a:gd name="T1" fmla="*/ 33 h 239"/>
                  <a:gd name="T2" fmla="*/ 331 w 375"/>
                  <a:gd name="T3" fmla="*/ 50 h 239"/>
                  <a:gd name="T4" fmla="*/ 291 w 375"/>
                  <a:gd name="T5" fmla="*/ 64 h 239"/>
                  <a:gd name="T6" fmla="*/ 235 w 375"/>
                  <a:gd name="T7" fmla="*/ 113 h 239"/>
                  <a:gd name="T8" fmla="*/ 211 w 375"/>
                  <a:gd name="T9" fmla="*/ 121 h 239"/>
                  <a:gd name="T10" fmla="*/ 137 w 375"/>
                  <a:gd name="T11" fmla="*/ 138 h 239"/>
                  <a:gd name="T12" fmla="*/ 162 w 375"/>
                  <a:gd name="T13" fmla="*/ 117 h 239"/>
                  <a:gd name="T14" fmla="*/ 171 w 375"/>
                  <a:gd name="T15" fmla="*/ 108 h 239"/>
                  <a:gd name="T16" fmla="*/ 241 w 375"/>
                  <a:gd name="T17" fmla="*/ 5 h 239"/>
                  <a:gd name="T18" fmla="*/ 243 w 375"/>
                  <a:gd name="T19" fmla="*/ 3 h 239"/>
                  <a:gd name="T20" fmla="*/ 241 w 375"/>
                  <a:gd name="T21" fmla="*/ 1 h 239"/>
                  <a:gd name="T22" fmla="*/ 218 w 375"/>
                  <a:gd name="T23" fmla="*/ 26 h 239"/>
                  <a:gd name="T24" fmla="*/ 191 w 375"/>
                  <a:gd name="T25" fmla="*/ 51 h 239"/>
                  <a:gd name="T26" fmla="*/ 167 w 375"/>
                  <a:gd name="T27" fmla="*/ 106 h 239"/>
                  <a:gd name="T28" fmla="*/ 167 w 375"/>
                  <a:gd name="T29" fmla="*/ 106 h 239"/>
                  <a:gd name="T30" fmla="*/ 162 w 375"/>
                  <a:gd name="T31" fmla="*/ 112 h 239"/>
                  <a:gd name="T32" fmla="*/ 131 w 375"/>
                  <a:gd name="T33" fmla="*/ 139 h 239"/>
                  <a:gd name="T34" fmla="*/ 90 w 375"/>
                  <a:gd name="T35" fmla="*/ 146 h 239"/>
                  <a:gd name="T36" fmla="*/ 90 w 375"/>
                  <a:gd name="T37" fmla="*/ 146 h 239"/>
                  <a:gd name="T38" fmla="*/ 89 w 375"/>
                  <a:gd name="T39" fmla="*/ 146 h 239"/>
                  <a:gd name="T40" fmla="*/ 67 w 375"/>
                  <a:gd name="T41" fmla="*/ 149 h 239"/>
                  <a:gd name="T42" fmla="*/ 1 w 375"/>
                  <a:gd name="T43" fmla="*/ 148 h 239"/>
                  <a:gd name="T44" fmla="*/ 1 w 375"/>
                  <a:gd name="T45" fmla="*/ 149 h 239"/>
                  <a:gd name="T46" fmla="*/ 58 w 375"/>
                  <a:gd name="T47" fmla="*/ 154 h 239"/>
                  <a:gd name="T48" fmla="*/ 90 w 375"/>
                  <a:gd name="T49" fmla="*/ 150 h 239"/>
                  <a:gd name="T50" fmla="*/ 144 w 375"/>
                  <a:gd name="T51" fmla="*/ 186 h 239"/>
                  <a:gd name="T52" fmla="*/ 193 w 375"/>
                  <a:gd name="T53" fmla="*/ 202 h 239"/>
                  <a:gd name="T54" fmla="*/ 296 w 375"/>
                  <a:gd name="T55" fmla="*/ 185 h 239"/>
                  <a:gd name="T56" fmla="*/ 296 w 375"/>
                  <a:gd name="T57" fmla="*/ 184 h 239"/>
                  <a:gd name="T58" fmla="*/ 297 w 375"/>
                  <a:gd name="T59" fmla="*/ 184 h 239"/>
                  <a:gd name="T60" fmla="*/ 297 w 375"/>
                  <a:gd name="T61" fmla="*/ 181 h 239"/>
                  <a:gd name="T62" fmla="*/ 192 w 375"/>
                  <a:gd name="T63" fmla="*/ 197 h 239"/>
                  <a:gd name="T64" fmla="*/ 192 w 375"/>
                  <a:gd name="T65" fmla="*/ 198 h 239"/>
                  <a:gd name="T66" fmla="*/ 150 w 375"/>
                  <a:gd name="T67" fmla="*/ 185 h 239"/>
                  <a:gd name="T68" fmla="*/ 92 w 375"/>
                  <a:gd name="T69" fmla="*/ 149 h 239"/>
                  <a:gd name="T70" fmla="*/ 127 w 375"/>
                  <a:gd name="T71" fmla="*/ 144 h 239"/>
                  <a:gd name="T72" fmla="*/ 235 w 375"/>
                  <a:gd name="T73" fmla="*/ 119 h 239"/>
                  <a:gd name="T74" fmla="*/ 235 w 375"/>
                  <a:gd name="T75" fmla="*/ 119 h 239"/>
                  <a:gd name="T76" fmla="*/ 313 w 375"/>
                  <a:gd name="T77" fmla="*/ 123 h 239"/>
                  <a:gd name="T78" fmla="*/ 350 w 375"/>
                  <a:gd name="T79" fmla="*/ 87 h 239"/>
                  <a:gd name="T80" fmla="*/ 372 w 375"/>
                  <a:gd name="T81" fmla="*/ 36 h 239"/>
                  <a:gd name="T82" fmla="*/ 374 w 375"/>
                  <a:gd name="T83" fmla="*/ 35 h 239"/>
                  <a:gd name="T84" fmla="*/ 372 w 375"/>
                  <a:gd name="T85" fmla="*/ 33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75" h="239">
                    <a:moveTo>
                      <a:pt x="372" y="33"/>
                    </a:moveTo>
                    <a:cubicBezTo>
                      <a:pt x="359" y="39"/>
                      <a:pt x="346" y="45"/>
                      <a:pt x="331" y="50"/>
                    </a:cubicBezTo>
                    <a:cubicBezTo>
                      <a:pt x="317" y="54"/>
                      <a:pt x="304" y="58"/>
                      <a:pt x="291" y="64"/>
                    </a:cubicBezTo>
                    <a:cubicBezTo>
                      <a:pt x="267" y="74"/>
                      <a:pt x="249" y="93"/>
                      <a:pt x="235" y="113"/>
                    </a:cubicBezTo>
                    <a:cubicBezTo>
                      <a:pt x="227" y="116"/>
                      <a:pt x="219" y="119"/>
                      <a:pt x="211" y="121"/>
                    </a:cubicBezTo>
                    <a:cubicBezTo>
                      <a:pt x="187" y="129"/>
                      <a:pt x="162" y="134"/>
                      <a:pt x="137" y="138"/>
                    </a:cubicBezTo>
                    <a:cubicBezTo>
                      <a:pt x="146" y="133"/>
                      <a:pt x="155" y="124"/>
                      <a:pt x="162" y="117"/>
                    </a:cubicBezTo>
                    <a:cubicBezTo>
                      <a:pt x="165" y="114"/>
                      <a:pt x="168" y="111"/>
                      <a:pt x="171" y="108"/>
                    </a:cubicBezTo>
                    <a:cubicBezTo>
                      <a:pt x="226" y="117"/>
                      <a:pt x="233" y="44"/>
                      <a:pt x="241" y="5"/>
                    </a:cubicBezTo>
                    <a:cubicBezTo>
                      <a:pt x="242" y="4"/>
                      <a:pt x="242" y="3"/>
                      <a:pt x="243" y="3"/>
                    </a:cubicBezTo>
                    <a:cubicBezTo>
                      <a:pt x="244" y="1"/>
                      <a:pt x="242" y="0"/>
                      <a:pt x="241" y="1"/>
                    </a:cubicBezTo>
                    <a:cubicBezTo>
                      <a:pt x="233" y="10"/>
                      <a:pt x="226" y="18"/>
                      <a:pt x="218" y="26"/>
                    </a:cubicBezTo>
                    <a:cubicBezTo>
                      <a:pt x="209" y="34"/>
                      <a:pt x="199" y="42"/>
                      <a:pt x="191" y="51"/>
                    </a:cubicBezTo>
                    <a:cubicBezTo>
                      <a:pt x="176" y="65"/>
                      <a:pt x="164" y="85"/>
                      <a:pt x="167" y="106"/>
                    </a:cubicBezTo>
                    <a:cubicBezTo>
                      <a:pt x="167" y="106"/>
                      <a:pt x="167" y="106"/>
                      <a:pt x="167" y="106"/>
                    </a:cubicBezTo>
                    <a:cubicBezTo>
                      <a:pt x="165" y="108"/>
                      <a:pt x="164" y="110"/>
                      <a:pt x="162" y="112"/>
                    </a:cubicBezTo>
                    <a:cubicBezTo>
                      <a:pt x="153" y="123"/>
                      <a:pt x="142" y="131"/>
                      <a:pt x="131" y="139"/>
                    </a:cubicBezTo>
                    <a:cubicBezTo>
                      <a:pt x="117" y="142"/>
                      <a:pt x="103" y="144"/>
                      <a:pt x="90" y="146"/>
                    </a:cubicBezTo>
                    <a:cubicBezTo>
                      <a:pt x="90" y="146"/>
                      <a:pt x="90" y="146"/>
                      <a:pt x="90" y="146"/>
                    </a:cubicBezTo>
                    <a:cubicBezTo>
                      <a:pt x="89" y="145"/>
                      <a:pt x="89" y="146"/>
                      <a:pt x="89" y="146"/>
                    </a:cubicBezTo>
                    <a:cubicBezTo>
                      <a:pt x="82" y="147"/>
                      <a:pt x="74" y="148"/>
                      <a:pt x="67" y="149"/>
                    </a:cubicBezTo>
                    <a:cubicBezTo>
                      <a:pt x="45" y="153"/>
                      <a:pt x="23" y="154"/>
                      <a:pt x="1" y="148"/>
                    </a:cubicBezTo>
                    <a:cubicBezTo>
                      <a:pt x="1" y="147"/>
                      <a:pt x="0" y="148"/>
                      <a:pt x="1" y="149"/>
                    </a:cubicBezTo>
                    <a:cubicBezTo>
                      <a:pt x="17" y="159"/>
                      <a:pt x="41" y="156"/>
                      <a:pt x="58" y="154"/>
                    </a:cubicBezTo>
                    <a:cubicBezTo>
                      <a:pt x="69" y="153"/>
                      <a:pt x="80" y="151"/>
                      <a:pt x="90" y="150"/>
                    </a:cubicBezTo>
                    <a:cubicBezTo>
                      <a:pt x="101" y="168"/>
                      <a:pt x="126" y="179"/>
                      <a:pt x="144" y="186"/>
                    </a:cubicBezTo>
                    <a:cubicBezTo>
                      <a:pt x="159" y="193"/>
                      <a:pt x="176" y="199"/>
                      <a:pt x="193" y="202"/>
                    </a:cubicBezTo>
                    <a:cubicBezTo>
                      <a:pt x="214" y="239"/>
                      <a:pt x="285" y="223"/>
                      <a:pt x="296" y="185"/>
                    </a:cubicBezTo>
                    <a:cubicBezTo>
                      <a:pt x="296" y="184"/>
                      <a:pt x="296" y="184"/>
                      <a:pt x="296" y="184"/>
                    </a:cubicBezTo>
                    <a:cubicBezTo>
                      <a:pt x="297" y="184"/>
                      <a:pt x="297" y="184"/>
                      <a:pt x="297" y="184"/>
                    </a:cubicBezTo>
                    <a:cubicBezTo>
                      <a:pt x="299" y="183"/>
                      <a:pt x="299" y="180"/>
                      <a:pt x="297" y="181"/>
                    </a:cubicBezTo>
                    <a:cubicBezTo>
                      <a:pt x="263" y="184"/>
                      <a:pt x="218" y="166"/>
                      <a:pt x="192" y="197"/>
                    </a:cubicBezTo>
                    <a:cubicBezTo>
                      <a:pt x="192" y="198"/>
                      <a:pt x="192" y="198"/>
                      <a:pt x="192" y="198"/>
                    </a:cubicBezTo>
                    <a:cubicBezTo>
                      <a:pt x="178" y="195"/>
                      <a:pt x="164" y="190"/>
                      <a:pt x="150" y="185"/>
                    </a:cubicBezTo>
                    <a:cubicBezTo>
                      <a:pt x="130" y="178"/>
                      <a:pt x="106" y="167"/>
                      <a:pt x="92" y="149"/>
                    </a:cubicBezTo>
                    <a:cubicBezTo>
                      <a:pt x="104" y="148"/>
                      <a:pt x="115" y="146"/>
                      <a:pt x="127" y="144"/>
                    </a:cubicBezTo>
                    <a:cubicBezTo>
                      <a:pt x="162" y="138"/>
                      <a:pt x="200" y="131"/>
                      <a:pt x="235" y="119"/>
                    </a:cubicBezTo>
                    <a:cubicBezTo>
                      <a:pt x="235" y="119"/>
                      <a:pt x="235" y="119"/>
                      <a:pt x="235" y="119"/>
                    </a:cubicBezTo>
                    <a:cubicBezTo>
                      <a:pt x="253" y="141"/>
                      <a:pt x="291" y="133"/>
                      <a:pt x="313" y="123"/>
                    </a:cubicBezTo>
                    <a:cubicBezTo>
                      <a:pt x="329" y="116"/>
                      <a:pt x="340" y="101"/>
                      <a:pt x="350" y="87"/>
                    </a:cubicBezTo>
                    <a:cubicBezTo>
                      <a:pt x="360" y="73"/>
                      <a:pt x="370" y="54"/>
                      <a:pt x="372" y="36"/>
                    </a:cubicBezTo>
                    <a:cubicBezTo>
                      <a:pt x="373" y="36"/>
                      <a:pt x="373" y="35"/>
                      <a:pt x="374" y="35"/>
                    </a:cubicBezTo>
                    <a:cubicBezTo>
                      <a:pt x="375" y="34"/>
                      <a:pt x="374" y="32"/>
                      <a:pt x="372" y="33"/>
                    </a:cubicBezTo>
                    <a:close/>
                  </a:path>
                </a:pathLst>
              </a:custGeom>
              <a:solidFill>
                <a:srgbClr val="B287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27"/>
              <p:cNvSpPr/>
              <p:nvPr/>
            </p:nvSpPr>
            <p:spPr bwMode="auto">
              <a:xfrm>
                <a:off x="1614517" y="962313"/>
                <a:ext cx="241300" cy="544513"/>
              </a:xfrm>
              <a:custGeom>
                <a:avLst/>
                <a:gdLst>
                  <a:gd name="T0" fmla="*/ 87 w 88"/>
                  <a:gd name="T1" fmla="*/ 183 h 198"/>
                  <a:gd name="T2" fmla="*/ 79 w 88"/>
                  <a:gd name="T3" fmla="*/ 177 h 198"/>
                  <a:gd name="T4" fmla="*/ 68 w 88"/>
                  <a:gd name="T5" fmla="*/ 170 h 198"/>
                  <a:gd name="T6" fmla="*/ 68 w 88"/>
                  <a:gd name="T7" fmla="*/ 170 h 198"/>
                  <a:gd name="T8" fmla="*/ 54 w 88"/>
                  <a:gd name="T9" fmla="*/ 80 h 198"/>
                  <a:gd name="T10" fmla="*/ 33 w 88"/>
                  <a:gd name="T11" fmla="*/ 29 h 198"/>
                  <a:gd name="T12" fmla="*/ 1 w 88"/>
                  <a:gd name="T13" fmla="*/ 0 h 198"/>
                  <a:gd name="T14" fmla="*/ 0 w 88"/>
                  <a:gd name="T15" fmla="*/ 1 h 198"/>
                  <a:gd name="T16" fmla="*/ 32 w 88"/>
                  <a:gd name="T17" fmla="*/ 35 h 198"/>
                  <a:gd name="T18" fmla="*/ 51 w 88"/>
                  <a:gd name="T19" fmla="*/ 86 h 198"/>
                  <a:gd name="T20" fmla="*/ 63 w 88"/>
                  <a:gd name="T21" fmla="*/ 171 h 198"/>
                  <a:gd name="T22" fmla="*/ 49 w 88"/>
                  <a:gd name="T23" fmla="*/ 187 h 198"/>
                  <a:gd name="T24" fmla="*/ 49 w 88"/>
                  <a:gd name="T25" fmla="*/ 190 h 198"/>
                  <a:gd name="T26" fmla="*/ 70 w 88"/>
                  <a:gd name="T27" fmla="*/ 197 h 198"/>
                  <a:gd name="T28" fmla="*/ 86 w 88"/>
                  <a:gd name="T29" fmla="*/ 186 h 198"/>
                  <a:gd name="T30" fmla="*/ 87 w 88"/>
                  <a:gd name="T31" fmla="*/ 183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8" h="198">
                    <a:moveTo>
                      <a:pt x="87" y="183"/>
                    </a:moveTo>
                    <a:cubicBezTo>
                      <a:pt x="85" y="181"/>
                      <a:pt x="82" y="179"/>
                      <a:pt x="79" y="177"/>
                    </a:cubicBezTo>
                    <a:cubicBezTo>
                      <a:pt x="75" y="175"/>
                      <a:pt x="72" y="172"/>
                      <a:pt x="68" y="170"/>
                    </a:cubicBezTo>
                    <a:cubicBezTo>
                      <a:pt x="68" y="170"/>
                      <a:pt x="68" y="170"/>
                      <a:pt x="68" y="170"/>
                    </a:cubicBezTo>
                    <a:cubicBezTo>
                      <a:pt x="68" y="140"/>
                      <a:pt x="62" y="108"/>
                      <a:pt x="54" y="80"/>
                    </a:cubicBezTo>
                    <a:cubicBezTo>
                      <a:pt x="50" y="62"/>
                      <a:pt x="43" y="45"/>
                      <a:pt x="33" y="29"/>
                    </a:cubicBezTo>
                    <a:cubicBezTo>
                      <a:pt x="26" y="18"/>
                      <a:pt x="15" y="4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3" y="12"/>
                      <a:pt x="23" y="20"/>
                      <a:pt x="32" y="35"/>
                    </a:cubicBezTo>
                    <a:cubicBezTo>
                      <a:pt x="41" y="51"/>
                      <a:pt x="47" y="69"/>
                      <a:pt x="51" y="86"/>
                    </a:cubicBezTo>
                    <a:cubicBezTo>
                      <a:pt x="58" y="114"/>
                      <a:pt x="60" y="142"/>
                      <a:pt x="63" y="171"/>
                    </a:cubicBezTo>
                    <a:cubicBezTo>
                      <a:pt x="58" y="176"/>
                      <a:pt x="54" y="182"/>
                      <a:pt x="49" y="187"/>
                    </a:cubicBezTo>
                    <a:cubicBezTo>
                      <a:pt x="49" y="188"/>
                      <a:pt x="49" y="189"/>
                      <a:pt x="49" y="190"/>
                    </a:cubicBezTo>
                    <a:cubicBezTo>
                      <a:pt x="55" y="196"/>
                      <a:pt x="62" y="198"/>
                      <a:pt x="70" y="197"/>
                    </a:cubicBezTo>
                    <a:cubicBezTo>
                      <a:pt x="77" y="196"/>
                      <a:pt x="84" y="192"/>
                      <a:pt x="86" y="186"/>
                    </a:cubicBezTo>
                    <a:cubicBezTo>
                      <a:pt x="87" y="185"/>
                      <a:pt x="88" y="184"/>
                      <a:pt x="87" y="183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28"/>
              <p:cNvSpPr/>
              <p:nvPr/>
            </p:nvSpPr>
            <p:spPr bwMode="auto">
              <a:xfrm>
                <a:off x="1890742" y="1086138"/>
                <a:ext cx="417513" cy="446088"/>
              </a:xfrm>
              <a:custGeom>
                <a:avLst/>
                <a:gdLst>
                  <a:gd name="T0" fmla="*/ 142 w 152"/>
                  <a:gd name="T1" fmla="*/ 103 h 162"/>
                  <a:gd name="T2" fmla="*/ 129 w 152"/>
                  <a:gd name="T3" fmla="*/ 105 h 162"/>
                  <a:gd name="T4" fmla="*/ 88 w 152"/>
                  <a:gd name="T5" fmla="*/ 89 h 162"/>
                  <a:gd name="T6" fmla="*/ 88 w 152"/>
                  <a:gd name="T7" fmla="*/ 89 h 162"/>
                  <a:gd name="T8" fmla="*/ 60 w 152"/>
                  <a:gd name="T9" fmla="*/ 45 h 162"/>
                  <a:gd name="T10" fmla="*/ 102 w 152"/>
                  <a:gd name="T11" fmla="*/ 55 h 162"/>
                  <a:gd name="T12" fmla="*/ 101 w 152"/>
                  <a:gd name="T13" fmla="*/ 63 h 162"/>
                  <a:gd name="T14" fmla="*/ 120 w 152"/>
                  <a:gd name="T15" fmla="*/ 69 h 162"/>
                  <a:gd name="T16" fmla="*/ 125 w 152"/>
                  <a:gd name="T17" fmla="*/ 49 h 162"/>
                  <a:gd name="T18" fmla="*/ 106 w 152"/>
                  <a:gd name="T19" fmla="*/ 45 h 162"/>
                  <a:gd name="T20" fmla="*/ 106 w 152"/>
                  <a:gd name="T21" fmla="*/ 46 h 162"/>
                  <a:gd name="T22" fmla="*/ 103 w 152"/>
                  <a:gd name="T23" fmla="*/ 51 h 162"/>
                  <a:gd name="T24" fmla="*/ 82 w 152"/>
                  <a:gd name="T25" fmla="*/ 49 h 162"/>
                  <a:gd name="T26" fmla="*/ 56 w 152"/>
                  <a:gd name="T27" fmla="*/ 39 h 162"/>
                  <a:gd name="T28" fmla="*/ 20 w 152"/>
                  <a:gd name="T29" fmla="*/ 1 h 162"/>
                  <a:gd name="T30" fmla="*/ 19 w 152"/>
                  <a:gd name="T31" fmla="*/ 2 h 162"/>
                  <a:gd name="T32" fmla="*/ 36 w 152"/>
                  <a:gd name="T33" fmla="*/ 22 h 162"/>
                  <a:gd name="T34" fmla="*/ 19 w 152"/>
                  <a:gd name="T35" fmla="*/ 77 h 162"/>
                  <a:gd name="T36" fmla="*/ 5 w 152"/>
                  <a:gd name="T37" fmla="*/ 78 h 162"/>
                  <a:gd name="T38" fmla="*/ 6 w 152"/>
                  <a:gd name="T39" fmla="*/ 96 h 162"/>
                  <a:gd name="T40" fmla="*/ 20 w 152"/>
                  <a:gd name="T41" fmla="*/ 96 h 162"/>
                  <a:gd name="T42" fmla="*/ 22 w 152"/>
                  <a:gd name="T43" fmla="*/ 80 h 162"/>
                  <a:gd name="T44" fmla="*/ 38 w 152"/>
                  <a:gd name="T45" fmla="*/ 24 h 162"/>
                  <a:gd name="T46" fmla="*/ 70 w 152"/>
                  <a:gd name="T47" fmla="*/ 66 h 162"/>
                  <a:gd name="T48" fmla="*/ 54 w 152"/>
                  <a:gd name="T49" fmla="*/ 115 h 162"/>
                  <a:gd name="T50" fmla="*/ 52 w 152"/>
                  <a:gd name="T51" fmla="*/ 114 h 162"/>
                  <a:gd name="T52" fmla="*/ 50 w 152"/>
                  <a:gd name="T53" fmla="*/ 115 h 162"/>
                  <a:gd name="T54" fmla="*/ 37 w 152"/>
                  <a:gd name="T55" fmla="*/ 118 h 162"/>
                  <a:gd name="T56" fmla="*/ 41 w 152"/>
                  <a:gd name="T57" fmla="*/ 135 h 162"/>
                  <a:gd name="T58" fmla="*/ 57 w 152"/>
                  <a:gd name="T59" fmla="*/ 132 h 162"/>
                  <a:gd name="T60" fmla="*/ 56 w 152"/>
                  <a:gd name="T61" fmla="*/ 118 h 162"/>
                  <a:gd name="T62" fmla="*/ 72 w 152"/>
                  <a:gd name="T63" fmla="*/ 69 h 162"/>
                  <a:gd name="T64" fmla="*/ 94 w 152"/>
                  <a:gd name="T65" fmla="*/ 115 h 162"/>
                  <a:gd name="T66" fmla="*/ 85 w 152"/>
                  <a:gd name="T67" fmla="*/ 136 h 162"/>
                  <a:gd name="T68" fmla="*/ 84 w 152"/>
                  <a:gd name="T69" fmla="*/ 135 h 162"/>
                  <a:gd name="T70" fmla="*/ 72 w 152"/>
                  <a:gd name="T71" fmla="*/ 144 h 162"/>
                  <a:gd name="T72" fmla="*/ 79 w 152"/>
                  <a:gd name="T73" fmla="*/ 157 h 162"/>
                  <a:gd name="T74" fmla="*/ 89 w 152"/>
                  <a:gd name="T75" fmla="*/ 150 h 162"/>
                  <a:gd name="T76" fmla="*/ 87 w 152"/>
                  <a:gd name="T77" fmla="*/ 138 h 162"/>
                  <a:gd name="T78" fmla="*/ 96 w 152"/>
                  <a:gd name="T79" fmla="*/ 118 h 162"/>
                  <a:gd name="T80" fmla="*/ 105 w 152"/>
                  <a:gd name="T81" fmla="*/ 144 h 162"/>
                  <a:gd name="T82" fmla="*/ 104 w 152"/>
                  <a:gd name="T83" fmla="*/ 155 h 162"/>
                  <a:gd name="T84" fmla="*/ 118 w 152"/>
                  <a:gd name="T85" fmla="*/ 158 h 162"/>
                  <a:gd name="T86" fmla="*/ 122 w 152"/>
                  <a:gd name="T87" fmla="*/ 146 h 162"/>
                  <a:gd name="T88" fmla="*/ 108 w 152"/>
                  <a:gd name="T89" fmla="*/ 141 h 162"/>
                  <a:gd name="T90" fmla="*/ 90 w 152"/>
                  <a:gd name="T91" fmla="*/ 94 h 162"/>
                  <a:gd name="T92" fmla="*/ 126 w 152"/>
                  <a:gd name="T93" fmla="*/ 110 h 162"/>
                  <a:gd name="T94" fmla="*/ 125 w 152"/>
                  <a:gd name="T95" fmla="*/ 111 h 162"/>
                  <a:gd name="T96" fmla="*/ 125 w 152"/>
                  <a:gd name="T97" fmla="*/ 112 h 162"/>
                  <a:gd name="T98" fmla="*/ 132 w 152"/>
                  <a:gd name="T99" fmla="*/ 126 h 162"/>
                  <a:gd name="T100" fmla="*/ 151 w 152"/>
                  <a:gd name="T101" fmla="*/ 117 h 162"/>
                  <a:gd name="T102" fmla="*/ 142 w 152"/>
                  <a:gd name="T103" fmla="*/ 103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2" h="162">
                    <a:moveTo>
                      <a:pt x="142" y="103"/>
                    </a:moveTo>
                    <a:cubicBezTo>
                      <a:pt x="137" y="101"/>
                      <a:pt x="132" y="102"/>
                      <a:pt x="129" y="105"/>
                    </a:cubicBezTo>
                    <a:cubicBezTo>
                      <a:pt x="114" y="102"/>
                      <a:pt x="101" y="99"/>
                      <a:pt x="88" y="89"/>
                    </a:cubicBezTo>
                    <a:cubicBezTo>
                      <a:pt x="88" y="89"/>
                      <a:pt x="88" y="89"/>
                      <a:pt x="88" y="89"/>
                    </a:cubicBezTo>
                    <a:cubicBezTo>
                      <a:pt x="80" y="74"/>
                      <a:pt x="71" y="59"/>
                      <a:pt x="60" y="45"/>
                    </a:cubicBezTo>
                    <a:cubicBezTo>
                      <a:pt x="72" y="52"/>
                      <a:pt x="88" y="55"/>
                      <a:pt x="102" y="55"/>
                    </a:cubicBezTo>
                    <a:cubicBezTo>
                      <a:pt x="101" y="58"/>
                      <a:pt x="101" y="61"/>
                      <a:pt x="101" y="63"/>
                    </a:cubicBezTo>
                    <a:cubicBezTo>
                      <a:pt x="103" y="72"/>
                      <a:pt x="114" y="74"/>
                      <a:pt x="120" y="69"/>
                    </a:cubicBezTo>
                    <a:cubicBezTo>
                      <a:pt x="126" y="65"/>
                      <a:pt x="127" y="55"/>
                      <a:pt x="125" y="49"/>
                    </a:cubicBezTo>
                    <a:cubicBezTo>
                      <a:pt x="122" y="41"/>
                      <a:pt x="113" y="39"/>
                      <a:pt x="106" y="45"/>
                    </a:cubicBezTo>
                    <a:cubicBezTo>
                      <a:pt x="106" y="45"/>
                      <a:pt x="106" y="46"/>
                      <a:pt x="106" y="46"/>
                    </a:cubicBezTo>
                    <a:cubicBezTo>
                      <a:pt x="105" y="48"/>
                      <a:pt x="104" y="49"/>
                      <a:pt x="103" y="51"/>
                    </a:cubicBezTo>
                    <a:cubicBezTo>
                      <a:pt x="96" y="50"/>
                      <a:pt x="89" y="50"/>
                      <a:pt x="82" y="49"/>
                    </a:cubicBezTo>
                    <a:cubicBezTo>
                      <a:pt x="72" y="47"/>
                      <a:pt x="64" y="44"/>
                      <a:pt x="56" y="39"/>
                    </a:cubicBezTo>
                    <a:cubicBezTo>
                      <a:pt x="45" y="25"/>
                      <a:pt x="33" y="12"/>
                      <a:pt x="20" y="1"/>
                    </a:cubicBezTo>
                    <a:cubicBezTo>
                      <a:pt x="19" y="0"/>
                      <a:pt x="19" y="1"/>
                      <a:pt x="19" y="2"/>
                    </a:cubicBezTo>
                    <a:cubicBezTo>
                      <a:pt x="25" y="9"/>
                      <a:pt x="30" y="15"/>
                      <a:pt x="36" y="22"/>
                    </a:cubicBezTo>
                    <a:cubicBezTo>
                      <a:pt x="36" y="42"/>
                      <a:pt x="26" y="59"/>
                      <a:pt x="19" y="77"/>
                    </a:cubicBezTo>
                    <a:cubicBezTo>
                      <a:pt x="15" y="74"/>
                      <a:pt x="9" y="74"/>
                      <a:pt x="5" y="78"/>
                    </a:cubicBezTo>
                    <a:cubicBezTo>
                      <a:pt x="1" y="83"/>
                      <a:pt x="0" y="92"/>
                      <a:pt x="6" y="96"/>
                    </a:cubicBezTo>
                    <a:cubicBezTo>
                      <a:pt x="10" y="99"/>
                      <a:pt x="16" y="99"/>
                      <a:pt x="20" y="96"/>
                    </a:cubicBezTo>
                    <a:cubicBezTo>
                      <a:pt x="24" y="92"/>
                      <a:pt x="25" y="84"/>
                      <a:pt x="22" y="80"/>
                    </a:cubicBezTo>
                    <a:cubicBezTo>
                      <a:pt x="31" y="64"/>
                      <a:pt x="39" y="42"/>
                      <a:pt x="38" y="24"/>
                    </a:cubicBezTo>
                    <a:cubicBezTo>
                      <a:pt x="49" y="37"/>
                      <a:pt x="60" y="51"/>
                      <a:pt x="70" y="66"/>
                    </a:cubicBezTo>
                    <a:cubicBezTo>
                      <a:pt x="71" y="85"/>
                      <a:pt x="62" y="100"/>
                      <a:pt x="54" y="115"/>
                    </a:cubicBezTo>
                    <a:cubicBezTo>
                      <a:pt x="53" y="115"/>
                      <a:pt x="53" y="115"/>
                      <a:pt x="52" y="114"/>
                    </a:cubicBezTo>
                    <a:cubicBezTo>
                      <a:pt x="51" y="114"/>
                      <a:pt x="51" y="114"/>
                      <a:pt x="50" y="115"/>
                    </a:cubicBezTo>
                    <a:cubicBezTo>
                      <a:pt x="46" y="114"/>
                      <a:pt x="40" y="115"/>
                      <a:pt x="37" y="118"/>
                    </a:cubicBezTo>
                    <a:cubicBezTo>
                      <a:pt x="32" y="123"/>
                      <a:pt x="37" y="131"/>
                      <a:pt x="41" y="135"/>
                    </a:cubicBezTo>
                    <a:cubicBezTo>
                      <a:pt x="46" y="138"/>
                      <a:pt x="53" y="136"/>
                      <a:pt x="57" y="132"/>
                    </a:cubicBezTo>
                    <a:cubicBezTo>
                      <a:pt x="60" y="127"/>
                      <a:pt x="59" y="122"/>
                      <a:pt x="56" y="118"/>
                    </a:cubicBezTo>
                    <a:cubicBezTo>
                      <a:pt x="66" y="104"/>
                      <a:pt x="74" y="86"/>
                      <a:pt x="72" y="69"/>
                    </a:cubicBezTo>
                    <a:cubicBezTo>
                      <a:pt x="81" y="84"/>
                      <a:pt x="88" y="99"/>
                      <a:pt x="94" y="115"/>
                    </a:cubicBezTo>
                    <a:cubicBezTo>
                      <a:pt x="92" y="122"/>
                      <a:pt x="88" y="129"/>
                      <a:pt x="85" y="136"/>
                    </a:cubicBezTo>
                    <a:cubicBezTo>
                      <a:pt x="85" y="136"/>
                      <a:pt x="85" y="135"/>
                      <a:pt x="84" y="135"/>
                    </a:cubicBezTo>
                    <a:cubicBezTo>
                      <a:pt x="79" y="135"/>
                      <a:pt x="73" y="139"/>
                      <a:pt x="72" y="144"/>
                    </a:cubicBezTo>
                    <a:cubicBezTo>
                      <a:pt x="72" y="149"/>
                      <a:pt x="74" y="156"/>
                      <a:pt x="79" y="157"/>
                    </a:cubicBezTo>
                    <a:cubicBezTo>
                      <a:pt x="83" y="157"/>
                      <a:pt x="87" y="154"/>
                      <a:pt x="89" y="150"/>
                    </a:cubicBezTo>
                    <a:cubicBezTo>
                      <a:pt x="91" y="146"/>
                      <a:pt x="90" y="141"/>
                      <a:pt x="87" y="138"/>
                    </a:cubicBezTo>
                    <a:cubicBezTo>
                      <a:pt x="91" y="132"/>
                      <a:pt x="94" y="125"/>
                      <a:pt x="96" y="118"/>
                    </a:cubicBezTo>
                    <a:cubicBezTo>
                      <a:pt x="99" y="126"/>
                      <a:pt x="102" y="135"/>
                      <a:pt x="105" y="144"/>
                    </a:cubicBezTo>
                    <a:cubicBezTo>
                      <a:pt x="102" y="147"/>
                      <a:pt x="101" y="151"/>
                      <a:pt x="104" y="155"/>
                    </a:cubicBezTo>
                    <a:cubicBezTo>
                      <a:pt x="108" y="160"/>
                      <a:pt x="113" y="162"/>
                      <a:pt x="118" y="158"/>
                    </a:cubicBezTo>
                    <a:cubicBezTo>
                      <a:pt x="121" y="155"/>
                      <a:pt x="123" y="150"/>
                      <a:pt x="122" y="146"/>
                    </a:cubicBezTo>
                    <a:cubicBezTo>
                      <a:pt x="120" y="140"/>
                      <a:pt x="113" y="140"/>
                      <a:pt x="108" y="141"/>
                    </a:cubicBezTo>
                    <a:cubicBezTo>
                      <a:pt x="103" y="125"/>
                      <a:pt x="97" y="109"/>
                      <a:pt x="90" y="94"/>
                    </a:cubicBezTo>
                    <a:cubicBezTo>
                      <a:pt x="100" y="102"/>
                      <a:pt x="113" y="108"/>
                      <a:pt x="126" y="110"/>
                    </a:cubicBezTo>
                    <a:cubicBezTo>
                      <a:pt x="126" y="110"/>
                      <a:pt x="125" y="111"/>
                      <a:pt x="125" y="111"/>
                    </a:cubicBezTo>
                    <a:cubicBezTo>
                      <a:pt x="125" y="111"/>
                      <a:pt x="125" y="112"/>
                      <a:pt x="125" y="112"/>
                    </a:cubicBezTo>
                    <a:cubicBezTo>
                      <a:pt x="124" y="118"/>
                      <a:pt x="126" y="124"/>
                      <a:pt x="132" y="126"/>
                    </a:cubicBezTo>
                    <a:cubicBezTo>
                      <a:pt x="139" y="128"/>
                      <a:pt x="150" y="125"/>
                      <a:pt x="151" y="117"/>
                    </a:cubicBezTo>
                    <a:cubicBezTo>
                      <a:pt x="152" y="111"/>
                      <a:pt x="147" y="105"/>
                      <a:pt x="142" y="103"/>
                    </a:cubicBezTo>
                    <a:close/>
                  </a:path>
                </a:pathLst>
              </a:custGeom>
              <a:solidFill>
                <a:srgbClr val="7F7E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Freeform 29"/>
              <p:cNvSpPr/>
              <p:nvPr/>
            </p:nvSpPr>
            <p:spPr bwMode="auto">
              <a:xfrm>
                <a:off x="1868517" y="538450"/>
                <a:ext cx="655638" cy="533400"/>
              </a:xfrm>
              <a:custGeom>
                <a:avLst/>
                <a:gdLst>
                  <a:gd name="T0" fmla="*/ 237 w 239"/>
                  <a:gd name="T1" fmla="*/ 42 h 194"/>
                  <a:gd name="T2" fmla="*/ 188 w 239"/>
                  <a:gd name="T3" fmla="*/ 43 h 194"/>
                  <a:gd name="T4" fmla="*/ 153 w 239"/>
                  <a:gd name="T5" fmla="*/ 64 h 194"/>
                  <a:gd name="T6" fmla="*/ 140 w 239"/>
                  <a:gd name="T7" fmla="*/ 1 h 194"/>
                  <a:gd name="T8" fmla="*/ 137 w 239"/>
                  <a:gd name="T9" fmla="*/ 1 h 194"/>
                  <a:gd name="T10" fmla="*/ 143 w 239"/>
                  <a:gd name="T11" fmla="*/ 79 h 194"/>
                  <a:gd name="T12" fmla="*/ 143 w 239"/>
                  <a:gd name="T13" fmla="*/ 81 h 194"/>
                  <a:gd name="T14" fmla="*/ 142 w 239"/>
                  <a:gd name="T15" fmla="*/ 82 h 194"/>
                  <a:gd name="T16" fmla="*/ 115 w 239"/>
                  <a:gd name="T17" fmla="*/ 115 h 194"/>
                  <a:gd name="T18" fmla="*/ 83 w 239"/>
                  <a:gd name="T19" fmla="*/ 147 h 194"/>
                  <a:gd name="T20" fmla="*/ 1 w 239"/>
                  <a:gd name="T21" fmla="*/ 192 h 194"/>
                  <a:gd name="T22" fmla="*/ 1 w 239"/>
                  <a:gd name="T23" fmla="*/ 194 h 194"/>
                  <a:gd name="T24" fmla="*/ 81 w 239"/>
                  <a:gd name="T25" fmla="*/ 155 h 194"/>
                  <a:gd name="T26" fmla="*/ 116 w 239"/>
                  <a:gd name="T27" fmla="*/ 120 h 194"/>
                  <a:gd name="T28" fmla="*/ 145 w 239"/>
                  <a:gd name="T29" fmla="*/ 83 h 194"/>
                  <a:gd name="T30" fmla="*/ 146 w 239"/>
                  <a:gd name="T31" fmla="*/ 83 h 194"/>
                  <a:gd name="T32" fmla="*/ 146 w 239"/>
                  <a:gd name="T33" fmla="*/ 83 h 194"/>
                  <a:gd name="T34" fmla="*/ 147 w 239"/>
                  <a:gd name="T35" fmla="*/ 81 h 194"/>
                  <a:gd name="T36" fmla="*/ 200 w 239"/>
                  <a:gd name="T37" fmla="*/ 79 h 194"/>
                  <a:gd name="T38" fmla="*/ 239 w 239"/>
                  <a:gd name="T39" fmla="*/ 44 h 194"/>
                  <a:gd name="T40" fmla="*/ 237 w 239"/>
                  <a:gd name="T41" fmla="*/ 42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9" h="194">
                    <a:moveTo>
                      <a:pt x="237" y="42"/>
                    </a:moveTo>
                    <a:cubicBezTo>
                      <a:pt x="223" y="34"/>
                      <a:pt x="202" y="38"/>
                      <a:pt x="188" y="43"/>
                    </a:cubicBezTo>
                    <a:cubicBezTo>
                      <a:pt x="175" y="47"/>
                      <a:pt x="163" y="55"/>
                      <a:pt x="153" y="64"/>
                    </a:cubicBezTo>
                    <a:cubicBezTo>
                      <a:pt x="158" y="42"/>
                      <a:pt x="154" y="15"/>
                      <a:pt x="140" y="1"/>
                    </a:cubicBezTo>
                    <a:cubicBezTo>
                      <a:pt x="139" y="0"/>
                      <a:pt x="138" y="0"/>
                      <a:pt x="137" y="1"/>
                    </a:cubicBezTo>
                    <a:cubicBezTo>
                      <a:pt x="123" y="22"/>
                      <a:pt x="123" y="62"/>
                      <a:pt x="143" y="79"/>
                    </a:cubicBezTo>
                    <a:cubicBezTo>
                      <a:pt x="143" y="80"/>
                      <a:pt x="143" y="80"/>
                      <a:pt x="143" y="81"/>
                    </a:cubicBezTo>
                    <a:cubicBezTo>
                      <a:pt x="142" y="81"/>
                      <a:pt x="142" y="82"/>
                      <a:pt x="142" y="82"/>
                    </a:cubicBezTo>
                    <a:cubicBezTo>
                      <a:pt x="133" y="93"/>
                      <a:pt x="125" y="104"/>
                      <a:pt x="115" y="115"/>
                    </a:cubicBezTo>
                    <a:cubicBezTo>
                      <a:pt x="105" y="126"/>
                      <a:pt x="94" y="137"/>
                      <a:pt x="83" y="147"/>
                    </a:cubicBezTo>
                    <a:cubicBezTo>
                      <a:pt x="58" y="169"/>
                      <a:pt x="32" y="183"/>
                      <a:pt x="1" y="192"/>
                    </a:cubicBezTo>
                    <a:cubicBezTo>
                      <a:pt x="0" y="192"/>
                      <a:pt x="0" y="194"/>
                      <a:pt x="1" y="194"/>
                    </a:cubicBezTo>
                    <a:cubicBezTo>
                      <a:pt x="31" y="192"/>
                      <a:pt x="59" y="173"/>
                      <a:pt x="81" y="155"/>
                    </a:cubicBezTo>
                    <a:cubicBezTo>
                      <a:pt x="93" y="144"/>
                      <a:pt x="105" y="132"/>
                      <a:pt x="116" y="120"/>
                    </a:cubicBezTo>
                    <a:cubicBezTo>
                      <a:pt x="126" y="109"/>
                      <a:pt x="137" y="97"/>
                      <a:pt x="145" y="83"/>
                    </a:cubicBezTo>
                    <a:cubicBezTo>
                      <a:pt x="146" y="83"/>
                      <a:pt x="146" y="83"/>
                      <a:pt x="146" y="83"/>
                    </a:cubicBezTo>
                    <a:cubicBezTo>
                      <a:pt x="146" y="83"/>
                      <a:pt x="146" y="83"/>
                      <a:pt x="146" y="83"/>
                    </a:cubicBezTo>
                    <a:cubicBezTo>
                      <a:pt x="146" y="82"/>
                      <a:pt x="146" y="81"/>
                      <a:pt x="147" y="81"/>
                    </a:cubicBezTo>
                    <a:cubicBezTo>
                      <a:pt x="164" y="87"/>
                      <a:pt x="183" y="86"/>
                      <a:pt x="200" y="79"/>
                    </a:cubicBezTo>
                    <a:cubicBezTo>
                      <a:pt x="215" y="73"/>
                      <a:pt x="233" y="60"/>
                      <a:pt x="239" y="44"/>
                    </a:cubicBezTo>
                    <a:cubicBezTo>
                      <a:pt x="239" y="43"/>
                      <a:pt x="238" y="42"/>
                      <a:pt x="237" y="42"/>
                    </a:cubicBezTo>
                    <a:close/>
                  </a:path>
                </a:pathLst>
              </a:custGeom>
              <a:solidFill>
                <a:srgbClr val="7F7E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30"/>
              <p:cNvSpPr/>
              <p:nvPr/>
            </p:nvSpPr>
            <p:spPr bwMode="auto">
              <a:xfrm>
                <a:off x="2449542" y="82837"/>
                <a:ext cx="693738" cy="965200"/>
              </a:xfrm>
              <a:custGeom>
                <a:avLst/>
                <a:gdLst>
                  <a:gd name="T0" fmla="*/ 236 w 253"/>
                  <a:gd name="T1" fmla="*/ 151 h 351"/>
                  <a:gd name="T2" fmla="*/ 169 w 253"/>
                  <a:gd name="T3" fmla="*/ 159 h 351"/>
                  <a:gd name="T4" fmla="*/ 128 w 253"/>
                  <a:gd name="T5" fmla="*/ 189 h 351"/>
                  <a:gd name="T6" fmla="*/ 116 w 253"/>
                  <a:gd name="T7" fmla="*/ 202 h 351"/>
                  <a:gd name="T8" fmla="*/ 128 w 253"/>
                  <a:gd name="T9" fmla="*/ 165 h 351"/>
                  <a:gd name="T10" fmla="*/ 128 w 253"/>
                  <a:gd name="T11" fmla="*/ 165 h 351"/>
                  <a:gd name="T12" fmla="*/ 129 w 253"/>
                  <a:gd name="T13" fmla="*/ 165 h 351"/>
                  <a:gd name="T14" fmla="*/ 130 w 253"/>
                  <a:gd name="T15" fmla="*/ 165 h 351"/>
                  <a:gd name="T16" fmla="*/ 213 w 253"/>
                  <a:gd name="T17" fmla="*/ 62 h 351"/>
                  <a:gd name="T18" fmla="*/ 208 w 253"/>
                  <a:gd name="T19" fmla="*/ 16 h 351"/>
                  <a:gd name="T20" fmla="*/ 167 w 253"/>
                  <a:gd name="T21" fmla="*/ 3 h 351"/>
                  <a:gd name="T22" fmla="*/ 112 w 253"/>
                  <a:gd name="T23" fmla="*/ 72 h 351"/>
                  <a:gd name="T24" fmla="*/ 127 w 253"/>
                  <a:gd name="T25" fmla="*/ 164 h 351"/>
                  <a:gd name="T26" fmla="*/ 126 w 253"/>
                  <a:gd name="T27" fmla="*/ 164 h 351"/>
                  <a:gd name="T28" fmla="*/ 105 w 253"/>
                  <a:gd name="T29" fmla="*/ 213 h 351"/>
                  <a:gd name="T30" fmla="*/ 80 w 253"/>
                  <a:gd name="T31" fmla="*/ 266 h 351"/>
                  <a:gd name="T32" fmla="*/ 1 w 253"/>
                  <a:gd name="T33" fmla="*/ 350 h 351"/>
                  <a:gd name="T34" fmla="*/ 1 w 253"/>
                  <a:gd name="T35" fmla="*/ 351 h 351"/>
                  <a:gd name="T36" fmla="*/ 81 w 253"/>
                  <a:gd name="T37" fmla="*/ 273 h 351"/>
                  <a:gd name="T38" fmla="*/ 107 w 253"/>
                  <a:gd name="T39" fmla="*/ 221 h 351"/>
                  <a:gd name="T40" fmla="*/ 110 w 253"/>
                  <a:gd name="T41" fmla="*/ 214 h 351"/>
                  <a:gd name="T42" fmla="*/ 204 w 253"/>
                  <a:gd name="T43" fmla="*/ 221 h 351"/>
                  <a:gd name="T44" fmla="*/ 236 w 253"/>
                  <a:gd name="T45" fmla="*/ 151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53" h="351">
                    <a:moveTo>
                      <a:pt x="236" y="151"/>
                    </a:moveTo>
                    <a:cubicBezTo>
                      <a:pt x="222" y="129"/>
                      <a:pt x="184" y="150"/>
                      <a:pt x="169" y="159"/>
                    </a:cubicBezTo>
                    <a:cubicBezTo>
                      <a:pt x="154" y="167"/>
                      <a:pt x="140" y="177"/>
                      <a:pt x="128" y="189"/>
                    </a:cubicBezTo>
                    <a:cubicBezTo>
                      <a:pt x="124" y="193"/>
                      <a:pt x="119" y="197"/>
                      <a:pt x="116" y="202"/>
                    </a:cubicBezTo>
                    <a:cubicBezTo>
                      <a:pt x="121" y="190"/>
                      <a:pt x="125" y="178"/>
                      <a:pt x="128" y="165"/>
                    </a:cubicBezTo>
                    <a:cubicBezTo>
                      <a:pt x="128" y="165"/>
                      <a:pt x="128" y="165"/>
                      <a:pt x="128" y="165"/>
                    </a:cubicBezTo>
                    <a:cubicBezTo>
                      <a:pt x="128" y="165"/>
                      <a:pt x="129" y="165"/>
                      <a:pt x="129" y="165"/>
                    </a:cubicBezTo>
                    <a:cubicBezTo>
                      <a:pt x="129" y="165"/>
                      <a:pt x="130" y="165"/>
                      <a:pt x="130" y="165"/>
                    </a:cubicBezTo>
                    <a:cubicBezTo>
                      <a:pt x="168" y="139"/>
                      <a:pt x="203" y="108"/>
                      <a:pt x="213" y="62"/>
                    </a:cubicBezTo>
                    <a:cubicBezTo>
                      <a:pt x="216" y="47"/>
                      <a:pt x="216" y="30"/>
                      <a:pt x="208" y="16"/>
                    </a:cubicBezTo>
                    <a:cubicBezTo>
                      <a:pt x="199" y="2"/>
                      <a:pt x="182" y="0"/>
                      <a:pt x="167" y="3"/>
                    </a:cubicBezTo>
                    <a:cubicBezTo>
                      <a:pt x="133" y="8"/>
                      <a:pt x="117" y="42"/>
                      <a:pt x="112" y="72"/>
                    </a:cubicBezTo>
                    <a:cubicBezTo>
                      <a:pt x="107" y="101"/>
                      <a:pt x="108" y="139"/>
                      <a:pt x="127" y="164"/>
                    </a:cubicBezTo>
                    <a:cubicBezTo>
                      <a:pt x="126" y="164"/>
                      <a:pt x="126" y="164"/>
                      <a:pt x="126" y="164"/>
                    </a:cubicBezTo>
                    <a:cubicBezTo>
                      <a:pt x="118" y="180"/>
                      <a:pt x="112" y="197"/>
                      <a:pt x="105" y="213"/>
                    </a:cubicBezTo>
                    <a:cubicBezTo>
                      <a:pt x="98" y="231"/>
                      <a:pt x="90" y="249"/>
                      <a:pt x="80" y="266"/>
                    </a:cubicBezTo>
                    <a:cubicBezTo>
                      <a:pt x="61" y="301"/>
                      <a:pt x="34" y="328"/>
                      <a:pt x="1" y="350"/>
                    </a:cubicBezTo>
                    <a:cubicBezTo>
                      <a:pt x="0" y="350"/>
                      <a:pt x="1" y="351"/>
                      <a:pt x="1" y="351"/>
                    </a:cubicBezTo>
                    <a:cubicBezTo>
                      <a:pt x="36" y="335"/>
                      <a:pt x="62" y="305"/>
                      <a:pt x="81" y="273"/>
                    </a:cubicBezTo>
                    <a:cubicBezTo>
                      <a:pt x="91" y="257"/>
                      <a:pt x="100" y="239"/>
                      <a:pt x="107" y="221"/>
                    </a:cubicBezTo>
                    <a:cubicBezTo>
                      <a:pt x="108" y="219"/>
                      <a:pt x="109" y="216"/>
                      <a:pt x="110" y="214"/>
                    </a:cubicBezTo>
                    <a:cubicBezTo>
                      <a:pt x="136" y="233"/>
                      <a:pt x="176" y="233"/>
                      <a:pt x="204" y="221"/>
                    </a:cubicBezTo>
                    <a:cubicBezTo>
                      <a:pt x="229" y="211"/>
                      <a:pt x="253" y="178"/>
                      <a:pt x="236" y="151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Freeform 31"/>
              <p:cNvSpPr/>
              <p:nvPr/>
            </p:nvSpPr>
            <p:spPr bwMode="auto">
              <a:xfrm>
                <a:off x="2527329" y="1141700"/>
                <a:ext cx="0" cy="317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33"/>
              <p:cNvSpPr/>
              <p:nvPr/>
            </p:nvSpPr>
            <p:spPr bwMode="auto">
              <a:xfrm>
                <a:off x="2362229" y="1071850"/>
                <a:ext cx="573088" cy="442913"/>
              </a:xfrm>
              <a:custGeom>
                <a:avLst/>
                <a:gdLst>
                  <a:gd name="T0" fmla="*/ 186 w 209"/>
                  <a:gd name="T1" fmla="*/ 57 h 161"/>
                  <a:gd name="T2" fmla="*/ 162 w 209"/>
                  <a:gd name="T3" fmla="*/ 69 h 161"/>
                  <a:gd name="T4" fmla="*/ 144 w 209"/>
                  <a:gd name="T5" fmla="*/ 86 h 161"/>
                  <a:gd name="T6" fmla="*/ 82 w 209"/>
                  <a:gd name="T7" fmla="*/ 35 h 161"/>
                  <a:gd name="T8" fmla="*/ 2 w 209"/>
                  <a:gd name="T9" fmla="*/ 0 h 161"/>
                  <a:gd name="T10" fmla="*/ 1 w 209"/>
                  <a:gd name="T11" fmla="*/ 2 h 161"/>
                  <a:gd name="T12" fmla="*/ 29 w 209"/>
                  <a:gd name="T13" fmla="*/ 17 h 161"/>
                  <a:gd name="T14" fmla="*/ 71 w 209"/>
                  <a:gd name="T15" fmla="*/ 34 h 161"/>
                  <a:gd name="T16" fmla="*/ 110 w 209"/>
                  <a:gd name="T17" fmla="*/ 59 h 161"/>
                  <a:gd name="T18" fmla="*/ 142 w 209"/>
                  <a:gd name="T19" fmla="*/ 89 h 161"/>
                  <a:gd name="T20" fmla="*/ 142 w 209"/>
                  <a:gd name="T21" fmla="*/ 89 h 161"/>
                  <a:gd name="T22" fmla="*/ 141 w 209"/>
                  <a:gd name="T23" fmla="*/ 91 h 161"/>
                  <a:gd name="T24" fmla="*/ 140 w 209"/>
                  <a:gd name="T25" fmla="*/ 148 h 161"/>
                  <a:gd name="T26" fmla="*/ 166 w 209"/>
                  <a:gd name="T27" fmla="*/ 131 h 161"/>
                  <a:gd name="T28" fmla="*/ 187 w 209"/>
                  <a:gd name="T29" fmla="*/ 118 h 161"/>
                  <a:gd name="T30" fmla="*/ 187 w 209"/>
                  <a:gd name="T31" fmla="*/ 92 h 161"/>
                  <a:gd name="T32" fmla="*/ 186 w 209"/>
                  <a:gd name="T33" fmla="*/ 57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9" h="161">
                    <a:moveTo>
                      <a:pt x="186" y="57"/>
                    </a:moveTo>
                    <a:cubicBezTo>
                      <a:pt x="177" y="57"/>
                      <a:pt x="168" y="64"/>
                      <a:pt x="162" y="69"/>
                    </a:cubicBezTo>
                    <a:cubicBezTo>
                      <a:pt x="156" y="74"/>
                      <a:pt x="149" y="80"/>
                      <a:pt x="144" y="86"/>
                    </a:cubicBezTo>
                    <a:cubicBezTo>
                      <a:pt x="129" y="65"/>
                      <a:pt x="105" y="48"/>
                      <a:pt x="82" y="35"/>
                    </a:cubicBezTo>
                    <a:cubicBezTo>
                      <a:pt x="57" y="21"/>
                      <a:pt x="28" y="14"/>
                      <a:pt x="2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9" y="9"/>
                      <a:pt x="19" y="13"/>
                      <a:pt x="29" y="17"/>
                    </a:cubicBezTo>
                    <a:cubicBezTo>
                      <a:pt x="43" y="22"/>
                      <a:pt x="58" y="27"/>
                      <a:pt x="71" y="34"/>
                    </a:cubicBezTo>
                    <a:cubicBezTo>
                      <a:pt x="85" y="41"/>
                      <a:pt x="98" y="49"/>
                      <a:pt x="110" y="59"/>
                    </a:cubicBezTo>
                    <a:cubicBezTo>
                      <a:pt x="122" y="68"/>
                      <a:pt x="131" y="79"/>
                      <a:pt x="142" y="89"/>
                    </a:cubicBezTo>
                    <a:cubicBezTo>
                      <a:pt x="142" y="89"/>
                      <a:pt x="142" y="89"/>
                      <a:pt x="142" y="89"/>
                    </a:cubicBezTo>
                    <a:cubicBezTo>
                      <a:pt x="141" y="90"/>
                      <a:pt x="141" y="90"/>
                      <a:pt x="141" y="91"/>
                    </a:cubicBezTo>
                    <a:cubicBezTo>
                      <a:pt x="133" y="109"/>
                      <a:pt x="125" y="132"/>
                      <a:pt x="140" y="148"/>
                    </a:cubicBezTo>
                    <a:cubicBezTo>
                      <a:pt x="152" y="161"/>
                      <a:pt x="166" y="144"/>
                      <a:pt x="166" y="131"/>
                    </a:cubicBezTo>
                    <a:cubicBezTo>
                      <a:pt x="175" y="131"/>
                      <a:pt x="182" y="125"/>
                      <a:pt x="187" y="118"/>
                    </a:cubicBezTo>
                    <a:cubicBezTo>
                      <a:pt x="192" y="111"/>
                      <a:pt x="194" y="99"/>
                      <a:pt x="187" y="92"/>
                    </a:cubicBezTo>
                    <a:cubicBezTo>
                      <a:pt x="197" y="83"/>
                      <a:pt x="209" y="57"/>
                      <a:pt x="186" y="57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34"/>
              <p:cNvSpPr/>
              <p:nvPr/>
            </p:nvSpPr>
            <p:spPr bwMode="auto">
              <a:xfrm>
                <a:off x="2440017" y="1141700"/>
                <a:ext cx="139700" cy="341313"/>
              </a:xfrm>
              <a:custGeom>
                <a:avLst/>
                <a:gdLst>
                  <a:gd name="T0" fmla="*/ 35 w 51"/>
                  <a:gd name="T1" fmla="*/ 2 h 124"/>
                  <a:gd name="T2" fmla="*/ 34 w 51"/>
                  <a:gd name="T3" fmla="*/ 0 h 124"/>
                  <a:gd name="T4" fmla="*/ 32 w 51"/>
                  <a:gd name="T5" fmla="*/ 2 h 124"/>
                  <a:gd name="T6" fmla="*/ 2 w 51"/>
                  <a:gd name="T7" fmla="*/ 58 h 124"/>
                  <a:gd name="T8" fmla="*/ 13 w 51"/>
                  <a:gd name="T9" fmla="*/ 122 h 124"/>
                  <a:gd name="T10" fmla="*/ 16 w 51"/>
                  <a:gd name="T11" fmla="*/ 121 h 124"/>
                  <a:gd name="T12" fmla="*/ 48 w 51"/>
                  <a:gd name="T13" fmla="*/ 65 h 124"/>
                  <a:gd name="T14" fmla="*/ 35 w 51"/>
                  <a:gd name="T15" fmla="*/ 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" h="124">
                    <a:moveTo>
                      <a:pt x="35" y="2"/>
                    </a:moveTo>
                    <a:cubicBezTo>
                      <a:pt x="35" y="1"/>
                      <a:pt x="35" y="0"/>
                      <a:pt x="34" y="0"/>
                    </a:cubicBezTo>
                    <a:cubicBezTo>
                      <a:pt x="32" y="0"/>
                      <a:pt x="32" y="1"/>
                      <a:pt x="32" y="2"/>
                    </a:cubicBezTo>
                    <a:cubicBezTo>
                      <a:pt x="13" y="14"/>
                      <a:pt x="5" y="37"/>
                      <a:pt x="2" y="58"/>
                    </a:cubicBezTo>
                    <a:cubicBezTo>
                      <a:pt x="0" y="79"/>
                      <a:pt x="1" y="105"/>
                      <a:pt x="13" y="122"/>
                    </a:cubicBezTo>
                    <a:cubicBezTo>
                      <a:pt x="14" y="124"/>
                      <a:pt x="17" y="122"/>
                      <a:pt x="16" y="121"/>
                    </a:cubicBezTo>
                    <a:cubicBezTo>
                      <a:pt x="34" y="109"/>
                      <a:pt x="44" y="85"/>
                      <a:pt x="48" y="65"/>
                    </a:cubicBezTo>
                    <a:cubicBezTo>
                      <a:pt x="51" y="46"/>
                      <a:pt x="50" y="17"/>
                      <a:pt x="35" y="2"/>
                    </a:cubicBezTo>
                    <a:close/>
                  </a:path>
                </a:pathLst>
              </a:custGeom>
              <a:solidFill>
                <a:srgbClr val="7F7E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35"/>
              <p:cNvSpPr/>
              <p:nvPr/>
            </p:nvSpPr>
            <p:spPr bwMode="auto">
              <a:xfrm>
                <a:off x="2598767" y="1017875"/>
                <a:ext cx="309563" cy="195263"/>
              </a:xfrm>
              <a:custGeom>
                <a:avLst/>
                <a:gdLst>
                  <a:gd name="T0" fmla="*/ 110 w 113"/>
                  <a:gd name="T1" fmla="*/ 3 h 71"/>
                  <a:gd name="T2" fmla="*/ 108 w 113"/>
                  <a:gd name="T3" fmla="*/ 1 h 71"/>
                  <a:gd name="T4" fmla="*/ 1 w 113"/>
                  <a:gd name="T5" fmla="*/ 58 h 71"/>
                  <a:gd name="T6" fmla="*/ 1 w 113"/>
                  <a:gd name="T7" fmla="*/ 58 h 71"/>
                  <a:gd name="T8" fmla="*/ 0 w 113"/>
                  <a:gd name="T9" fmla="*/ 59 h 71"/>
                  <a:gd name="T10" fmla="*/ 2 w 113"/>
                  <a:gd name="T11" fmla="*/ 60 h 71"/>
                  <a:gd name="T12" fmla="*/ 2 w 113"/>
                  <a:gd name="T13" fmla="*/ 59 h 71"/>
                  <a:gd name="T14" fmla="*/ 61 w 113"/>
                  <a:gd name="T15" fmla="*/ 52 h 71"/>
                  <a:gd name="T16" fmla="*/ 112 w 113"/>
                  <a:gd name="T17" fmla="*/ 6 h 71"/>
                  <a:gd name="T18" fmla="*/ 110 w 113"/>
                  <a:gd name="T19" fmla="*/ 3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71">
                    <a:moveTo>
                      <a:pt x="110" y="3"/>
                    </a:moveTo>
                    <a:cubicBezTo>
                      <a:pt x="110" y="2"/>
                      <a:pt x="109" y="1"/>
                      <a:pt x="108" y="1"/>
                    </a:cubicBezTo>
                    <a:cubicBezTo>
                      <a:pt x="66" y="0"/>
                      <a:pt x="18" y="16"/>
                      <a:pt x="1" y="58"/>
                    </a:cubicBezTo>
                    <a:cubicBezTo>
                      <a:pt x="1" y="58"/>
                      <a:pt x="1" y="58"/>
                      <a:pt x="1" y="58"/>
                    </a:cubicBezTo>
                    <a:cubicBezTo>
                      <a:pt x="1" y="58"/>
                      <a:pt x="1" y="59"/>
                      <a:pt x="0" y="59"/>
                    </a:cubicBezTo>
                    <a:cubicBezTo>
                      <a:pt x="0" y="60"/>
                      <a:pt x="1" y="60"/>
                      <a:pt x="2" y="60"/>
                    </a:cubicBezTo>
                    <a:cubicBezTo>
                      <a:pt x="2" y="59"/>
                      <a:pt x="2" y="59"/>
                      <a:pt x="2" y="59"/>
                    </a:cubicBezTo>
                    <a:cubicBezTo>
                      <a:pt x="19" y="71"/>
                      <a:pt x="45" y="60"/>
                      <a:pt x="61" y="52"/>
                    </a:cubicBezTo>
                    <a:cubicBezTo>
                      <a:pt x="81" y="42"/>
                      <a:pt x="101" y="26"/>
                      <a:pt x="112" y="6"/>
                    </a:cubicBezTo>
                    <a:cubicBezTo>
                      <a:pt x="113" y="4"/>
                      <a:pt x="111" y="3"/>
                      <a:pt x="110" y="3"/>
                    </a:cubicBezTo>
                    <a:close/>
                  </a:path>
                </a:pathLst>
              </a:custGeom>
              <a:solidFill>
                <a:srgbClr val="7F7E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36"/>
              <p:cNvSpPr/>
              <p:nvPr/>
            </p:nvSpPr>
            <p:spPr bwMode="auto">
              <a:xfrm>
                <a:off x="3232179" y="214600"/>
                <a:ext cx="239713" cy="363538"/>
              </a:xfrm>
              <a:custGeom>
                <a:avLst/>
                <a:gdLst>
                  <a:gd name="T0" fmla="*/ 83 w 88"/>
                  <a:gd name="T1" fmla="*/ 29 h 132"/>
                  <a:gd name="T2" fmla="*/ 68 w 88"/>
                  <a:gd name="T3" fmla="*/ 29 h 132"/>
                  <a:gd name="T4" fmla="*/ 70 w 88"/>
                  <a:gd name="T5" fmla="*/ 14 h 132"/>
                  <a:gd name="T6" fmla="*/ 68 w 88"/>
                  <a:gd name="T7" fmla="*/ 12 h 132"/>
                  <a:gd name="T8" fmla="*/ 47 w 88"/>
                  <a:gd name="T9" fmla="*/ 20 h 132"/>
                  <a:gd name="T10" fmla="*/ 28 w 88"/>
                  <a:gd name="T11" fmla="*/ 9 h 132"/>
                  <a:gd name="T12" fmla="*/ 32 w 88"/>
                  <a:gd name="T13" fmla="*/ 46 h 132"/>
                  <a:gd name="T14" fmla="*/ 32 w 88"/>
                  <a:gd name="T15" fmla="*/ 48 h 132"/>
                  <a:gd name="T16" fmla="*/ 15 w 88"/>
                  <a:gd name="T17" fmla="*/ 84 h 132"/>
                  <a:gd name="T18" fmla="*/ 0 w 88"/>
                  <a:gd name="T19" fmla="*/ 131 h 132"/>
                  <a:gd name="T20" fmla="*/ 2 w 88"/>
                  <a:gd name="T21" fmla="*/ 131 h 132"/>
                  <a:gd name="T22" fmla="*/ 17 w 88"/>
                  <a:gd name="T23" fmla="*/ 89 h 132"/>
                  <a:gd name="T24" fmla="*/ 34 w 88"/>
                  <a:gd name="T25" fmla="*/ 51 h 132"/>
                  <a:gd name="T26" fmla="*/ 85 w 88"/>
                  <a:gd name="T27" fmla="*/ 44 h 132"/>
                  <a:gd name="T28" fmla="*/ 83 w 88"/>
                  <a:gd name="T29" fmla="*/ 2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8" h="132">
                    <a:moveTo>
                      <a:pt x="83" y="29"/>
                    </a:moveTo>
                    <a:cubicBezTo>
                      <a:pt x="78" y="26"/>
                      <a:pt x="73" y="27"/>
                      <a:pt x="68" y="29"/>
                    </a:cubicBezTo>
                    <a:cubicBezTo>
                      <a:pt x="70" y="24"/>
                      <a:pt x="70" y="20"/>
                      <a:pt x="70" y="14"/>
                    </a:cubicBezTo>
                    <a:cubicBezTo>
                      <a:pt x="71" y="13"/>
                      <a:pt x="69" y="12"/>
                      <a:pt x="68" y="12"/>
                    </a:cubicBezTo>
                    <a:cubicBezTo>
                      <a:pt x="59" y="11"/>
                      <a:pt x="52" y="14"/>
                      <a:pt x="47" y="20"/>
                    </a:cubicBezTo>
                    <a:cubicBezTo>
                      <a:pt x="45" y="11"/>
                      <a:pt x="38" y="0"/>
                      <a:pt x="28" y="9"/>
                    </a:cubicBezTo>
                    <a:cubicBezTo>
                      <a:pt x="17" y="19"/>
                      <a:pt x="21" y="37"/>
                      <a:pt x="32" y="46"/>
                    </a:cubicBezTo>
                    <a:cubicBezTo>
                      <a:pt x="31" y="47"/>
                      <a:pt x="31" y="48"/>
                      <a:pt x="32" y="48"/>
                    </a:cubicBezTo>
                    <a:cubicBezTo>
                      <a:pt x="25" y="60"/>
                      <a:pt x="20" y="72"/>
                      <a:pt x="15" y="84"/>
                    </a:cubicBezTo>
                    <a:cubicBezTo>
                      <a:pt x="9" y="99"/>
                      <a:pt x="3" y="115"/>
                      <a:pt x="0" y="131"/>
                    </a:cubicBezTo>
                    <a:cubicBezTo>
                      <a:pt x="0" y="132"/>
                      <a:pt x="2" y="132"/>
                      <a:pt x="2" y="131"/>
                    </a:cubicBezTo>
                    <a:cubicBezTo>
                      <a:pt x="7" y="117"/>
                      <a:pt x="11" y="103"/>
                      <a:pt x="17" y="89"/>
                    </a:cubicBezTo>
                    <a:cubicBezTo>
                      <a:pt x="22" y="76"/>
                      <a:pt x="29" y="64"/>
                      <a:pt x="34" y="51"/>
                    </a:cubicBezTo>
                    <a:cubicBezTo>
                      <a:pt x="48" y="65"/>
                      <a:pt x="74" y="62"/>
                      <a:pt x="85" y="44"/>
                    </a:cubicBezTo>
                    <a:cubicBezTo>
                      <a:pt x="88" y="40"/>
                      <a:pt x="88" y="32"/>
                      <a:pt x="83" y="29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47"/>
              <p:cNvSpPr/>
              <p:nvPr/>
            </p:nvSpPr>
            <p:spPr bwMode="auto">
              <a:xfrm>
                <a:off x="3702079" y="-40988"/>
                <a:ext cx="417513" cy="514350"/>
              </a:xfrm>
              <a:custGeom>
                <a:avLst/>
                <a:gdLst>
                  <a:gd name="T0" fmla="*/ 70 w 152"/>
                  <a:gd name="T1" fmla="*/ 16 h 187"/>
                  <a:gd name="T2" fmla="*/ 77 w 152"/>
                  <a:gd name="T3" fmla="*/ 30 h 187"/>
                  <a:gd name="T4" fmla="*/ 74 w 152"/>
                  <a:gd name="T5" fmla="*/ 80 h 187"/>
                  <a:gd name="T6" fmla="*/ 74 w 152"/>
                  <a:gd name="T7" fmla="*/ 80 h 187"/>
                  <a:gd name="T8" fmla="*/ 34 w 152"/>
                  <a:gd name="T9" fmla="*/ 126 h 187"/>
                  <a:gd name="T10" fmla="*/ 31 w 152"/>
                  <a:gd name="T11" fmla="*/ 77 h 187"/>
                  <a:gd name="T12" fmla="*/ 40 w 152"/>
                  <a:gd name="T13" fmla="*/ 74 h 187"/>
                  <a:gd name="T14" fmla="*/ 40 w 152"/>
                  <a:gd name="T15" fmla="*/ 52 h 187"/>
                  <a:gd name="T16" fmla="*/ 16 w 152"/>
                  <a:gd name="T17" fmla="*/ 54 h 187"/>
                  <a:gd name="T18" fmla="*/ 18 w 152"/>
                  <a:gd name="T19" fmla="*/ 75 h 187"/>
                  <a:gd name="T20" fmla="*/ 20 w 152"/>
                  <a:gd name="T21" fmla="*/ 75 h 187"/>
                  <a:gd name="T22" fmla="*/ 26 w 152"/>
                  <a:gd name="T23" fmla="*/ 77 h 187"/>
                  <a:gd name="T24" fmla="*/ 31 w 152"/>
                  <a:gd name="T25" fmla="*/ 101 h 187"/>
                  <a:gd name="T26" fmla="*/ 30 w 152"/>
                  <a:gd name="T27" fmla="*/ 133 h 187"/>
                  <a:gd name="T28" fmla="*/ 0 w 152"/>
                  <a:gd name="T29" fmla="*/ 185 h 187"/>
                  <a:gd name="T30" fmla="*/ 2 w 152"/>
                  <a:gd name="T31" fmla="*/ 186 h 187"/>
                  <a:gd name="T32" fmla="*/ 18 w 152"/>
                  <a:gd name="T33" fmla="*/ 161 h 187"/>
                  <a:gd name="T34" fmla="*/ 84 w 152"/>
                  <a:gd name="T35" fmla="*/ 160 h 187"/>
                  <a:gd name="T36" fmla="*/ 91 w 152"/>
                  <a:gd name="T37" fmla="*/ 175 h 187"/>
                  <a:gd name="T38" fmla="*/ 109 w 152"/>
                  <a:gd name="T39" fmla="*/ 168 h 187"/>
                  <a:gd name="T40" fmla="*/ 104 w 152"/>
                  <a:gd name="T41" fmla="*/ 152 h 187"/>
                  <a:gd name="T42" fmla="*/ 86 w 152"/>
                  <a:gd name="T43" fmla="*/ 156 h 187"/>
                  <a:gd name="T44" fmla="*/ 19 w 152"/>
                  <a:gd name="T45" fmla="*/ 158 h 187"/>
                  <a:gd name="T46" fmla="*/ 54 w 152"/>
                  <a:gd name="T47" fmla="*/ 108 h 187"/>
                  <a:gd name="T48" fmla="*/ 114 w 152"/>
                  <a:gd name="T49" fmla="*/ 109 h 187"/>
                  <a:gd name="T50" fmla="*/ 113 w 152"/>
                  <a:gd name="T51" fmla="*/ 110 h 187"/>
                  <a:gd name="T52" fmla="*/ 115 w 152"/>
                  <a:gd name="T53" fmla="*/ 113 h 187"/>
                  <a:gd name="T54" fmla="*/ 123 w 152"/>
                  <a:gd name="T55" fmla="*/ 125 h 187"/>
                  <a:gd name="T56" fmla="*/ 140 w 152"/>
                  <a:gd name="T57" fmla="*/ 115 h 187"/>
                  <a:gd name="T58" fmla="*/ 131 w 152"/>
                  <a:gd name="T59" fmla="*/ 99 h 187"/>
                  <a:gd name="T60" fmla="*/ 117 w 152"/>
                  <a:gd name="T61" fmla="*/ 104 h 187"/>
                  <a:gd name="T62" fmla="*/ 57 w 152"/>
                  <a:gd name="T63" fmla="*/ 104 h 187"/>
                  <a:gd name="T64" fmla="*/ 99 w 152"/>
                  <a:gd name="T65" fmla="*/ 64 h 187"/>
                  <a:gd name="T66" fmla="*/ 126 w 152"/>
                  <a:gd name="T67" fmla="*/ 67 h 187"/>
                  <a:gd name="T68" fmla="*/ 125 w 152"/>
                  <a:gd name="T69" fmla="*/ 68 h 187"/>
                  <a:gd name="T70" fmla="*/ 139 w 152"/>
                  <a:gd name="T71" fmla="*/ 78 h 187"/>
                  <a:gd name="T72" fmla="*/ 151 w 152"/>
                  <a:gd name="T73" fmla="*/ 66 h 187"/>
                  <a:gd name="T74" fmla="*/ 140 w 152"/>
                  <a:gd name="T75" fmla="*/ 57 h 187"/>
                  <a:gd name="T76" fmla="*/ 127 w 152"/>
                  <a:gd name="T77" fmla="*/ 63 h 187"/>
                  <a:gd name="T78" fmla="*/ 102 w 152"/>
                  <a:gd name="T79" fmla="*/ 62 h 187"/>
                  <a:gd name="T80" fmla="*/ 127 w 152"/>
                  <a:gd name="T81" fmla="*/ 42 h 187"/>
                  <a:gd name="T82" fmla="*/ 140 w 152"/>
                  <a:gd name="T83" fmla="*/ 39 h 187"/>
                  <a:gd name="T84" fmla="*/ 138 w 152"/>
                  <a:gd name="T85" fmla="*/ 23 h 187"/>
                  <a:gd name="T86" fmla="*/ 124 w 152"/>
                  <a:gd name="T87" fmla="*/ 23 h 187"/>
                  <a:gd name="T88" fmla="*/ 123 w 152"/>
                  <a:gd name="T89" fmla="*/ 40 h 187"/>
                  <a:gd name="T90" fmla="*/ 78 w 152"/>
                  <a:gd name="T91" fmla="*/ 76 h 187"/>
                  <a:gd name="T92" fmla="*/ 82 w 152"/>
                  <a:gd name="T93" fmla="*/ 31 h 187"/>
                  <a:gd name="T94" fmla="*/ 84 w 152"/>
                  <a:gd name="T95" fmla="*/ 31 h 187"/>
                  <a:gd name="T96" fmla="*/ 85 w 152"/>
                  <a:gd name="T97" fmla="*/ 31 h 187"/>
                  <a:gd name="T98" fmla="*/ 98 w 152"/>
                  <a:gd name="T99" fmla="*/ 18 h 187"/>
                  <a:gd name="T100" fmla="*/ 82 w 152"/>
                  <a:gd name="T101" fmla="*/ 1 h 187"/>
                  <a:gd name="T102" fmla="*/ 70 w 152"/>
                  <a:gd name="T103" fmla="*/ 16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2" h="187">
                    <a:moveTo>
                      <a:pt x="70" y="16"/>
                    </a:moveTo>
                    <a:cubicBezTo>
                      <a:pt x="69" y="22"/>
                      <a:pt x="72" y="27"/>
                      <a:pt x="77" y="30"/>
                    </a:cubicBezTo>
                    <a:cubicBezTo>
                      <a:pt x="78" y="47"/>
                      <a:pt x="79" y="63"/>
                      <a:pt x="74" y="80"/>
                    </a:cubicBezTo>
                    <a:cubicBezTo>
                      <a:pt x="74" y="80"/>
                      <a:pt x="74" y="80"/>
                      <a:pt x="74" y="80"/>
                    </a:cubicBezTo>
                    <a:cubicBezTo>
                      <a:pt x="59" y="94"/>
                      <a:pt x="46" y="110"/>
                      <a:pt x="34" y="126"/>
                    </a:cubicBezTo>
                    <a:cubicBezTo>
                      <a:pt x="38" y="111"/>
                      <a:pt x="36" y="92"/>
                      <a:pt x="31" y="77"/>
                    </a:cubicBezTo>
                    <a:cubicBezTo>
                      <a:pt x="35" y="77"/>
                      <a:pt x="38" y="76"/>
                      <a:pt x="40" y="74"/>
                    </a:cubicBezTo>
                    <a:cubicBezTo>
                      <a:pt x="49" y="70"/>
                      <a:pt x="48" y="57"/>
                      <a:pt x="40" y="52"/>
                    </a:cubicBezTo>
                    <a:cubicBezTo>
                      <a:pt x="33" y="47"/>
                      <a:pt x="22" y="49"/>
                      <a:pt x="16" y="54"/>
                    </a:cubicBezTo>
                    <a:cubicBezTo>
                      <a:pt x="8" y="60"/>
                      <a:pt x="10" y="70"/>
                      <a:pt x="18" y="75"/>
                    </a:cubicBezTo>
                    <a:cubicBezTo>
                      <a:pt x="19" y="76"/>
                      <a:pt x="20" y="75"/>
                      <a:pt x="20" y="75"/>
                    </a:cubicBezTo>
                    <a:cubicBezTo>
                      <a:pt x="22" y="76"/>
                      <a:pt x="24" y="77"/>
                      <a:pt x="26" y="77"/>
                    </a:cubicBezTo>
                    <a:cubicBezTo>
                      <a:pt x="28" y="85"/>
                      <a:pt x="30" y="93"/>
                      <a:pt x="31" y="101"/>
                    </a:cubicBezTo>
                    <a:cubicBezTo>
                      <a:pt x="33" y="112"/>
                      <a:pt x="32" y="122"/>
                      <a:pt x="30" y="133"/>
                    </a:cubicBezTo>
                    <a:cubicBezTo>
                      <a:pt x="18" y="149"/>
                      <a:pt x="8" y="167"/>
                      <a:pt x="0" y="185"/>
                    </a:cubicBezTo>
                    <a:cubicBezTo>
                      <a:pt x="0" y="186"/>
                      <a:pt x="1" y="187"/>
                      <a:pt x="2" y="186"/>
                    </a:cubicBezTo>
                    <a:cubicBezTo>
                      <a:pt x="7" y="178"/>
                      <a:pt x="12" y="169"/>
                      <a:pt x="18" y="161"/>
                    </a:cubicBezTo>
                    <a:cubicBezTo>
                      <a:pt x="40" y="153"/>
                      <a:pt x="62" y="158"/>
                      <a:pt x="84" y="160"/>
                    </a:cubicBezTo>
                    <a:cubicBezTo>
                      <a:pt x="83" y="166"/>
                      <a:pt x="85" y="172"/>
                      <a:pt x="91" y="175"/>
                    </a:cubicBezTo>
                    <a:cubicBezTo>
                      <a:pt x="97" y="178"/>
                      <a:pt x="107" y="176"/>
                      <a:pt x="109" y="168"/>
                    </a:cubicBezTo>
                    <a:cubicBezTo>
                      <a:pt x="111" y="162"/>
                      <a:pt x="109" y="156"/>
                      <a:pt x="104" y="152"/>
                    </a:cubicBezTo>
                    <a:cubicBezTo>
                      <a:pt x="99" y="148"/>
                      <a:pt x="90" y="151"/>
                      <a:pt x="86" y="156"/>
                    </a:cubicBezTo>
                    <a:cubicBezTo>
                      <a:pt x="65" y="151"/>
                      <a:pt x="39" y="150"/>
                      <a:pt x="19" y="158"/>
                    </a:cubicBezTo>
                    <a:cubicBezTo>
                      <a:pt x="30" y="141"/>
                      <a:pt x="41" y="124"/>
                      <a:pt x="54" y="108"/>
                    </a:cubicBezTo>
                    <a:cubicBezTo>
                      <a:pt x="75" y="100"/>
                      <a:pt x="94" y="104"/>
                      <a:pt x="114" y="109"/>
                    </a:cubicBezTo>
                    <a:cubicBezTo>
                      <a:pt x="114" y="109"/>
                      <a:pt x="114" y="110"/>
                      <a:pt x="113" y="110"/>
                    </a:cubicBezTo>
                    <a:cubicBezTo>
                      <a:pt x="113" y="111"/>
                      <a:pt x="114" y="112"/>
                      <a:pt x="115" y="113"/>
                    </a:cubicBezTo>
                    <a:cubicBezTo>
                      <a:pt x="115" y="118"/>
                      <a:pt x="119" y="123"/>
                      <a:pt x="123" y="125"/>
                    </a:cubicBezTo>
                    <a:cubicBezTo>
                      <a:pt x="130" y="129"/>
                      <a:pt x="138" y="121"/>
                      <a:pt x="140" y="115"/>
                    </a:cubicBezTo>
                    <a:cubicBezTo>
                      <a:pt x="142" y="108"/>
                      <a:pt x="137" y="101"/>
                      <a:pt x="131" y="99"/>
                    </a:cubicBezTo>
                    <a:cubicBezTo>
                      <a:pt x="125" y="97"/>
                      <a:pt x="120" y="100"/>
                      <a:pt x="117" y="104"/>
                    </a:cubicBezTo>
                    <a:cubicBezTo>
                      <a:pt x="97" y="99"/>
                      <a:pt x="75" y="97"/>
                      <a:pt x="57" y="104"/>
                    </a:cubicBezTo>
                    <a:cubicBezTo>
                      <a:pt x="70" y="89"/>
                      <a:pt x="84" y="76"/>
                      <a:pt x="99" y="64"/>
                    </a:cubicBezTo>
                    <a:cubicBezTo>
                      <a:pt x="108" y="64"/>
                      <a:pt x="117" y="66"/>
                      <a:pt x="126" y="67"/>
                    </a:cubicBezTo>
                    <a:cubicBezTo>
                      <a:pt x="126" y="67"/>
                      <a:pt x="125" y="67"/>
                      <a:pt x="125" y="68"/>
                    </a:cubicBezTo>
                    <a:cubicBezTo>
                      <a:pt x="127" y="74"/>
                      <a:pt x="133" y="79"/>
                      <a:pt x="139" y="78"/>
                    </a:cubicBezTo>
                    <a:cubicBezTo>
                      <a:pt x="144" y="77"/>
                      <a:pt x="152" y="72"/>
                      <a:pt x="151" y="66"/>
                    </a:cubicBezTo>
                    <a:cubicBezTo>
                      <a:pt x="150" y="61"/>
                      <a:pt x="144" y="58"/>
                      <a:pt x="140" y="57"/>
                    </a:cubicBezTo>
                    <a:cubicBezTo>
                      <a:pt x="135" y="57"/>
                      <a:pt x="130" y="59"/>
                      <a:pt x="127" y="63"/>
                    </a:cubicBezTo>
                    <a:cubicBezTo>
                      <a:pt x="119" y="61"/>
                      <a:pt x="110" y="61"/>
                      <a:pt x="102" y="62"/>
                    </a:cubicBezTo>
                    <a:cubicBezTo>
                      <a:pt x="110" y="55"/>
                      <a:pt x="119" y="49"/>
                      <a:pt x="127" y="42"/>
                    </a:cubicBezTo>
                    <a:cubicBezTo>
                      <a:pt x="131" y="44"/>
                      <a:pt x="137" y="43"/>
                      <a:pt x="140" y="39"/>
                    </a:cubicBezTo>
                    <a:cubicBezTo>
                      <a:pt x="144" y="33"/>
                      <a:pt x="145" y="27"/>
                      <a:pt x="138" y="23"/>
                    </a:cubicBezTo>
                    <a:cubicBezTo>
                      <a:pt x="134" y="20"/>
                      <a:pt x="128" y="20"/>
                      <a:pt x="124" y="23"/>
                    </a:cubicBezTo>
                    <a:cubicBezTo>
                      <a:pt x="118" y="27"/>
                      <a:pt x="120" y="35"/>
                      <a:pt x="123" y="40"/>
                    </a:cubicBezTo>
                    <a:cubicBezTo>
                      <a:pt x="107" y="51"/>
                      <a:pt x="92" y="63"/>
                      <a:pt x="78" y="76"/>
                    </a:cubicBezTo>
                    <a:cubicBezTo>
                      <a:pt x="84" y="63"/>
                      <a:pt x="85" y="46"/>
                      <a:pt x="82" y="31"/>
                    </a:cubicBezTo>
                    <a:cubicBezTo>
                      <a:pt x="83" y="31"/>
                      <a:pt x="84" y="31"/>
                      <a:pt x="84" y="31"/>
                    </a:cubicBezTo>
                    <a:cubicBezTo>
                      <a:pt x="85" y="31"/>
                      <a:pt x="85" y="31"/>
                      <a:pt x="85" y="31"/>
                    </a:cubicBezTo>
                    <a:cubicBezTo>
                      <a:pt x="92" y="31"/>
                      <a:pt x="98" y="26"/>
                      <a:pt x="98" y="18"/>
                    </a:cubicBezTo>
                    <a:cubicBezTo>
                      <a:pt x="98" y="11"/>
                      <a:pt x="91" y="0"/>
                      <a:pt x="82" y="1"/>
                    </a:cubicBezTo>
                    <a:cubicBezTo>
                      <a:pt x="75" y="2"/>
                      <a:pt x="70" y="9"/>
                      <a:pt x="70" y="16"/>
                    </a:cubicBezTo>
                    <a:close/>
                  </a:path>
                </a:pathLst>
              </a:custGeom>
              <a:solidFill>
                <a:srgbClr val="FEC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48"/>
              <p:cNvSpPr/>
              <p:nvPr/>
            </p:nvSpPr>
            <p:spPr bwMode="auto">
              <a:xfrm>
                <a:off x="2792442" y="628937"/>
                <a:ext cx="1028700" cy="658813"/>
              </a:xfrm>
              <a:custGeom>
                <a:avLst/>
                <a:gdLst>
                  <a:gd name="T0" fmla="*/ 373 w 375"/>
                  <a:gd name="T1" fmla="*/ 204 h 239"/>
                  <a:gd name="T2" fmla="*/ 372 w 375"/>
                  <a:gd name="T3" fmla="*/ 203 h 239"/>
                  <a:gd name="T4" fmla="*/ 349 w 375"/>
                  <a:gd name="T5" fmla="*/ 152 h 239"/>
                  <a:gd name="T6" fmla="*/ 313 w 375"/>
                  <a:gd name="T7" fmla="*/ 116 h 239"/>
                  <a:gd name="T8" fmla="*/ 235 w 375"/>
                  <a:gd name="T9" fmla="*/ 120 h 239"/>
                  <a:gd name="T10" fmla="*/ 235 w 375"/>
                  <a:gd name="T11" fmla="*/ 121 h 239"/>
                  <a:gd name="T12" fmla="*/ 126 w 375"/>
                  <a:gd name="T13" fmla="*/ 95 h 239"/>
                  <a:gd name="T14" fmla="*/ 92 w 375"/>
                  <a:gd name="T15" fmla="*/ 90 h 239"/>
                  <a:gd name="T16" fmla="*/ 150 w 375"/>
                  <a:gd name="T17" fmla="*/ 54 h 239"/>
                  <a:gd name="T18" fmla="*/ 192 w 375"/>
                  <a:gd name="T19" fmla="*/ 41 h 239"/>
                  <a:gd name="T20" fmla="*/ 192 w 375"/>
                  <a:gd name="T21" fmla="*/ 42 h 239"/>
                  <a:gd name="T22" fmla="*/ 296 w 375"/>
                  <a:gd name="T23" fmla="*/ 59 h 239"/>
                  <a:gd name="T24" fmla="*/ 297 w 375"/>
                  <a:gd name="T25" fmla="*/ 56 h 239"/>
                  <a:gd name="T26" fmla="*/ 296 w 375"/>
                  <a:gd name="T27" fmla="*/ 55 h 239"/>
                  <a:gd name="T28" fmla="*/ 296 w 375"/>
                  <a:gd name="T29" fmla="*/ 55 h 239"/>
                  <a:gd name="T30" fmla="*/ 193 w 375"/>
                  <a:gd name="T31" fmla="*/ 37 h 239"/>
                  <a:gd name="T32" fmla="*/ 144 w 375"/>
                  <a:gd name="T33" fmla="*/ 53 h 239"/>
                  <a:gd name="T34" fmla="*/ 90 w 375"/>
                  <a:gd name="T35" fmla="*/ 90 h 239"/>
                  <a:gd name="T36" fmla="*/ 58 w 375"/>
                  <a:gd name="T37" fmla="*/ 85 h 239"/>
                  <a:gd name="T38" fmla="*/ 0 w 375"/>
                  <a:gd name="T39" fmla="*/ 90 h 239"/>
                  <a:gd name="T40" fmla="*/ 1 w 375"/>
                  <a:gd name="T41" fmla="*/ 92 h 239"/>
                  <a:gd name="T42" fmla="*/ 67 w 375"/>
                  <a:gd name="T43" fmla="*/ 90 h 239"/>
                  <a:gd name="T44" fmla="*/ 88 w 375"/>
                  <a:gd name="T45" fmla="*/ 93 h 239"/>
                  <a:gd name="T46" fmla="*/ 89 w 375"/>
                  <a:gd name="T47" fmla="*/ 93 h 239"/>
                  <a:gd name="T48" fmla="*/ 89 w 375"/>
                  <a:gd name="T49" fmla="*/ 93 h 239"/>
                  <a:gd name="T50" fmla="*/ 131 w 375"/>
                  <a:gd name="T51" fmla="*/ 100 h 239"/>
                  <a:gd name="T52" fmla="*/ 161 w 375"/>
                  <a:gd name="T53" fmla="*/ 127 h 239"/>
                  <a:gd name="T54" fmla="*/ 166 w 375"/>
                  <a:gd name="T55" fmla="*/ 133 h 239"/>
                  <a:gd name="T56" fmla="*/ 166 w 375"/>
                  <a:gd name="T57" fmla="*/ 133 h 239"/>
                  <a:gd name="T58" fmla="*/ 190 w 375"/>
                  <a:gd name="T59" fmla="*/ 189 h 239"/>
                  <a:gd name="T60" fmla="*/ 217 w 375"/>
                  <a:gd name="T61" fmla="*/ 213 h 239"/>
                  <a:gd name="T62" fmla="*/ 240 w 375"/>
                  <a:gd name="T63" fmla="*/ 238 h 239"/>
                  <a:gd name="T64" fmla="*/ 242 w 375"/>
                  <a:gd name="T65" fmla="*/ 237 h 239"/>
                  <a:gd name="T66" fmla="*/ 241 w 375"/>
                  <a:gd name="T67" fmla="*/ 234 h 239"/>
                  <a:gd name="T68" fmla="*/ 170 w 375"/>
                  <a:gd name="T69" fmla="*/ 132 h 239"/>
                  <a:gd name="T70" fmla="*/ 162 w 375"/>
                  <a:gd name="T71" fmla="*/ 122 h 239"/>
                  <a:gd name="T72" fmla="*/ 136 w 375"/>
                  <a:gd name="T73" fmla="*/ 101 h 239"/>
                  <a:gd name="T74" fmla="*/ 211 w 375"/>
                  <a:gd name="T75" fmla="*/ 118 h 239"/>
                  <a:gd name="T76" fmla="*/ 235 w 375"/>
                  <a:gd name="T77" fmla="*/ 126 h 239"/>
                  <a:gd name="T78" fmla="*/ 290 w 375"/>
                  <a:gd name="T79" fmla="*/ 175 h 239"/>
                  <a:gd name="T80" fmla="*/ 330 w 375"/>
                  <a:gd name="T81" fmla="*/ 189 h 239"/>
                  <a:gd name="T82" fmla="*/ 372 w 375"/>
                  <a:gd name="T83" fmla="*/ 207 h 239"/>
                  <a:gd name="T84" fmla="*/ 373 w 375"/>
                  <a:gd name="T85" fmla="*/ 204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75" h="239">
                    <a:moveTo>
                      <a:pt x="373" y="204"/>
                    </a:moveTo>
                    <a:cubicBezTo>
                      <a:pt x="373" y="204"/>
                      <a:pt x="372" y="204"/>
                      <a:pt x="372" y="203"/>
                    </a:cubicBezTo>
                    <a:cubicBezTo>
                      <a:pt x="369" y="185"/>
                      <a:pt x="359" y="167"/>
                      <a:pt x="349" y="152"/>
                    </a:cubicBezTo>
                    <a:cubicBezTo>
                      <a:pt x="340" y="138"/>
                      <a:pt x="328" y="124"/>
                      <a:pt x="313" y="116"/>
                    </a:cubicBezTo>
                    <a:cubicBezTo>
                      <a:pt x="291" y="106"/>
                      <a:pt x="252" y="98"/>
                      <a:pt x="235" y="120"/>
                    </a:cubicBezTo>
                    <a:cubicBezTo>
                      <a:pt x="235" y="121"/>
                      <a:pt x="235" y="121"/>
                      <a:pt x="235" y="121"/>
                    </a:cubicBezTo>
                    <a:cubicBezTo>
                      <a:pt x="199" y="109"/>
                      <a:pt x="162" y="101"/>
                      <a:pt x="126" y="95"/>
                    </a:cubicBezTo>
                    <a:cubicBezTo>
                      <a:pt x="115" y="94"/>
                      <a:pt x="103" y="92"/>
                      <a:pt x="92" y="90"/>
                    </a:cubicBezTo>
                    <a:cubicBezTo>
                      <a:pt x="106" y="72"/>
                      <a:pt x="129" y="62"/>
                      <a:pt x="150" y="54"/>
                    </a:cubicBezTo>
                    <a:cubicBezTo>
                      <a:pt x="163" y="49"/>
                      <a:pt x="177" y="44"/>
                      <a:pt x="192" y="41"/>
                    </a:cubicBezTo>
                    <a:cubicBezTo>
                      <a:pt x="192" y="41"/>
                      <a:pt x="192" y="42"/>
                      <a:pt x="192" y="42"/>
                    </a:cubicBezTo>
                    <a:cubicBezTo>
                      <a:pt x="217" y="73"/>
                      <a:pt x="262" y="56"/>
                      <a:pt x="296" y="59"/>
                    </a:cubicBezTo>
                    <a:cubicBezTo>
                      <a:pt x="298" y="59"/>
                      <a:pt x="298" y="56"/>
                      <a:pt x="297" y="56"/>
                    </a:cubicBezTo>
                    <a:cubicBezTo>
                      <a:pt x="296" y="56"/>
                      <a:pt x="296" y="55"/>
                      <a:pt x="296" y="55"/>
                    </a:cubicBezTo>
                    <a:cubicBezTo>
                      <a:pt x="296" y="55"/>
                      <a:pt x="296" y="55"/>
                      <a:pt x="296" y="55"/>
                    </a:cubicBezTo>
                    <a:cubicBezTo>
                      <a:pt x="285" y="17"/>
                      <a:pt x="214" y="0"/>
                      <a:pt x="193" y="37"/>
                    </a:cubicBezTo>
                    <a:cubicBezTo>
                      <a:pt x="176" y="40"/>
                      <a:pt x="159" y="46"/>
                      <a:pt x="144" y="53"/>
                    </a:cubicBezTo>
                    <a:cubicBezTo>
                      <a:pt x="125" y="60"/>
                      <a:pt x="100" y="71"/>
                      <a:pt x="90" y="90"/>
                    </a:cubicBezTo>
                    <a:cubicBezTo>
                      <a:pt x="79" y="88"/>
                      <a:pt x="69" y="86"/>
                      <a:pt x="58" y="85"/>
                    </a:cubicBezTo>
                    <a:cubicBezTo>
                      <a:pt x="40" y="83"/>
                      <a:pt x="16" y="80"/>
                      <a:pt x="0" y="90"/>
                    </a:cubicBezTo>
                    <a:cubicBezTo>
                      <a:pt x="0" y="91"/>
                      <a:pt x="0" y="92"/>
                      <a:pt x="1" y="92"/>
                    </a:cubicBezTo>
                    <a:cubicBezTo>
                      <a:pt x="23" y="85"/>
                      <a:pt x="44" y="86"/>
                      <a:pt x="67" y="90"/>
                    </a:cubicBezTo>
                    <a:cubicBezTo>
                      <a:pt x="74" y="91"/>
                      <a:pt x="81" y="92"/>
                      <a:pt x="88" y="93"/>
                    </a:cubicBezTo>
                    <a:cubicBezTo>
                      <a:pt x="88" y="94"/>
                      <a:pt x="89" y="94"/>
                      <a:pt x="89" y="93"/>
                    </a:cubicBezTo>
                    <a:cubicBezTo>
                      <a:pt x="89" y="93"/>
                      <a:pt x="89" y="93"/>
                      <a:pt x="89" y="93"/>
                    </a:cubicBezTo>
                    <a:cubicBezTo>
                      <a:pt x="103" y="95"/>
                      <a:pt x="117" y="98"/>
                      <a:pt x="131" y="100"/>
                    </a:cubicBezTo>
                    <a:cubicBezTo>
                      <a:pt x="142" y="108"/>
                      <a:pt x="152" y="117"/>
                      <a:pt x="161" y="127"/>
                    </a:cubicBezTo>
                    <a:cubicBezTo>
                      <a:pt x="163" y="129"/>
                      <a:pt x="165" y="131"/>
                      <a:pt x="166" y="133"/>
                    </a:cubicBezTo>
                    <a:cubicBezTo>
                      <a:pt x="166" y="133"/>
                      <a:pt x="166" y="133"/>
                      <a:pt x="166" y="133"/>
                    </a:cubicBezTo>
                    <a:cubicBezTo>
                      <a:pt x="163" y="155"/>
                      <a:pt x="175" y="174"/>
                      <a:pt x="190" y="189"/>
                    </a:cubicBezTo>
                    <a:cubicBezTo>
                      <a:pt x="199" y="197"/>
                      <a:pt x="208" y="205"/>
                      <a:pt x="217" y="213"/>
                    </a:cubicBezTo>
                    <a:cubicBezTo>
                      <a:pt x="226" y="221"/>
                      <a:pt x="233" y="230"/>
                      <a:pt x="240" y="238"/>
                    </a:cubicBezTo>
                    <a:cubicBezTo>
                      <a:pt x="241" y="239"/>
                      <a:pt x="243" y="238"/>
                      <a:pt x="242" y="237"/>
                    </a:cubicBezTo>
                    <a:cubicBezTo>
                      <a:pt x="242" y="236"/>
                      <a:pt x="241" y="235"/>
                      <a:pt x="241" y="234"/>
                    </a:cubicBezTo>
                    <a:cubicBezTo>
                      <a:pt x="232" y="195"/>
                      <a:pt x="226" y="122"/>
                      <a:pt x="170" y="132"/>
                    </a:cubicBezTo>
                    <a:cubicBezTo>
                      <a:pt x="167" y="128"/>
                      <a:pt x="165" y="125"/>
                      <a:pt x="162" y="122"/>
                    </a:cubicBezTo>
                    <a:cubicBezTo>
                      <a:pt x="155" y="115"/>
                      <a:pt x="146" y="106"/>
                      <a:pt x="136" y="101"/>
                    </a:cubicBezTo>
                    <a:cubicBezTo>
                      <a:pt x="161" y="105"/>
                      <a:pt x="186" y="111"/>
                      <a:pt x="211" y="118"/>
                    </a:cubicBezTo>
                    <a:cubicBezTo>
                      <a:pt x="219" y="120"/>
                      <a:pt x="227" y="123"/>
                      <a:pt x="235" y="126"/>
                    </a:cubicBezTo>
                    <a:cubicBezTo>
                      <a:pt x="249" y="147"/>
                      <a:pt x="267" y="165"/>
                      <a:pt x="290" y="175"/>
                    </a:cubicBezTo>
                    <a:cubicBezTo>
                      <a:pt x="303" y="181"/>
                      <a:pt x="317" y="185"/>
                      <a:pt x="330" y="189"/>
                    </a:cubicBezTo>
                    <a:cubicBezTo>
                      <a:pt x="345" y="194"/>
                      <a:pt x="358" y="200"/>
                      <a:pt x="372" y="207"/>
                    </a:cubicBezTo>
                    <a:cubicBezTo>
                      <a:pt x="374" y="207"/>
                      <a:pt x="375" y="205"/>
                      <a:pt x="373" y="204"/>
                    </a:cubicBezTo>
                    <a:close/>
                  </a:path>
                </a:pathLst>
              </a:custGeom>
              <a:solidFill>
                <a:srgbClr val="21B3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49"/>
              <p:cNvSpPr/>
              <p:nvPr/>
            </p:nvSpPr>
            <p:spPr bwMode="auto">
              <a:xfrm>
                <a:off x="3554442" y="470187"/>
                <a:ext cx="301625" cy="300038"/>
              </a:xfrm>
              <a:custGeom>
                <a:avLst/>
                <a:gdLst>
                  <a:gd name="T0" fmla="*/ 63 w 110"/>
                  <a:gd name="T1" fmla="*/ 38 h 109"/>
                  <a:gd name="T2" fmla="*/ 0 w 110"/>
                  <a:gd name="T3" fmla="*/ 5 h 109"/>
                  <a:gd name="T4" fmla="*/ 0 w 110"/>
                  <a:gd name="T5" fmla="*/ 5 h 109"/>
                  <a:gd name="T6" fmla="*/ 64 w 110"/>
                  <a:gd name="T7" fmla="*/ 45 h 109"/>
                  <a:gd name="T8" fmla="*/ 106 w 110"/>
                  <a:gd name="T9" fmla="*/ 107 h 109"/>
                  <a:gd name="T10" fmla="*/ 109 w 110"/>
                  <a:gd name="T11" fmla="*/ 105 h 109"/>
                  <a:gd name="T12" fmla="*/ 63 w 110"/>
                  <a:gd name="T13" fmla="*/ 38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0" h="109">
                    <a:moveTo>
                      <a:pt x="63" y="38"/>
                    </a:moveTo>
                    <a:cubicBezTo>
                      <a:pt x="47" y="21"/>
                      <a:pt x="25" y="0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7"/>
                      <a:pt x="47" y="25"/>
                      <a:pt x="64" y="45"/>
                    </a:cubicBezTo>
                    <a:cubicBezTo>
                      <a:pt x="80" y="64"/>
                      <a:pt x="93" y="85"/>
                      <a:pt x="106" y="107"/>
                    </a:cubicBezTo>
                    <a:cubicBezTo>
                      <a:pt x="107" y="109"/>
                      <a:pt x="110" y="107"/>
                      <a:pt x="109" y="105"/>
                    </a:cubicBezTo>
                    <a:cubicBezTo>
                      <a:pt x="96" y="82"/>
                      <a:pt x="81" y="59"/>
                      <a:pt x="63" y="38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50"/>
              <p:cNvSpPr/>
              <p:nvPr/>
            </p:nvSpPr>
            <p:spPr bwMode="auto">
              <a:xfrm>
                <a:off x="3795742" y="752763"/>
                <a:ext cx="211138" cy="212725"/>
              </a:xfrm>
              <a:custGeom>
                <a:avLst/>
                <a:gdLst>
                  <a:gd name="T0" fmla="*/ 20 w 77"/>
                  <a:gd name="T1" fmla="*/ 0 h 77"/>
                  <a:gd name="T2" fmla="*/ 18 w 77"/>
                  <a:gd name="T3" fmla="*/ 0 h 77"/>
                  <a:gd name="T4" fmla="*/ 17 w 77"/>
                  <a:gd name="T5" fmla="*/ 3 h 77"/>
                  <a:gd name="T6" fmla="*/ 11 w 77"/>
                  <a:gd name="T7" fmla="*/ 69 h 77"/>
                  <a:gd name="T8" fmla="*/ 24 w 77"/>
                  <a:gd name="T9" fmla="*/ 76 h 77"/>
                  <a:gd name="T10" fmla="*/ 31 w 77"/>
                  <a:gd name="T11" fmla="*/ 61 h 77"/>
                  <a:gd name="T12" fmla="*/ 48 w 77"/>
                  <a:gd name="T13" fmla="*/ 74 h 77"/>
                  <a:gd name="T14" fmla="*/ 50 w 77"/>
                  <a:gd name="T15" fmla="*/ 73 h 77"/>
                  <a:gd name="T16" fmla="*/ 53 w 77"/>
                  <a:gd name="T17" fmla="*/ 52 h 77"/>
                  <a:gd name="T18" fmla="*/ 69 w 77"/>
                  <a:gd name="T19" fmla="*/ 57 h 77"/>
                  <a:gd name="T20" fmla="*/ 76 w 77"/>
                  <a:gd name="T21" fmla="*/ 41 h 77"/>
                  <a:gd name="T22" fmla="*/ 20 w 77"/>
                  <a:gd name="T23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7" h="77">
                    <a:moveTo>
                      <a:pt x="20" y="0"/>
                    </a:moveTo>
                    <a:cubicBezTo>
                      <a:pt x="19" y="0"/>
                      <a:pt x="19" y="0"/>
                      <a:pt x="18" y="0"/>
                    </a:cubicBezTo>
                    <a:cubicBezTo>
                      <a:pt x="17" y="1"/>
                      <a:pt x="16" y="2"/>
                      <a:pt x="17" y="3"/>
                    </a:cubicBezTo>
                    <a:cubicBezTo>
                      <a:pt x="8" y="23"/>
                      <a:pt x="0" y="49"/>
                      <a:pt x="11" y="69"/>
                    </a:cubicBezTo>
                    <a:cubicBezTo>
                      <a:pt x="14" y="74"/>
                      <a:pt x="19" y="77"/>
                      <a:pt x="24" y="76"/>
                    </a:cubicBezTo>
                    <a:cubicBezTo>
                      <a:pt x="30" y="74"/>
                      <a:pt x="31" y="67"/>
                      <a:pt x="31" y="61"/>
                    </a:cubicBezTo>
                    <a:cubicBezTo>
                      <a:pt x="35" y="67"/>
                      <a:pt x="41" y="72"/>
                      <a:pt x="48" y="74"/>
                    </a:cubicBezTo>
                    <a:cubicBezTo>
                      <a:pt x="49" y="75"/>
                      <a:pt x="50" y="74"/>
                      <a:pt x="50" y="73"/>
                    </a:cubicBezTo>
                    <a:cubicBezTo>
                      <a:pt x="53" y="66"/>
                      <a:pt x="54" y="59"/>
                      <a:pt x="53" y="52"/>
                    </a:cubicBezTo>
                    <a:cubicBezTo>
                      <a:pt x="58" y="56"/>
                      <a:pt x="63" y="59"/>
                      <a:pt x="69" y="57"/>
                    </a:cubicBezTo>
                    <a:cubicBezTo>
                      <a:pt x="76" y="55"/>
                      <a:pt x="77" y="46"/>
                      <a:pt x="76" y="41"/>
                    </a:cubicBezTo>
                    <a:cubicBezTo>
                      <a:pt x="74" y="14"/>
                      <a:pt x="41" y="4"/>
                      <a:pt x="20" y="0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65"/>
              <p:cNvSpPr/>
              <p:nvPr/>
            </p:nvSpPr>
            <p:spPr bwMode="auto">
              <a:xfrm>
                <a:off x="-142846" y="-69563"/>
                <a:ext cx="457200" cy="561975"/>
              </a:xfrm>
              <a:custGeom>
                <a:avLst/>
                <a:gdLst>
                  <a:gd name="T0" fmla="*/ 164 w 167"/>
                  <a:gd name="T1" fmla="*/ 42 h 204"/>
                  <a:gd name="T2" fmla="*/ 141 w 167"/>
                  <a:gd name="T3" fmla="*/ 36 h 204"/>
                  <a:gd name="T4" fmla="*/ 136 w 167"/>
                  <a:gd name="T5" fmla="*/ 54 h 204"/>
                  <a:gd name="T6" fmla="*/ 137 w 167"/>
                  <a:gd name="T7" fmla="*/ 55 h 204"/>
                  <a:gd name="T8" fmla="*/ 138 w 167"/>
                  <a:gd name="T9" fmla="*/ 56 h 204"/>
                  <a:gd name="T10" fmla="*/ 101 w 167"/>
                  <a:gd name="T11" fmla="*/ 82 h 204"/>
                  <a:gd name="T12" fmla="*/ 110 w 167"/>
                  <a:gd name="T13" fmla="*/ 26 h 204"/>
                  <a:gd name="T14" fmla="*/ 124 w 167"/>
                  <a:gd name="T15" fmla="*/ 16 h 204"/>
                  <a:gd name="T16" fmla="*/ 118 w 167"/>
                  <a:gd name="T17" fmla="*/ 3 h 204"/>
                  <a:gd name="T18" fmla="*/ 103 w 167"/>
                  <a:gd name="T19" fmla="*/ 10 h 204"/>
                  <a:gd name="T20" fmla="*/ 106 w 167"/>
                  <a:gd name="T21" fmla="*/ 23 h 204"/>
                  <a:gd name="T22" fmla="*/ 102 w 167"/>
                  <a:gd name="T23" fmla="*/ 54 h 204"/>
                  <a:gd name="T24" fmla="*/ 88 w 167"/>
                  <a:gd name="T25" fmla="*/ 33 h 204"/>
                  <a:gd name="T26" fmla="*/ 87 w 167"/>
                  <a:gd name="T27" fmla="*/ 19 h 204"/>
                  <a:gd name="T28" fmla="*/ 74 w 167"/>
                  <a:gd name="T29" fmla="*/ 14 h 204"/>
                  <a:gd name="T30" fmla="*/ 69 w 167"/>
                  <a:gd name="T31" fmla="*/ 30 h 204"/>
                  <a:gd name="T32" fmla="*/ 85 w 167"/>
                  <a:gd name="T33" fmla="*/ 37 h 204"/>
                  <a:gd name="T34" fmla="*/ 85 w 167"/>
                  <a:gd name="T35" fmla="*/ 36 h 204"/>
                  <a:gd name="T36" fmla="*/ 101 w 167"/>
                  <a:gd name="T37" fmla="*/ 58 h 204"/>
                  <a:gd name="T38" fmla="*/ 87 w 167"/>
                  <a:gd name="T39" fmla="*/ 114 h 204"/>
                  <a:gd name="T40" fmla="*/ 57 w 167"/>
                  <a:gd name="T41" fmla="*/ 63 h 204"/>
                  <a:gd name="T42" fmla="*/ 55 w 167"/>
                  <a:gd name="T43" fmla="*/ 47 h 204"/>
                  <a:gd name="T44" fmla="*/ 37 w 167"/>
                  <a:gd name="T45" fmla="*/ 48 h 204"/>
                  <a:gd name="T46" fmla="*/ 36 w 167"/>
                  <a:gd name="T47" fmla="*/ 67 h 204"/>
                  <a:gd name="T48" fmla="*/ 51 w 167"/>
                  <a:gd name="T49" fmla="*/ 68 h 204"/>
                  <a:gd name="T50" fmla="*/ 54 w 167"/>
                  <a:gd name="T51" fmla="*/ 68 h 204"/>
                  <a:gd name="T52" fmla="*/ 55 w 167"/>
                  <a:gd name="T53" fmla="*/ 67 h 204"/>
                  <a:gd name="T54" fmla="*/ 85 w 167"/>
                  <a:gd name="T55" fmla="*/ 118 h 204"/>
                  <a:gd name="T56" fmla="*/ 58 w 167"/>
                  <a:gd name="T57" fmla="*/ 174 h 204"/>
                  <a:gd name="T58" fmla="*/ 27 w 167"/>
                  <a:gd name="T59" fmla="*/ 114 h 204"/>
                  <a:gd name="T60" fmla="*/ 22 w 167"/>
                  <a:gd name="T61" fmla="*/ 97 h 204"/>
                  <a:gd name="T62" fmla="*/ 5 w 167"/>
                  <a:gd name="T63" fmla="*/ 100 h 204"/>
                  <a:gd name="T64" fmla="*/ 9 w 167"/>
                  <a:gd name="T65" fmla="*/ 120 h 204"/>
                  <a:gd name="T66" fmla="*/ 24 w 167"/>
                  <a:gd name="T67" fmla="*/ 118 h 204"/>
                  <a:gd name="T68" fmla="*/ 57 w 167"/>
                  <a:gd name="T69" fmla="*/ 176 h 204"/>
                  <a:gd name="T70" fmla="*/ 43 w 167"/>
                  <a:gd name="T71" fmla="*/ 203 h 204"/>
                  <a:gd name="T72" fmla="*/ 44 w 167"/>
                  <a:gd name="T73" fmla="*/ 204 h 204"/>
                  <a:gd name="T74" fmla="*/ 75 w 167"/>
                  <a:gd name="T75" fmla="*/ 152 h 204"/>
                  <a:gd name="T76" fmla="*/ 102 w 167"/>
                  <a:gd name="T77" fmla="*/ 135 h 204"/>
                  <a:gd name="T78" fmla="*/ 126 w 167"/>
                  <a:gd name="T79" fmla="*/ 128 h 204"/>
                  <a:gd name="T80" fmla="*/ 130 w 167"/>
                  <a:gd name="T81" fmla="*/ 132 h 204"/>
                  <a:gd name="T82" fmla="*/ 131 w 167"/>
                  <a:gd name="T83" fmla="*/ 134 h 204"/>
                  <a:gd name="T84" fmla="*/ 151 w 167"/>
                  <a:gd name="T85" fmla="*/ 125 h 204"/>
                  <a:gd name="T86" fmla="*/ 141 w 167"/>
                  <a:gd name="T87" fmla="*/ 103 h 204"/>
                  <a:gd name="T88" fmla="*/ 121 w 167"/>
                  <a:gd name="T89" fmla="*/ 114 h 204"/>
                  <a:gd name="T90" fmla="*/ 123 w 167"/>
                  <a:gd name="T91" fmla="*/ 123 h 204"/>
                  <a:gd name="T92" fmla="*/ 79 w 167"/>
                  <a:gd name="T93" fmla="*/ 145 h 204"/>
                  <a:gd name="T94" fmla="*/ 99 w 167"/>
                  <a:gd name="T95" fmla="*/ 88 h 204"/>
                  <a:gd name="T96" fmla="*/ 100 w 167"/>
                  <a:gd name="T97" fmla="*/ 88 h 204"/>
                  <a:gd name="T98" fmla="*/ 142 w 167"/>
                  <a:gd name="T99" fmla="*/ 60 h 204"/>
                  <a:gd name="T100" fmla="*/ 157 w 167"/>
                  <a:gd name="T101" fmla="*/ 60 h 204"/>
                  <a:gd name="T102" fmla="*/ 164 w 167"/>
                  <a:gd name="T103" fmla="*/ 42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67" h="204">
                    <a:moveTo>
                      <a:pt x="164" y="42"/>
                    </a:moveTo>
                    <a:cubicBezTo>
                      <a:pt x="161" y="33"/>
                      <a:pt x="148" y="33"/>
                      <a:pt x="141" y="36"/>
                    </a:cubicBezTo>
                    <a:cubicBezTo>
                      <a:pt x="135" y="40"/>
                      <a:pt x="133" y="48"/>
                      <a:pt x="136" y="54"/>
                    </a:cubicBezTo>
                    <a:cubicBezTo>
                      <a:pt x="136" y="54"/>
                      <a:pt x="136" y="54"/>
                      <a:pt x="137" y="55"/>
                    </a:cubicBezTo>
                    <a:cubicBezTo>
                      <a:pt x="137" y="55"/>
                      <a:pt x="137" y="56"/>
                      <a:pt x="138" y="56"/>
                    </a:cubicBezTo>
                    <a:cubicBezTo>
                      <a:pt x="124" y="61"/>
                      <a:pt x="110" y="71"/>
                      <a:pt x="101" y="82"/>
                    </a:cubicBezTo>
                    <a:cubicBezTo>
                      <a:pt x="105" y="63"/>
                      <a:pt x="108" y="45"/>
                      <a:pt x="110" y="26"/>
                    </a:cubicBezTo>
                    <a:cubicBezTo>
                      <a:pt x="116" y="25"/>
                      <a:pt x="124" y="23"/>
                      <a:pt x="124" y="16"/>
                    </a:cubicBezTo>
                    <a:cubicBezTo>
                      <a:pt x="125" y="11"/>
                      <a:pt x="122" y="6"/>
                      <a:pt x="118" y="3"/>
                    </a:cubicBezTo>
                    <a:cubicBezTo>
                      <a:pt x="111" y="0"/>
                      <a:pt x="106" y="4"/>
                      <a:pt x="103" y="10"/>
                    </a:cubicBezTo>
                    <a:cubicBezTo>
                      <a:pt x="100" y="15"/>
                      <a:pt x="102" y="20"/>
                      <a:pt x="106" y="23"/>
                    </a:cubicBezTo>
                    <a:cubicBezTo>
                      <a:pt x="105" y="33"/>
                      <a:pt x="103" y="44"/>
                      <a:pt x="102" y="54"/>
                    </a:cubicBezTo>
                    <a:cubicBezTo>
                      <a:pt x="98" y="47"/>
                      <a:pt x="93" y="39"/>
                      <a:pt x="88" y="33"/>
                    </a:cubicBezTo>
                    <a:cubicBezTo>
                      <a:pt x="90" y="29"/>
                      <a:pt x="90" y="23"/>
                      <a:pt x="87" y="19"/>
                    </a:cubicBezTo>
                    <a:cubicBezTo>
                      <a:pt x="84" y="15"/>
                      <a:pt x="79" y="12"/>
                      <a:pt x="74" y="14"/>
                    </a:cubicBezTo>
                    <a:cubicBezTo>
                      <a:pt x="68" y="16"/>
                      <a:pt x="67" y="25"/>
                      <a:pt x="69" y="30"/>
                    </a:cubicBezTo>
                    <a:cubicBezTo>
                      <a:pt x="71" y="36"/>
                      <a:pt x="79" y="39"/>
                      <a:pt x="85" y="37"/>
                    </a:cubicBezTo>
                    <a:cubicBezTo>
                      <a:pt x="85" y="37"/>
                      <a:pt x="85" y="37"/>
                      <a:pt x="85" y="36"/>
                    </a:cubicBezTo>
                    <a:cubicBezTo>
                      <a:pt x="91" y="43"/>
                      <a:pt x="96" y="50"/>
                      <a:pt x="101" y="58"/>
                    </a:cubicBezTo>
                    <a:cubicBezTo>
                      <a:pt x="98" y="77"/>
                      <a:pt x="93" y="96"/>
                      <a:pt x="87" y="114"/>
                    </a:cubicBezTo>
                    <a:cubicBezTo>
                      <a:pt x="84" y="95"/>
                      <a:pt x="71" y="77"/>
                      <a:pt x="57" y="63"/>
                    </a:cubicBezTo>
                    <a:cubicBezTo>
                      <a:pt x="60" y="57"/>
                      <a:pt x="59" y="52"/>
                      <a:pt x="55" y="47"/>
                    </a:cubicBezTo>
                    <a:cubicBezTo>
                      <a:pt x="50" y="43"/>
                      <a:pt x="41" y="43"/>
                      <a:pt x="37" y="48"/>
                    </a:cubicBezTo>
                    <a:cubicBezTo>
                      <a:pt x="32" y="53"/>
                      <a:pt x="29" y="63"/>
                      <a:pt x="36" y="67"/>
                    </a:cubicBezTo>
                    <a:cubicBezTo>
                      <a:pt x="40" y="70"/>
                      <a:pt x="46" y="70"/>
                      <a:pt x="51" y="68"/>
                    </a:cubicBezTo>
                    <a:cubicBezTo>
                      <a:pt x="52" y="69"/>
                      <a:pt x="53" y="69"/>
                      <a:pt x="54" y="68"/>
                    </a:cubicBezTo>
                    <a:cubicBezTo>
                      <a:pt x="54" y="68"/>
                      <a:pt x="54" y="67"/>
                      <a:pt x="55" y="67"/>
                    </a:cubicBezTo>
                    <a:cubicBezTo>
                      <a:pt x="68" y="82"/>
                      <a:pt x="81" y="97"/>
                      <a:pt x="85" y="118"/>
                    </a:cubicBezTo>
                    <a:cubicBezTo>
                      <a:pt x="78" y="138"/>
                      <a:pt x="68" y="156"/>
                      <a:pt x="58" y="174"/>
                    </a:cubicBezTo>
                    <a:cubicBezTo>
                      <a:pt x="56" y="153"/>
                      <a:pt x="42" y="130"/>
                      <a:pt x="27" y="114"/>
                    </a:cubicBezTo>
                    <a:cubicBezTo>
                      <a:pt x="30" y="108"/>
                      <a:pt x="27" y="100"/>
                      <a:pt x="22" y="97"/>
                    </a:cubicBezTo>
                    <a:cubicBezTo>
                      <a:pt x="16" y="94"/>
                      <a:pt x="9" y="96"/>
                      <a:pt x="5" y="100"/>
                    </a:cubicBezTo>
                    <a:cubicBezTo>
                      <a:pt x="0" y="106"/>
                      <a:pt x="3" y="115"/>
                      <a:pt x="9" y="120"/>
                    </a:cubicBezTo>
                    <a:cubicBezTo>
                      <a:pt x="14" y="124"/>
                      <a:pt x="21" y="123"/>
                      <a:pt x="24" y="118"/>
                    </a:cubicBezTo>
                    <a:cubicBezTo>
                      <a:pt x="37" y="137"/>
                      <a:pt x="52" y="153"/>
                      <a:pt x="57" y="176"/>
                    </a:cubicBezTo>
                    <a:cubicBezTo>
                      <a:pt x="52" y="185"/>
                      <a:pt x="47" y="194"/>
                      <a:pt x="43" y="203"/>
                    </a:cubicBezTo>
                    <a:cubicBezTo>
                      <a:pt x="42" y="204"/>
                      <a:pt x="43" y="204"/>
                      <a:pt x="44" y="204"/>
                    </a:cubicBezTo>
                    <a:cubicBezTo>
                      <a:pt x="56" y="188"/>
                      <a:pt x="66" y="170"/>
                      <a:pt x="75" y="152"/>
                    </a:cubicBezTo>
                    <a:cubicBezTo>
                      <a:pt x="84" y="145"/>
                      <a:pt x="92" y="139"/>
                      <a:pt x="102" y="135"/>
                    </a:cubicBezTo>
                    <a:cubicBezTo>
                      <a:pt x="110" y="132"/>
                      <a:pt x="118" y="131"/>
                      <a:pt x="126" y="128"/>
                    </a:cubicBezTo>
                    <a:cubicBezTo>
                      <a:pt x="127" y="130"/>
                      <a:pt x="129" y="131"/>
                      <a:pt x="130" y="132"/>
                    </a:cubicBezTo>
                    <a:cubicBezTo>
                      <a:pt x="130" y="133"/>
                      <a:pt x="130" y="133"/>
                      <a:pt x="131" y="134"/>
                    </a:cubicBezTo>
                    <a:cubicBezTo>
                      <a:pt x="139" y="138"/>
                      <a:pt x="149" y="135"/>
                      <a:pt x="151" y="125"/>
                    </a:cubicBezTo>
                    <a:cubicBezTo>
                      <a:pt x="152" y="117"/>
                      <a:pt x="148" y="107"/>
                      <a:pt x="141" y="103"/>
                    </a:cubicBezTo>
                    <a:cubicBezTo>
                      <a:pt x="133" y="99"/>
                      <a:pt x="121" y="104"/>
                      <a:pt x="121" y="114"/>
                    </a:cubicBezTo>
                    <a:cubicBezTo>
                      <a:pt x="121" y="117"/>
                      <a:pt x="122" y="120"/>
                      <a:pt x="123" y="123"/>
                    </a:cubicBezTo>
                    <a:cubicBezTo>
                      <a:pt x="108" y="126"/>
                      <a:pt x="90" y="134"/>
                      <a:pt x="79" y="145"/>
                    </a:cubicBezTo>
                    <a:cubicBezTo>
                      <a:pt x="87" y="127"/>
                      <a:pt x="94" y="107"/>
                      <a:pt x="99" y="88"/>
                    </a:cubicBezTo>
                    <a:cubicBezTo>
                      <a:pt x="99" y="88"/>
                      <a:pt x="100" y="88"/>
                      <a:pt x="100" y="88"/>
                    </a:cubicBezTo>
                    <a:cubicBezTo>
                      <a:pt x="112" y="74"/>
                      <a:pt x="126" y="68"/>
                      <a:pt x="142" y="60"/>
                    </a:cubicBezTo>
                    <a:cubicBezTo>
                      <a:pt x="146" y="63"/>
                      <a:pt x="152" y="63"/>
                      <a:pt x="157" y="60"/>
                    </a:cubicBezTo>
                    <a:cubicBezTo>
                      <a:pt x="163" y="56"/>
                      <a:pt x="167" y="48"/>
                      <a:pt x="164" y="42"/>
                    </a:cubicBezTo>
                    <a:close/>
                  </a:path>
                </a:pathLst>
              </a:custGeom>
              <a:solidFill>
                <a:srgbClr val="21B3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任意多边形 80"/>
              <p:cNvSpPr/>
              <p:nvPr/>
            </p:nvSpPr>
            <p:spPr bwMode="auto">
              <a:xfrm>
                <a:off x="-26273" y="434082"/>
                <a:ext cx="4349824" cy="682425"/>
              </a:xfrm>
              <a:custGeom>
                <a:avLst/>
                <a:gdLst>
                  <a:gd name="connsiteX0" fmla="*/ 605014 w 4404883"/>
                  <a:gd name="connsiteY0" fmla="*/ 946 h 682425"/>
                  <a:gd name="connsiteX1" fmla="*/ 816050 w 4404883"/>
                  <a:gd name="connsiteY1" fmla="*/ 38448 h 682425"/>
                  <a:gd name="connsiteX2" fmla="*/ 1177825 w 4404883"/>
                  <a:gd name="connsiteY2" fmla="*/ 225616 h 682425"/>
                  <a:gd name="connsiteX3" fmla="*/ 1520415 w 4404883"/>
                  <a:gd name="connsiteY3" fmla="*/ 448566 h 682425"/>
                  <a:gd name="connsiteX4" fmla="*/ 1986338 w 4404883"/>
                  <a:gd name="connsiteY4" fmla="*/ 652249 h 682425"/>
                  <a:gd name="connsiteX5" fmla="*/ 2427594 w 4404883"/>
                  <a:gd name="connsiteY5" fmla="*/ 624724 h 682425"/>
                  <a:gd name="connsiteX6" fmla="*/ 3214181 w 4404883"/>
                  <a:gd name="connsiteY6" fmla="*/ 173319 h 682425"/>
                  <a:gd name="connsiteX7" fmla="*/ 3216921 w 4404883"/>
                  <a:gd name="connsiteY7" fmla="*/ 170567 h 682425"/>
                  <a:gd name="connsiteX8" fmla="*/ 3348476 w 4404883"/>
                  <a:gd name="connsiteY8" fmla="*/ 104507 h 682425"/>
                  <a:gd name="connsiteX9" fmla="*/ 3918546 w 4404883"/>
                  <a:gd name="connsiteY9" fmla="*/ 38448 h 682425"/>
                  <a:gd name="connsiteX10" fmla="*/ 4349824 w 4404883"/>
                  <a:gd name="connsiteY10" fmla="*/ 178566 h 682425"/>
                  <a:gd name="connsiteX11" fmla="*/ 4404883 w 4404883"/>
                  <a:gd name="connsiteY11" fmla="*/ 209367 h 682425"/>
                  <a:gd name="connsiteX12" fmla="*/ 4404883 w 4404883"/>
                  <a:gd name="connsiteY12" fmla="*/ 226059 h 682425"/>
                  <a:gd name="connsiteX13" fmla="*/ 4330039 w 4404883"/>
                  <a:gd name="connsiteY13" fmla="*/ 184157 h 682425"/>
                  <a:gd name="connsiteX14" fmla="*/ 4137803 w 4404883"/>
                  <a:gd name="connsiteY14" fmla="*/ 101755 h 682425"/>
                  <a:gd name="connsiteX15" fmla="*/ 3688325 w 4404883"/>
                  <a:gd name="connsiteY15" fmla="*/ 43953 h 682425"/>
                  <a:gd name="connsiteX16" fmla="*/ 3214181 w 4404883"/>
                  <a:gd name="connsiteY16" fmla="*/ 184329 h 682425"/>
                  <a:gd name="connsiteX17" fmla="*/ 2575593 w 4404883"/>
                  <a:gd name="connsiteY17" fmla="*/ 583437 h 682425"/>
                  <a:gd name="connsiteX18" fmla="*/ 1890413 w 4404883"/>
                  <a:gd name="connsiteY18" fmla="*/ 643992 h 682425"/>
                  <a:gd name="connsiteX19" fmla="*/ 1016123 w 4404883"/>
                  <a:gd name="connsiteY19" fmla="*/ 143042 h 682425"/>
                  <a:gd name="connsiteX20" fmla="*/ 769458 w 4404883"/>
                  <a:gd name="connsiteY20" fmla="*/ 38448 h 682425"/>
                  <a:gd name="connsiteX21" fmla="*/ 506348 w 4404883"/>
                  <a:gd name="connsiteY21" fmla="*/ 13676 h 682425"/>
                  <a:gd name="connsiteX22" fmla="*/ 2056 w 4404883"/>
                  <a:gd name="connsiteY22" fmla="*/ 54963 h 682425"/>
                  <a:gd name="connsiteX23" fmla="*/ 2056 w 4404883"/>
                  <a:gd name="connsiteY23" fmla="*/ 49458 h 682425"/>
                  <a:gd name="connsiteX24" fmla="*/ 4797 w 4404883"/>
                  <a:gd name="connsiteY24" fmla="*/ 49458 h 682425"/>
                  <a:gd name="connsiteX25" fmla="*/ 21241 w 4404883"/>
                  <a:gd name="connsiteY25" fmla="*/ 49458 h 682425"/>
                  <a:gd name="connsiteX26" fmla="*/ 385757 w 4404883"/>
                  <a:gd name="connsiteY26" fmla="*/ 10923 h 682425"/>
                  <a:gd name="connsiteX27" fmla="*/ 393979 w 4404883"/>
                  <a:gd name="connsiteY27" fmla="*/ 10923 h 682425"/>
                  <a:gd name="connsiteX28" fmla="*/ 605014 w 4404883"/>
                  <a:gd name="connsiteY28" fmla="*/ 946 h 682425"/>
                  <a:gd name="connsiteX0-1" fmla="*/ 605014 w 4404883"/>
                  <a:gd name="connsiteY0-2" fmla="*/ 946 h 682425"/>
                  <a:gd name="connsiteX1-3" fmla="*/ 816050 w 4404883"/>
                  <a:gd name="connsiteY1-4" fmla="*/ 38448 h 682425"/>
                  <a:gd name="connsiteX2-5" fmla="*/ 1177825 w 4404883"/>
                  <a:gd name="connsiteY2-6" fmla="*/ 225616 h 682425"/>
                  <a:gd name="connsiteX3-7" fmla="*/ 1520415 w 4404883"/>
                  <a:gd name="connsiteY3-8" fmla="*/ 448566 h 682425"/>
                  <a:gd name="connsiteX4-9" fmla="*/ 1986338 w 4404883"/>
                  <a:gd name="connsiteY4-10" fmla="*/ 652249 h 682425"/>
                  <a:gd name="connsiteX5-11" fmla="*/ 2427594 w 4404883"/>
                  <a:gd name="connsiteY5-12" fmla="*/ 624724 h 682425"/>
                  <a:gd name="connsiteX6-13" fmla="*/ 3214181 w 4404883"/>
                  <a:gd name="connsiteY6-14" fmla="*/ 173319 h 682425"/>
                  <a:gd name="connsiteX7-15" fmla="*/ 3216921 w 4404883"/>
                  <a:gd name="connsiteY7-16" fmla="*/ 170567 h 682425"/>
                  <a:gd name="connsiteX8-17" fmla="*/ 3348476 w 4404883"/>
                  <a:gd name="connsiteY8-18" fmla="*/ 104507 h 682425"/>
                  <a:gd name="connsiteX9-19" fmla="*/ 3918546 w 4404883"/>
                  <a:gd name="connsiteY9-20" fmla="*/ 38448 h 682425"/>
                  <a:gd name="connsiteX10-21" fmla="*/ 4349824 w 4404883"/>
                  <a:gd name="connsiteY10-22" fmla="*/ 178566 h 682425"/>
                  <a:gd name="connsiteX11-23" fmla="*/ 4404883 w 4404883"/>
                  <a:gd name="connsiteY11-24" fmla="*/ 209367 h 682425"/>
                  <a:gd name="connsiteX12-25" fmla="*/ 4330039 w 4404883"/>
                  <a:gd name="connsiteY12-26" fmla="*/ 184157 h 682425"/>
                  <a:gd name="connsiteX13-27" fmla="*/ 4137803 w 4404883"/>
                  <a:gd name="connsiteY13-28" fmla="*/ 101755 h 682425"/>
                  <a:gd name="connsiteX14-29" fmla="*/ 3688325 w 4404883"/>
                  <a:gd name="connsiteY14-30" fmla="*/ 43953 h 682425"/>
                  <a:gd name="connsiteX15-31" fmla="*/ 3214181 w 4404883"/>
                  <a:gd name="connsiteY15-32" fmla="*/ 184329 h 682425"/>
                  <a:gd name="connsiteX16-33" fmla="*/ 2575593 w 4404883"/>
                  <a:gd name="connsiteY16-34" fmla="*/ 583437 h 682425"/>
                  <a:gd name="connsiteX17-35" fmla="*/ 1890413 w 4404883"/>
                  <a:gd name="connsiteY17-36" fmla="*/ 643992 h 682425"/>
                  <a:gd name="connsiteX18-37" fmla="*/ 1016123 w 4404883"/>
                  <a:gd name="connsiteY18-38" fmla="*/ 143042 h 682425"/>
                  <a:gd name="connsiteX19-39" fmla="*/ 769458 w 4404883"/>
                  <a:gd name="connsiteY19-40" fmla="*/ 38448 h 682425"/>
                  <a:gd name="connsiteX20-41" fmla="*/ 506348 w 4404883"/>
                  <a:gd name="connsiteY20-42" fmla="*/ 13676 h 682425"/>
                  <a:gd name="connsiteX21-43" fmla="*/ 2056 w 4404883"/>
                  <a:gd name="connsiteY21-44" fmla="*/ 54963 h 682425"/>
                  <a:gd name="connsiteX22-45" fmla="*/ 2056 w 4404883"/>
                  <a:gd name="connsiteY22-46" fmla="*/ 49458 h 682425"/>
                  <a:gd name="connsiteX23-47" fmla="*/ 4797 w 4404883"/>
                  <a:gd name="connsiteY23-48" fmla="*/ 49458 h 682425"/>
                  <a:gd name="connsiteX24-49" fmla="*/ 21241 w 4404883"/>
                  <a:gd name="connsiteY24-50" fmla="*/ 49458 h 682425"/>
                  <a:gd name="connsiteX25-51" fmla="*/ 385757 w 4404883"/>
                  <a:gd name="connsiteY25-52" fmla="*/ 10923 h 682425"/>
                  <a:gd name="connsiteX26-53" fmla="*/ 393979 w 4404883"/>
                  <a:gd name="connsiteY26-54" fmla="*/ 10923 h 682425"/>
                  <a:gd name="connsiteX27-55" fmla="*/ 605014 w 4404883"/>
                  <a:gd name="connsiteY27-56" fmla="*/ 946 h 682425"/>
                  <a:gd name="connsiteX0-57" fmla="*/ 605014 w 4349824"/>
                  <a:gd name="connsiteY0-58" fmla="*/ 946 h 682425"/>
                  <a:gd name="connsiteX1-59" fmla="*/ 816050 w 4349824"/>
                  <a:gd name="connsiteY1-60" fmla="*/ 38448 h 682425"/>
                  <a:gd name="connsiteX2-61" fmla="*/ 1177825 w 4349824"/>
                  <a:gd name="connsiteY2-62" fmla="*/ 225616 h 682425"/>
                  <a:gd name="connsiteX3-63" fmla="*/ 1520415 w 4349824"/>
                  <a:gd name="connsiteY3-64" fmla="*/ 448566 h 682425"/>
                  <a:gd name="connsiteX4-65" fmla="*/ 1986338 w 4349824"/>
                  <a:gd name="connsiteY4-66" fmla="*/ 652249 h 682425"/>
                  <a:gd name="connsiteX5-67" fmla="*/ 2427594 w 4349824"/>
                  <a:gd name="connsiteY5-68" fmla="*/ 624724 h 682425"/>
                  <a:gd name="connsiteX6-69" fmla="*/ 3214181 w 4349824"/>
                  <a:gd name="connsiteY6-70" fmla="*/ 173319 h 682425"/>
                  <a:gd name="connsiteX7-71" fmla="*/ 3216921 w 4349824"/>
                  <a:gd name="connsiteY7-72" fmla="*/ 170567 h 682425"/>
                  <a:gd name="connsiteX8-73" fmla="*/ 3348476 w 4349824"/>
                  <a:gd name="connsiteY8-74" fmla="*/ 104507 h 682425"/>
                  <a:gd name="connsiteX9-75" fmla="*/ 3918546 w 4349824"/>
                  <a:gd name="connsiteY9-76" fmla="*/ 38448 h 682425"/>
                  <a:gd name="connsiteX10-77" fmla="*/ 4349824 w 4349824"/>
                  <a:gd name="connsiteY10-78" fmla="*/ 178566 h 682425"/>
                  <a:gd name="connsiteX11-79" fmla="*/ 4330039 w 4349824"/>
                  <a:gd name="connsiteY11-80" fmla="*/ 184157 h 682425"/>
                  <a:gd name="connsiteX12-81" fmla="*/ 4137803 w 4349824"/>
                  <a:gd name="connsiteY12-82" fmla="*/ 101755 h 682425"/>
                  <a:gd name="connsiteX13-83" fmla="*/ 3688325 w 4349824"/>
                  <a:gd name="connsiteY13-84" fmla="*/ 43953 h 682425"/>
                  <a:gd name="connsiteX14-85" fmla="*/ 3214181 w 4349824"/>
                  <a:gd name="connsiteY14-86" fmla="*/ 184329 h 682425"/>
                  <a:gd name="connsiteX15-87" fmla="*/ 2575593 w 4349824"/>
                  <a:gd name="connsiteY15-88" fmla="*/ 583437 h 682425"/>
                  <a:gd name="connsiteX16-89" fmla="*/ 1890413 w 4349824"/>
                  <a:gd name="connsiteY16-90" fmla="*/ 643992 h 682425"/>
                  <a:gd name="connsiteX17-91" fmla="*/ 1016123 w 4349824"/>
                  <a:gd name="connsiteY17-92" fmla="*/ 143042 h 682425"/>
                  <a:gd name="connsiteX18-93" fmla="*/ 769458 w 4349824"/>
                  <a:gd name="connsiteY18-94" fmla="*/ 38448 h 682425"/>
                  <a:gd name="connsiteX19-95" fmla="*/ 506348 w 4349824"/>
                  <a:gd name="connsiteY19-96" fmla="*/ 13676 h 682425"/>
                  <a:gd name="connsiteX20-97" fmla="*/ 2056 w 4349824"/>
                  <a:gd name="connsiteY20-98" fmla="*/ 54963 h 682425"/>
                  <a:gd name="connsiteX21-99" fmla="*/ 2056 w 4349824"/>
                  <a:gd name="connsiteY21-100" fmla="*/ 49458 h 682425"/>
                  <a:gd name="connsiteX22-101" fmla="*/ 4797 w 4349824"/>
                  <a:gd name="connsiteY22-102" fmla="*/ 49458 h 682425"/>
                  <a:gd name="connsiteX23-103" fmla="*/ 21241 w 4349824"/>
                  <a:gd name="connsiteY23-104" fmla="*/ 49458 h 682425"/>
                  <a:gd name="connsiteX24-105" fmla="*/ 385757 w 4349824"/>
                  <a:gd name="connsiteY24-106" fmla="*/ 10923 h 682425"/>
                  <a:gd name="connsiteX25-107" fmla="*/ 393979 w 4349824"/>
                  <a:gd name="connsiteY25-108" fmla="*/ 10923 h 682425"/>
                  <a:gd name="connsiteX26-109" fmla="*/ 605014 w 4349824"/>
                  <a:gd name="connsiteY26-110" fmla="*/ 946 h 6824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  <a:cxn ang="0">
                    <a:pos x="connsiteX22-45" y="connsiteY22-46"/>
                  </a:cxn>
                  <a:cxn ang="0">
                    <a:pos x="connsiteX23-47" y="connsiteY23-48"/>
                  </a:cxn>
                  <a:cxn ang="0">
                    <a:pos x="connsiteX24-49" y="connsiteY24-50"/>
                  </a:cxn>
                  <a:cxn ang="0">
                    <a:pos x="connsiteX25-51" y="connsiteY25-52"/>
                  </a:cxn>
                  <a:cxn ang="0">
                    <a:pos x="connsiteX26-53" y="connsiteY26-54"/>
                  </a:cxn>
                </a:cxnLst>
                <a:rect l="l" t="t" r="r" b="b"/>
                <a:pathLst>
                  <a:path w="4349824" h="682425">
                    <a:moveTo>
                      <a:pt x="605014" y="946"/>
                    </a:moveTo>
                    <a:cubicBezTo>
                      <a:pt x="675588" y="4042"/>
                      <a:pt x="746162" y="15052"/>
                      <a:pt x="816050" y="38448"/>
                    </a:cubicBezTo>
                    <a:cubicBezTo>
                      <a:pt x="944864" y="79735"/>
                      <a:pt x="1065456" y="151299"/>
                      <a:pt x="1177825" y="225616"/>
                    </a:cubicBezTo>
                    <a:cubicBezTo>
                      <a:pt x="1292935" y="297180"/>
                      <a:pt x="1405305" y="374250"/>
                      <a:pt x="1520415" y="448566"/>
                    </a:cubicBezTo>
                    <a:cubicBezTo>
                      <a:pt x="1665673" y="536645"/>
                      <a:pt x="1816413" y="621972"/>
                      <a:pt x="1986338" y="652249"/>
                    </a:cubicBezTo>
                    <a:cubicBezTo>
                      <a:pt x="2134336" y="682526"/>
                      <a:pt x="2282336" y="671516"/>
                      <a:pt x="2427594" y="624724"/>
                    </a:cubicBezTo>
                    <a:cubicBezTo>
                      <a:pt x="2718110" y="533893"/>
                      <a:pt x="2962034" y="335715"/>
                      <a:pt x="3214181" y="173319"/>
                    </a:cubicBezTo>
                    <a:lnTo>
                      <a:pt x="3216921" y="170567"/>
                    </a:lnTo>
                    <a:cubicBezTo>
                      <a:pt x="3258032" y="145794"/>
                      <a:pt x="3301884" y="118270"/>
                      <a:pt x="3348476" y="104507"/>
                    </a:cubicBezTo>
                    <a:cubicBezTo>
                      <a:pt x="3526623" y="30191"/>
                      <a:pt x="3723955" y="16428"/>
                      <a:pt x="3918546" y="38448"/>
                    </a:cubicBezTo>
                    <a:cubicBezTo>
                      <a:pt x="4072711" y="54963"/>
                      <a:pt x="4214544" y="108636"/>
                      <a:pt x="4349824" y="178566"/>
                    </a:cubicBezTo>
                    <a:lnTo>
                      <a:pt x="4330039" y="184157"/>
                    </a:lnTo>
                    <a:cubicBezTo>
                      <a:pt x="4267988" y="152676"/>
                      <a:pt x="4204266" y="124463"/>
                      <a:pt x="4137803" y="101755"/>
                    </a:cubicBezTo>
                    <a:cubicBezTo>
                      <a:pt x="3995286" y="52210"/>
                      <a:pt x="3839065" y="35696"/>
                      <a:pt x="3688325" y="43953"/>
                    </a:cubicBezTo>
                    <a:cubicBezTo>
                      <a:pt x="3521141" y="52210"/>
                      <a:pt x="3356698" y="96250"/>
                      <a:pt x="3214181" y="184329"/>
                    </a:cubicBezTo>
                    <a:cubicBezTo>
                      <a:pt x="3005886" y="324705"/>
                      <a:pt x="2805813" y="481596"/>
                      <a:pt x="2575593" y="583437"/>
                    </a:cubicBezTo>
                    <a:cubicBezTo>
                      <a:pt x="2359076" y="682526"/>
                      <a:pt x="2120633" y="715556"/>
                      <a:pt x="1890413" y="643992"/>
                    </a:cubicBezTo>
                    <a:cubicBezTo>
                      <a:pt x="1567007" y="544903"/>
                      <a:pt x="1309380" y="302685"/>
                      <a:pt x="1016123" y="143042"/>
                    </a:cubicBezTo>
                    <a:cubicBezTo>
                      <a:pt x="936642" y="101755"/>
                      <a:pt x="857161" y="60468"/>
                      <a:pt x="769458" y="38448"/>
                    </a:cubicBezTo>
                    <a:cubicBezTo>
                      <a:pt x="684495" y="16428"/>
                      <a:pt x="596792" y="10923"/>
                      <a:pt x="506348" y="13676"/>
                    </a:cubicBezTo>
                    <a:cubicBezTo>
                      <a:pt x="339164" y="21933"/>
                      <a:pt x="171981" y="54963"/>
                      <a:pt x="2056" y="54963"/>
                    </a:cubicBezTo>
                    <a:cubicBezTo>
                      <a:pt x="-685" y="54963"/>
                      <a:pt x="-685" y="49458"/>
                      <a:pt x="2056" y="49458"/>
                    </a:cubicBezTo>
                    <a:lnTo>
                      <a:pt x="4797" y="49458"/>
                    </a:lnTo>
                    <a:lnTo>
                      <a:pt x="21241" y="49458"/>
                    </a:lnTo>
                    <a:cubicBezTo>
                      <a:pt x="144573" y="43953"/>
                      <a:pt x="265165" y="24686"/>
                      <a:pt x="385757" y="10923"/>
                    </a:cubicBezTo>
                    <a:lnTo>
                      <a:pt x="393979" y="10923"/>
                    </a:lnTo>
                    <a:cubicBezTo>
                      <a:pt x="463867" y="2666"/>
                      <a:pt x="534441" y="-2151"/>
                      <a:pt x="605014" y="946"/>
                    </a:cubicBezTo>
                    <a:close/>
                  </a:path>
                </a:pathLst>
              </a:custGeom>
              <a:solidFill>
                <a:srgbClr val="B3AE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45"/>
              <p:cNvSpPr/>
              <p:nvPr/>
            </p:nvSpPr>
            <p:spPr bwMode="auto">
              <a:xfrm rot="3230110">
                <a:off x="4294487" y="304051"/>
                <a:ext cx="135547" cy="325921"/>
              </a:xfrm>
              <a:custGeom>
                <a:avLst/>
                <a:gdLst>
                  <a:gd name="T0" fmla="*/ 16 w 52"/>
                  <a:gd name="T1" fmla="*/ 2 h 124"/>
                  <a:gd name="T2" fmla="*/ 13 w 52"/>
                  <a:gd name="T3" fmla="*/ 3 h 124"/>
                  <a:gd name="T4" fmla="*/ 35 w 52"/>
                  <a:gd name="T5" fmla="*/ 123 h 124"/>
                  <a:gd name="T6" fmla="*/ 35 w 52"/>
                  <a:gd name="T7" fmla="*/ 123 h 124"/>
                  <a:gd name="T8" fmla="*/ 36 w 52"/>
                  <a:gd name="T9" fmla="*/ 123 h 124"/>
                  <a:gd name="T10" fmla="*/ 36 w 52"/>
                  <a:gd name="T11" fmla="*/ 122 h 124"/>
                  <a:gd name="T12" fmla="*/ 36 w 52"/>
                  <a:gd name="T13" fmla="*/ 122 h 124"/>
                  <a:gd name="T14" fmla="*/ 47 w 52"/>
                  <a:gd name="T15" fmla="*/ 64 h 124"/>
                  <a:gd name="T16" fmla="*/ 19 w 52"/>
                  <a:gd name="T17" fmla="*/ 1 h 124"/>
                  <a:gd name="T18" fmla="*/ 16 w 52"/>
                  <a:gd name="T19" fmla="*/ 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124">
                    <a:moveTo>
                      <a:pt x="16" y="2"/>
                    </a:moveTo>
                    <a:cubicBezTo>
                      <a:pt x="15" y="2"/>
                      <a:pt x="14" y="2"/>
                      <a:pt x="13" y="3"/>
                    </a:cubicBezTo>
                    <a:cubicBezTo>
                      <a:pt x="0" y="43"/>
                      <a:pt x="0" y="94"/>
                      <a:pt x="35" y="123"/>
                    </a:cubicBezTo>
                    <a:cubicBezTo>
                      <a:pt x="35" y="123"/>
                      <a:pt x="35" y="123"/>
                      <a:pt x="35" y="123"/>
                    </a:cubicBezTo>
                    <a:cubicBezTo>
                      <a:pt x="35" y="123"/>
                      <a:pt x="35" y="123"/>
                      <a:pt x="36" y="123"/>
                    </a:cubicBezTo>
                    <a:cubicBezTo>
                      <a:pt x="36" y="124"/>
                      <a:pt x="37" y="123"/>
                      <a:pt x="36" y="122"/>
                    </a:cubicBezTo>
                    <a:cubicBezTo>
                      <a:pt x="36" y="122"/>
                      <a:pt x="36" y="122"/>
                      <a:pt x="36" y="122"/>
                    </a:cubicBezTo>
                    <a:cubicBezTo>
                      <a:pt x="52" y="109"/>
                      <a:pt x="50" y="81"/>
                      <a:pt x="47" y="64"/>
                    </a:cubicBezTo>
                    <a:cubicBezTo>
                      <a:pt x="44" y="42"/>
                      <a:pt x="35" y="18"/>
                      <a:pt x="19" y="1"/>
                    </a:cubicBezTo>
                    <a:cubicBezTo>
                      <a:pt x="18" y="0"/>
                      <a:pt x="16" y="1"/>
                      <a:pt x="16" y="2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45"/>
              <p:cNvSpPr/>
              <p:nvPr/>
            </p:nvSpPr>
            <p:spPr bwMode="auto">
              <a:xfrm rot="11310777">
                <a:off x="4106243" y="547734"/>
                <a:ext cx="135547" cy="325921"/>
              </a:xfrm>
              <a:custGeom>
                <a:avLst/>
                <a:gdLst>
                  <a:gd name="T0" fmla="*/ 16 w 52"/>
                  <a:gd name="T1" fmla="*/ 2 h 124"/>
                  <a:gd name="T2" fmla="*/ 13 w 52"/>
                  <a:gd name="T3" fmla="*/ 3 h 124"/>
                  <a:gd name="T4" fmla="*/ 35 w 52"/>
                  <a:gd name="T5" fmla="*/ 123 h 124"/>
                  <a:gd name="T6" fmla="*/ 35 w 52"/>
                  <a:gd name="T7" fmla="*/ 123 h 124"/>
                  <a:gd name="T8" fmla="*/ 36 w 52"/>
                  <a:gd name="T9" fmla="*/ 123 h 124"/>
                  <a:gd name="T10" fmla="*/ 36 w 52"/>
                  <a:gd name="T11" fmla="*/ 122 h 124"/>
                  <a:gd name="T12" fmla="*/ 36 w 52"/>
                  <a:gd name="T13" fmla="*/ 122 h 124"/>
                  <a:gd name="T14" fmla="*/ 47 w 52"/>
                  <a:gd name="T15" fmla="*/ 64 h 124"/>
                  <a:gd name="T16" fmla="*/ 19 w 52"/>
                  <a:gd name="T17" fmla="*/ 1 h 124"/>
                  <a:gd name="T18" fmla="*/ 16 w 52"/>
                  <a:gd name="T19" fmla="*/ 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124">
                    <a:moveTo>
                      <a:pt x="16" y="2"/>
                    </a:moveTo>
                    <a:cubicBezTo>
                      <a:pt x="15" y="2"/>
                      <a:pt x="14" y="2"/>
                      <a:pt x="13" y="3"/>
                    </a:cubicBezTo>
                    <a:cubicBezTo>
                      <a:pt x="0" y="43"/>
                      <a:pt x="0" y="94"/>
                      <a:pt x="35" y="123"/>
                    </a:cubicBezTo>
                    <a:cubicBezTo>
                      <a:pt x="35" y="123"/>
                      <a:pt x="35" y="123"/>
                      <a:pt x="35" y="123"/>
                    </a:cubicBezTo>
                    <a:cubicBezTo>
                      <a:pt x="35" y="123"/>
                      <a:pt x="35" y="123"/>
                      <a:pt x="36" y="123"/>
                    </a:cubicBezTo>
                    <a:cubicBezTo>
                      <a:pt x="36" y="124"/>
                      <a:pt x="37" y="123"/>
                      <a:pt x="36" y="122"/>
                    </a:cubicBezTo>
                    <a:cubicBezTo>
                      <a:pt x="36" y="122"/>
                      <a:pt x="36" y="122"/>
                      <a:pt x="36" y="122"/>
                    </a:cubicBezTo>
                    <a:cubicBezTo>
                      <a:pt x="52" y="109"/>
                      <a:pt x="50" y="81"/>
                      <a:pt x="47" y="64"/>
                    </a:cubicBezTo>
                    <a:cubicBezTo>
                      <a:pt x="44" y="42"/>
                      <a:pt x="35" y="18"/>
                      <a:pt x="19" y="1"/>
                    </a:cubicBezTo>
                    <a:cubicBezTo>
                      <a:pt x="18" y="0"/>
                      <a:pt x="16" y="1"/>
                      <a:pt x="16" y="2"/>
                    </a:cubicBezTo>
                    <a:close/>
                  </a:path>
                </a:pathLst>
              </a:custGeom>
              <a:solidFill>
                <a:srgbClr val="FF7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 userDrawn="1"/>
        </p:nvGrpSpPr>
        <p:grpSpPr>
          <a:xfrm>
            <a:off x="5052042" y="-19164"/>
            <a:ext cx="4107744" cy="2207684"/>
            <a:chOff x="5036256" y="3487737"/>
            <a:chExt cx="4107744" cy="1655763"/>
          </a:xfrm>
        </p:grpSpPr>
        <p:sp>
          <p:nvSpPr>
            <p:cNvPr id="69" name="Freeform 5"/>
            <p:cNvSpPr/>
            <p:nvPr/>
          </p:nvSpPr>
          <p:spPr bwMode="auto">
            <a:xfrm flipH="1">
              <a:off x="6399918" y="4097337"/>
              <a:ext cx="347663" cy="338138"/>
            </a:xfrm>
            <a:custGeom>
              <a:avLst/>
              <a:gdLst>
                <a:gd name="T0" fmla="*/ 108 w 127"/>
                <a:gd name="T1" fmla="*/ 24 h 123"/>
                <a:gd name="T2" fmla="*/ 57 w 127"/>
                <a:gd name="T3" fmla="*/ 2 h 123"/>
                <a:gd name="T4" fmla="*/ 18 w 127"/>
                <a:gd name="T5" fmla="*/ 17 h 123"/>
                <a:gd name="T6" fmla="*/ 2 w 127"/>
                <a:gd name="T7" fmla="*/ 53 h 123"/>
                <a:gd name="T8" fmla="*/ 11 w 127"/>
                <a:gd name="T9" fmla="*/ 97 h 123"/>
                <a:gd name="T10" fmla="*/ 43 w 127"/>
                <a:gd name="T11" fmla="*/ 121 h 123"/>
                <a:gd name="T12" fmla="*/ 64 w 127"/>
                <a:gd name="T13" fmla="*/ 101 h 123"/>
                <a:gd name="T14" fmla="*/ 94 w 127"/>
                <a:gd name="T15" fmla="*/ 75 h 123"/>
                <a:gd name="T16" fmla="*/ 124 w 127"/>
                <a:gd name="T17" fmla="*/ 69 h 123"/>
                <a:gd name="T18" fmla="*/ 108 w 127"/>
                <a:gd name="T19" fmla="*/ 2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23">
                  <a:moveTo>
                    <a:pt x="108" y="24"/>
                  </a:moveTo>
                  <a:cubicBezTo>
                    <a:pt x="96" y="10"/>
                    <a:pt x="75" y="4"/>
                    <a:pt x="57" y="2"/>
                  </a:cubicBezTo>
                  <a:cubicBezTo>
                    <a:pt x="43" y="0"/>
                    <a:pt x="22" y="2"/>
                    <a:pt x="18" y="17"/>
                  </a:cubicBezTo>
                  <a:cubicBezTo>
                    <a:pt x="9" y="25"/>
                    <a:pt x="4" y="46"/>
                    <a:pt x="2" y="53"/>
                  </a:cubicBezTo>
                  <a:cubicBezTo>
                    <a:pt x="0" y="69"/>
                    <a:pt x="1" y="84"/>
                    <a:pt x="11" y="97"/>
                  </a:cubicBezTo>
                  <a:cubicBezTo>
                    <a:pt x="18" y="107"/>
                    <a:pt x="29" y="119"/>
                    <a:pt x="43" y="121"/>
                  </a:cubicBezTo>
                  <a:cubicBezTo>
                    <a:pt x="55" y="123"/>
                    <a:pt x="61" y="111"/>
                    <a:pt x="64" y="101"/>
                  </a:cubicBezTo>
                  <a:cubicBezTo>
                    <a:pt x="81" y="111"/>
                    <a:pt x="97" y="94"/>
                    <a:pt x="94" y="75"/>
                  </a:cubicBezTo>
                  <a:cubicBezTo>
                    <a:pt x="105" y="83"/>
                    <a:pt x="121" y="85"/>
                    <a:pt x="124" y="69"/>
                  </a:cubicBezTo>
                  <a:cubicBezTo>
                    <a:pt x="127" y="53"/>
                    <a:pt x="119" y="34"/>
                    <a:pt x="108" y="24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9"/>
            <p:cNvSpPr/>
            <p:nvPr/>
          </p:nvSpPr>
          <p:spPr bwMode="auto">
            <a:xfrm flipH="1">
              <a:off x="5036256" y="3714749"/>
              <a:ext cx="381000" cy="493713"/>
            </a:xfrm>
            <a:custGeom>
              <a:avLst/>
              <a:gdLst>
                <a:gd name="T0" fmla="*/ 44 w 139"/>
                <a:gd name="T1" fmla="*/ 21 h 179"/>
                <a:gd name="T2" fmla="*/ 20 w 139"/>
                <a:gd name="T3" fmla="*/ 0 h 179"/>
                <a:gd name="T4" fmla="*/ 4 w 139"/>
                <a:gd name="T5" fmla="*/ 20 h 179"/>
                <a:gd name="T6" fmla="*/ 7 w 139"/>
                <a:gd name="T7" fmla="*/ 65 h 179"/>
                <a:gd name="T8" fmla="*/ 29 w 139"/>
                <a:gd name="T9" fmla="*/ 120 h 179"/>
                <a:gd name="T10" fmla="*/ 30 w 139"/>
                <a:gd name="T11" fmla="*/ 120 h 179"/>
                <a:gd name="T12" fmla="*/ 30 w 139"/>
                <a:gd name="T13" fmla="*/ 119 h 179"/>
                <a:gd name="T14" fmla="*/ 129 w 139"/>
                <a:gd name="T15" fmla="*/ 150 h 179"/>
                <a:gd name="T16" fmla="*/ 126 w 139"/>
                <a:gd name="T17" fmla="*/ 117 h 179"/>
                <a:gd name="T18" fmla="*/ 126 w 139"/>
                <a:gd name="T19" fmla="*/ 108 h 179"/>
                <a:gd name="T20" fmla="*/ 126 w 139"/>
                <a:gd name="T21" fmla="*/ 95 h 179"/>
                <a:gd name="T22" fmla="*/ 111 w 139"/>
                <a:gd name="T23" fmla="*/ 77 h 179"/>
                <a:gd name="T24" fmla="*/ 111 w 139"/>
                <a:gd name="T25" fmla="*/ 77 h 179"/>
                <a:gd name="T26" fmla="*/ 86 w 139"/>
                <a:gd name="T27" fmla="*/ 46 h 179"/>
                <a:gd name="T28" fmla="*/ 77 w 139"/>
                <a:gd name="T29" fmla="*/ 17 h 179"/>
                <a:gd name="T30" fmla="*/ 44 w 139"/>
                <a:gd name="T31" fmla="*/ 2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179">
                  <a:moveTo>
                    <a:pt x="44" y="21"/>
                  </a:moveTo>
                  <a:cubicBezTo>
                    <a:pt x="38" y="12"/>
                    <a:pt x="31" y="0"/>
                    <a:pt x="20" y="0"/>
                  </a:cubicBezTo>
                  <a:cubicBezTo>
                    <a:pt x="10" y="0"/>
                    <a:pt x="6" y="12"/>
                    <a:pt x="4" y="20"/>
                  </a:cubicBezTo>
                  <a:cubicBezTo>
                    <a:pt x="0" y="35"/>
                    <a:pt x="3" y="51"/>
                    <a:pt x="7" y="65"/>
                  </a:cubicBezTo>
                  <a:cubicBezTo>
                    <a:pt x="14" y="83"/>
                    <a:pt x="26" y="100"/>
                    <a:pt x="29" y="120"/>
                  </a:cubicBezTo>
                  <a:cubicBezTo>
                    <a:pt x="29" y="120"/>
                    <a:pt x="30" y="120"/>
                    <a:pt x="30" y="120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48" y="145"/>
                    <a:pt x="100" y="179"/>
                    <a:pt x="129" y="150"/>
                  </a:cubicBezTo>
                  <a:cubicBezTo>
                    <a:pt x="139" y="140"/>
                    <a:pt x="134" y="126"/>
                    <a:pt x="126" y="117"/>
                  </a:cubicBezTo>
                  <a:cubicBezTo>
                    <a:pt x="122" y="113"/>
                    <a:pt x="124" y="112"/>
                    <a:pt x="126" y="108"/>
                  </a:cubicBezTo>
                  <a:cubicBezTo>
                    <a:pt x="127" y="104"/>
                    <a:pt x="127" y="99"/>
                    <a:pt x="126" y="95"/>
                  </a:cubicBezTo>
                  <a:cubicBezTo>
                    <a:pt x="125" y="88"/>
                    <a:pt x="118" y="80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4" y="64"/>
                    <a:pt x="100" y="44"/>
                    <a:pt x="86" y="46"/>
                  </a:cubicBezTo>
                  <a:cubicBezTo>
                    <a:pt x="90" y="36"/>
                    <a:pt x="86" y="24"/>
                    <a:pt x="77" y="17"/>
                  </a:cubicBezTo>
                  <a:cubicBezTo>
                    <a:pt x="66" y="9"/>
                    <a:pt x="52" y="12"/>
                    <a:pt x="44" y="21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0"/>
            <p:cNvSpPr/>
            <p:nvPr/>
          </p:nvSpPr>
          <p:spPr bwMode="auto">
            <a:xfrm flipH="1">
              <a:off x="7306380" y="4375150"/>
              <a:ext cx="392113" cy="484188"/>
            </a:xfrm>
            <a:custGeom>
              <a:avLst/>
              <a:gdLst>
                <a:gd name="T0" fmla="*/ 76 w 143"/>
                <a:gd name="T1" fmla="*/ 161 h 176"/>
                <a:gd name="T2" fmla="*/ 86 w 143"/>
                <a:gd name="T3" fmla="*/ 132 h 176"/>
                <a:gd name="T4" fmla="*/ 112 w 143"/>
                <a:gd name="T5" fmla="*/ 102 h 176"/>
                <a:gd name="T6" fmla="*/ 112 w 143"/>
                <a:gd name="T7" fmla="*/ 102 h 176"/>
                <a:gd name="T8" fmla="*/ 128 w 143"/>
                <a:gd name="T9" fmla="*/ 85 h 176"/>
                <a:gd name="T10" fmla="*/ 129 w 143"/>
                <a:gd name="T11" fmla="*/ 73 h 176"/>
                <a:gd name="T12" fmla="*/ 129 w 143"/>
                <a:gd name="T13" fmla="*/ 63 h 176"/>
                <a:gd name="T14" fmla="*/ 134 w 143"/>
                <a:gd name="T15" fmla="*/ 31 h 176"/>
                <a:gd name="T16" fmla="*/ 33 w 143"/>
                <a:gd name="T17" fmla="*/ 57 h 176"/>
                <a:gd name="T18" fmla="*/ 33 w 143"/>
                <a:gd name="T19" fmla="*/ 56 h 176"/>
                <a:gd name="T20" fmla="*/ 32 w 143"/>
                <a:gd name="T21" fmla="*/ 56 h 176"/>
                <a:gd name="T22" fmla="*/ 8 w 143"/>
                <a:gd name="T23" fmla="*/ 110 h 176"/>
                <a:gd name="T24" fmla="*/ 3 w 143"/>
                <a:gd name="T25" fmla="*/ 155 h 176"/>
                <a:gd name="T26" fmla="*/ 18 w 143"/>
                <a:gd name="T27" fmla="*/ 175 h 176"/>
                <a:gd name="T28" fmla="*/ 43 w 143"/>
                <a:gd name="T29" fmla="*/ 155 h 176"/>
                <a:gd name="T30" fmla="*/ 76 w 143"/>
                <a:gd name="T31" fmla="*/ 1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176">
                  <a:moveTo>
                    <a:pt x="76" y="161"/>
                  </a:moveTo>
                  <a:cubicBezTo>
                    <a:pt x="86" y="154"/>
                    <a:pt x="90" y="143"/>
                    <a:pt x="86" y="132"/>
                  </a:cubicBezTo>
                  <a:cubicBezTo>
                    <a:pt x="100" y="135"/>
                    <a:pt x="115" y="115"/>
                    <a:pt x="112" y="102"/>
                  </a:cubicBezTo>
                  <a:cubicBezTo>
                    <a:pt x="112" y="102"/>
                    <a:pt x="112" y="102"/>
                    <a:pt x="112" y="102"/>
                  </a:cubicBezTo>
                  <a:cubicBezTo>
                    <a:pt x="120" y="100"/>
                    <a:pt x="126" y="93"/>
                    <a:pt x="128" y="85"/>
                  </a:cubicBezTo>
                  <a:cubicBezTo>
                    <a:pt x="129" y="81"/>
                    <a:pt x="130" y="76"/>
                    <a:pt x="129" y="73"/>
                  </a:cubicBezTo>
                  <a:cubicBezTo>
                    <a:pt x="127" y="68"/>
                    <a:pt x="125" y="67"/>
                    <a:pt x="129" y="63"/>
                  </a:cubicBezTo>
                  <a:cubicBezTo>
                    <a:pt x="138" y="54"/>
                    <a:pt x="143" y="41"/>
                    <a:pt x="134" y="31"/>
                  </a:cubicBezTo>
                  <a:cubicBezTo>
                    <a:pt x="106" y="0"/>
                    <a:pt x="52" y="32"/>
                    <a:pt x="33" y="57"/>
                  </a:cubicBezTo>
                  <a:cubicBezTo>
                    <a:pt x="33" y="57"/>
                    <a:pt x="33" y="57"/>
                    <a:pt x="33" y="56"/>
                  </a:cubicBezTo>
                  <a:cubicBezTo>
                    <a:pt x="33" y="56"/>
                    <a:pt x="33" y="55"/>
                    <a:pt x="32" y="56"/>
                  </a:cubicBezTo>
                  <a:cubicBezTo>
                    <a:pt x="29" y="76"/>
                    <a:pt x="16" y="92"/>
                    <a:pt x="8" y="110"/>
                  </a:cubicBezTo>
                  <a:cubicBezTo>
                    <a:pt x="3" y="124"/>
                    <a:pt x="0" y="140"/>
                    <a:pt x="3" y="155"/>
                  </a:cubicBezTo>
                  <a:cubicBezTo>
                    <a:pt x="4" y="163"/>
                    <a:pt x="8" y="175"/>
                    <a:pt x="18" y="175"/>
                  </a:cubicBezTo>
                  <a:cubicBezTo>
                    <a:pt x="29" y="176"/>
                    <a:pt x="37" y="164"/>
                    <a:pt x="43" y="155"/>
                  </a:cubicBezTo>
                  <a:cubicBezTo>
                    <a:pt x="51" y="165"/>
                    <a:pt x="64" y="169"/>
                    <a:pt x="76" y="1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1"/>
            <p:cNvSpPr/>
            <p:nvPr/>
          </p:nvSpPr>
          <p:spPr bwMode="auto">
            <a:xfrm flipH="1">
              <a:off x="8331905" y="4603750"/>
              <a:ext cx="795338" cy="539750"/>
            </a:xfrm>
            <a:custGeom>
              <a:avLst/>
              <a:gdLst>
                <a:gd name="T0" fmla="*/ 288 w 290"/>
                <a:gd name="T1" fmla="*/ 54 h 196"/>
                <a:gd name="T2" fmla="*/ 248 w 290"/>
                <a:gd name="T3" fmla="*/ 12 h 196"/>
                <a:gd name="T4" fmla="*/ 170 w 290"/>
                <a:gd name="T5" fmla="*/ 1 h 196"/>
                <a:gd name="T6" fmla="*/ 104 w 290"/>
                <a:gd name="T7" fmla="*/ 9 h 196"/>
                <a:gd name="T8" fmla="*/ 103 w 290"/>
                <a:gd name="T9" fmla="*/ 10 h 196"/>
                <a:gd name="T10" fmla="*/ 41 w 290"/>
                <a:gd name="T11" fmla="*/ 41 h 196"/>
                <a:gd name="T12" fmla="*/ 4 w 290"/>
                <a:gd name="T13" fmla="*/ 99 h 196"/>
                <a:gd name="T14" fmla="*/ 19 w 290"/>
                <a:gd name="T15" fmla="*/ 159 h 196"/>
                <a:gd name="T16" fmla="*/ 49 w 290"/>
                <a:gd name="T17" fmla="*/ 158 h 196"/>
                <a:gd name="T18" fmla="*/ 105 w 290"/>
                <a:gd name="T19" fmla="*/ 159 h 196"/>
                <a:gd name="T20" fmla="*/ 152 w 290"/>
                <a:gd name="T21" fmla="*/ 186 h 196"/>
                <a:gd name="T22" fmla="*/ 162 w 290"/>
                <a:gd name="T23" fmla="*/ 154 h 196"/>
                <a:gd name="T24" fmla="*/ 196 w 290"/>
                <a:gd name="T25" fmla="*/ 161 h 196"/>
                <a:gd name="T26" fmla="*/ 214 w 290"/>
                <a:gd name="T27" fmla="*/ 125 h 196"/>
                <a:gd name="T28" fmla="*/ 237 w 290"/>
                <a:gd name="T29" fmla="*/ 122 h 196"/>
                <a:gd name="T30" fmla="*/ 246 w 290"/>
                <a:gd name="T31" fmla="*/ 91 h 196"/>
                <a:gd name="T32" fmla="*/ 280 w 290"/>
                <a:gd name="T33" fmla="*/ 87 h 196"/>
                <a:gd name="T34" fmla="*/ 288 w 290"/>
                <a:gd name="T35" fmla="*/ 5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196">
                  <a:moveTo>
                    <a:pt x="288" y="54"/>
                  </a:moveTo>
                  <a:cubicBezTo>
                    <a:pt x="285" y="33"/>
                    <a:pt x="267" y="19"/>
                    <a:pt x="248" y="12"/>
                  </a:cubicBezTo>
                  <a:cubicBezTo>
                    <a:pt x="223" y="3"/>
                    <a:pt x="196" y="0"/>
                    <a:pt x="170" y="1"/>
                  </a:cubicBezTo>
                  <a:cubicBezTo>
                    <a:pt x="149" y="1"/>
                    <a:pt x="124" y="1"/>
                    <a:pt x="104" y="9"/>
                  </a:cubicBezTo>
                  <a:cubicBezTo>
                    <a:pt x="104" y="9"/>
                    <a:pt x="103" y="9"/>
                    <a:pt x="103" y="10"/>
                  </a:cubicBezTo>
                  <a:cubicBezTo>
                    <a:pt x="81" y="15"/>
                    <a:pt x="58" y="25"/>
                    <a:pt x="41" y="41"/>
                  </a:cubicBezTo>
                  <a:cubicBezTo>
                    <a:pt x="25" y="55"/>
                    <a:pt x="8" y="77"/>
                    <a:pt x="4" y="99"/>
                  </a:cubicBezTo>
                  <a:cubicBezTo>
                    <a:pt x="0" y="118"/>
                    <a:pt x="2" y="145"/>
                    <a:pt x="19" y="159"/>
                  </a:cubicBezTo>
                  <a:cubicBezTo>
                    <a:pt x="29" y="168"/>
                    <a:pt x="42" y="169"/>
                    <a:pt x="49" y="158"/>
                  </a:cubicBezTo>
                  <a:cubicBezTo>
                    <a:pt x="57" y="186"/>
                    <a:pt x="91" y="181"/>
                    <a:pt x="105" y="159"/>
                  </a:cubicBezTo>
                  <a:cubicBezTo>
                    <a:pt x="115" y="174"/>
                    <a:pt x="132" y="196"/>
                    <a:pt x="152" y="186"/>
                  </a:cubicBezTo>
                  <a:cubicBezTo>
                    <a:pt x="164" y="180"/>
                    <a:pt x="165" y="166"/>
                    <a:pt x="162" y="154"/>
                  </a:cubicBezTo>
                  <a:cubicBezTo>
                    <a:pt x="170" y="164"/>
                    <a:pt x="184" y="169"/>
                    <a:pt x="196" y="161"/>
                  </a:cubicBezTo>
                  <a:cubicBezTo>
                    <a:pt x="208" y="153"/>
                    <a:pt x="213" y="139"/>
                    <a:pt x="214" y="125"/>
                  </a:cubicBezTo>
                  <a:cubicBezTo>
                    <a:pt x="221" y="130"/>
                    <a:pt x="230" y="130"/>
                    <a:pt x="237" y="122"/>
                  </a:cubicBezTo>
                  <a:cubicBezTo>
                    <a:pt x="243" y="115"/>
                    <a:pt x="250" y="101"/>
                    <a:pt x="246" y="91"/>
                  </a:cubicBezTo>
                  <a:cubicBezTo>
                    <a:pt x="258" y="95"/>
                    <a:pt x="270" y="95"/>
                    <a:pt x="280" y="87"/>
                  </a:cubicBezTo>
                  <a:cubicBezTo>
                    <a:pt x="288" y="79"/>
                    <a:pt x="290" y="65"/>
                    <a:pt x="288" y="54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9"/>
            <p:cNvSpPr/>
            <p:nvPr/>
          </p:nvSpPr>
          <p:spPr bwMode="auto">
            <a:xfrm flipH="1">
              <a:off x="8023930" y="3803649"/>
              <a:ext cx="858838" cy="676275"/>
            </a:xfrm>
            <a:custGeom>
              <a:avLst/>
              <a:gdLst>
                <a:gd name="T0" fmla="*/ 289 w 313"/>
                <a:gd name="T1" fmla="*/ 50 h 246"/>
                <a:gd name="T2" fmla="*/ 289 w 313"/>
                <a:gd name="T3" fmla="*/ 51 h 246"/>
                <a:gd name="T4" fmla="*/ 257 w 313"/>
                <a:gd name="T5" fmla="*/ 61 h 246"/>
                <a:gd name="T6" fmla="*/ 288 w 313"/>
                <a:gd name="T7" fmla="*/ 26 h 246"/>
                <a:gd name="T8" fmla="*/ 274 w 313"/>
                <a:gd name="T9" fmla="*/ 6 h 246"/>
                <a:gd name="T10" fmla="*/ 272 w 313"/>
                <a:gd name="T11" fmla="*/ 17 h 246"/>
                <a:gd name="T12" fmla="*/ 229 w 313"/>
                <a:gd name="T13" fmla="*/ 84 h 246"/>
                <a:gd name="T14" fmla="*/ 237 w 313"/>
                <a:gd name="T15" fmla="*/ 35 h 246"/>
                <a:gd name="T16" fmla="*/ 210 w 313"/>
                <a:gd name="T17" fmla="*/ 40 h 246"/>
                <a:gd name="T18" fmla="*/ 225 w 313"/>
                <a:gd name="T19" fmla="*/ 49 h 246"/>
                <a:gd name="T20" fmla="*/ 227 w 313"/>
                <a:gd name="T21" fmla="*/ 86 h 246"/>
                <a:gd name="T22" fmla="*/ 160 w 313"/>
                <a:gd name="T23" fmla="*/ 145 h 246"/>
                <a:gd name="T24" fmla="*/ 189 w 313"/>
                <a:gd name="T25" fmla="*/ 85 h 246"/>
                <a:gd name="T26" fmla="*/ 167 w 313"/>
                <a:gd name="T27" fmla="*/ 69 h 246"/>
                <a:gd name="T28" fmla="*/ 170 w 313"/>
                <a:gd name="T29" fmla="*/ 86 h 246"/>
                <a:gd name="T30" fmla="*/ 158 w 313"/>
                <a:gd name="T31" fmla="*/ 147 h 246"/>
                <a:gd name="T32" fmla="*/ 87 w 313"/>
                <a:gd name="T33" fmla="*/ 197 h 246"/>
                <a:gd name="T34" fmla="*/ 136 w 313"/>
                <a:gd name="T35" fmla="*/ 137 h 246"/>
                <a:gd name="T36" fmla="*/ 113 w 313"/>
                <a:gd name="T37" fmla="*/ 124 h 246"/>
                <a:gd name="T38" fmla="*/ 114 w 313"/>
                <a:gd name="T39" fmla="*/ 139 h 246"/>
                <a:gd name="T40" fmla="*/ 46 w 313"/>
                <a:gd name="T41" fmla="*/ 222 h 246"/>
                <a:gd name="T42" fmla="*/ 32 w 313"/>
                <a:gd name="T43" fmla="*/ 211 h 246"/>
                <a:gd name="T44" fmla="*/ 50 w 313"/>
                <a:gd name="T45" fmla="*/ 187 h 246"/>
                <a:gd name="T46" fmla="*/ 28 w 313"/>
                <a:gd name="T47" fmla="*/ 171 h 246"/>
                <a:gd name="T48" fmla="*/ 35 w 313"/>
                <a:gd name="T49" fmla="*/ 189 h 246"/>
                <a:gd name="T50" fmla="*/ 0 w 313"/>
                <a:gd name="T51" fmla="*/ 245 h 246"/>
                <a:gd name="T52" fmla="*/ 41 w 313"/>
                <a:gd name="T53" fmla="*/ 230 h 246"/>
                <a:gd name="T54" fmla="*/ 102 w 313"/>
                <a:gd name="T55" fmla="*/ 224 h 246"/>
                <a:gd name="T56" fmla="*/ 121 w 313"/>
                <a:gd name="T57" fmla="*/ 235 h 246"/>
                <a:gd name="T58" fmla="*/ 107 w 313"/>
                <a:gd name="T59" fmla="*/ 210 h 246"/>
                <a:gd name="T60" fmla="*/ 103 w 313"/>
                <a:gd name="T61" fmla="*/ 219 h 246"/>
                <a:gd name="T62" fmla="*/ 54 w 313"/>
                <a:gd name="T63" fmla="*/ 223 h 246"/>
                <a:gd name="T64" fmla="*/ 131 w 313"/>
                <a:gd name="T65" fmla="*/ 173 h 246"/>
                <a:gd name="T66" fmla="*/ 182 w 313"/>
                <a:gd name="T67" fmla="*/ 195 h 246"/>
                <a:gd name="T68" fmla="*/ 199 w 313"/>
                <a:gd name="T69" fmla="*/ 201 h 246"/>
                <a:gd name="T70" fmla="*/ 188 w 313"/>
                <a:gd name="T71" fmla="*/ 177 h 246"/>
                <a:gd name="T72" fmla="*/ 133 w 313"/>
                <a:gd name="T73" fmla="*/ 172 h 246"/>
                <a:gd name="T74" fmla="*/ 199 w 313"/>
                <a:gd name="T75" fmla="*/ 120 h 246"/>
                <a:gd name="T76" fmla="*/ 238 w 313"/>
                <a:gd name="T77" fmla="*/ 135 h 246"/>
                <a:gd name="T78" fmla="*/ 257 w 313"/>
                <a:gd name="T79" fmla="*/ 121 h 246"/>
                <a:gd name="T80" fmla="*/ 245 w 313"/>
                <a:gd name="T81" fmla="*/ 117 h 246"/>
                <a:gd name="T82" fmla="*/ 241 w 313"/>
                <a:gd name="T83" fmla="*/ 119 h 246"/>
                <a:gd name="T84" fmla="*/ 238 w 313"/>
                <a:gd name="T85" fmla="*/ 122 h 246"/>
                <a:gd name="T86" fmla="*/ 255 w 313"/>
                <a:gd name="T87" fmla="*/ 63 h 246"/>
                <a:gd name="T88" fmla="*/ 291 w 313"/>
                <a:gd name="T89" fmla="*/ 56 h 246"/>
                <a:gd name="T90" fmla="*/ 313 w 313"/>
                <a:gd name="T91" fmla="*/ 4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3" h="246">
                  <a:moveTo>
                    <a:pt x="299" y="37"/>
                  </a:moveTo>
                  <a:cubicBezTo>
                    <a:pt x="294" y="39"/>
                    <a:pt x="290" y="45"/>
                    <a:pt x="289" y="50"/>
                  </a:cubicBezTo>
                  <a:cubicBezTo>
                    <a:pt x="289" y="50"/>
                    <a:pt x="288" y="51"/>
                    <a:pt x="288" y="51"/>
                  </a:cubicBezTo>
                  <a:cubicBezTo>
                    <a:pt x="288" y="51"/>
                    <a:pt x="289" y="51"/>
                    <a:pt x="289" y="51"/>
                  </a:cubicBezTo>
                  <a:cubicBezTo>
                    <a:pt x="288" y="52"/>
                    <a:pt x="288" y="53"/>
                    <a:pt x="288" y="54"/>
                  </a:cubicBezTo>
                  <a:cubicBezTo>
                    <a:pt x="278" y="55"/>
                    <a:pt x="267" y="58"/>
                    <a:pt x="257" y="61"/>
                  </a:cubicBezTo>
                  <a:cubicBezTo>
                    <a:pt x="265" y="50"/>
                    <a:pt x="273" y="39"/>
                    <a:pt x="279" y="27"/>
                  </a:cubicBezTo>
                  <a:cubicBezTo>
                    <a:pt x="282" y="28"/>
                    <a:pt x="285" y="28"/>
                    <a:pt x="288" y="26"/>
                  </a:cubicBezTo>
                  <a:cubicBezTo>
                    <a:pt x="293" y="23"/>
                    <a:pt x="296" y="16"/>
                    <a:pt x="293" y="10"/>
                  </a:cubicBezTo>
                  <a:cubicBezTo>
                    <a:pt x="290" y="3"/>
                    <a:pt x="279" y="0"/>
                    <a:pt x="274" y="6"/>
                  </a:cubicBezTo>
                  <a:cubicBezTo>
                    <a:pt x="272" y="9"/>
                    <a:pt x="272" y="12"/>
                    <a:pt x="273" y="16"/>
                  </a:cubicBezTo>
                  <a:cubicBezTo>
                    <a:pt x="272" y="16"/>
                    <a:pt x="272" y="16"/>
                    <a:pt x="272" y="17"/>
                  </a:cubicBezTo>
                  <a:cubicBezTo>
                    <a:pt x="273" y="20"/>
                    <a:pt x="274" y="23"/>
                    <a:pt x="277" y="25"/>
                  </a:cubicBezTo>
                  <a:cubicBezTo>
                    <a:pt x="262" y="46"/>
                    <a:pt x="246" y="66"/>
                    <a:pt x="229" y="84"/>
                  </a:cubicBezTo>
                  <a:cubicBezTo>
                    <a:pt x="229" y="72"/>
                    <a:pt x="229" y="60"/>
                    <a:pt x="228" y="48"/>
                  </a:cubicBezTo>
                  <a:cubicBezTo>
                    <a:pt x="234" y="46"/>
                    <a:pt x="238" y="41"/>
                    <a:pt x="237" y="35"/>
                  </a:cubicBezTo>
                  <a:cubicBezTo>
                    <a:pt x="237" y="28"/>
                    <a:pt x="231" y="24"/>
                    <a:pt x="224" y="24"/>
                  </a:cubicBezTo>
                  <a:cubicBezTo>
                    <a:pt x="217" y="25"/>
                    <a:pt x="207" y="32"/>
                    <a:pt x="210" y="40"/>
                  </a:cubicBezTo>
                  <a:cubicBezTo>
                    <a:pt x="212" y="45"/>
                    <a:pt x="218" y="48"/>
                    <a:pt x="223" y="48"/>
                  </a:cubicBezTo>
                  <a:cubicBezTo>
                    <a:pt x="223" y="48"/>
                    <a:pt x="224" y="49"/>
                    <a:pt x="225" y="49"/>
                  </a:cubicBezTo>
                  <a:cubicBezTo>
                    <a:pt x="225" y="49"/>
                    <a:pt x="225" y="49"/>
                    <a:pt x="225" y="49"/>
                  </a:cubicBezTo>
                  <a:cubicBezTo>
                    <a:pt x="226" y="61"/>
                    <a:pt x="226" y="73"/>
                    <a:pt x="227" y="86"/>
                  </a:cubicBezTo>
                  <a:cubicBezTo>
                    <a:pt x="207" y="107"/>
                    <a:pt x="185" y="126"/>
                    <a:pt x="161" y="145"/>
                  </a:cubicBezTo>
                  <a:cubicBezTo>
                    <a:pt x="161" y="145"/>
                    <a:pt x="161" y="145"/>
                    <a:pt x="160" y="145"/>
                  </a:cubicBezTo>
                  <a:cubicBezTo>
                    <a:pt x="164" y="126"/>
                    <a:pt x="170" y="109"/>
                    <a:pt x="176" y="90"/>
                  </a:cubicBezTo>
                  <a:cubicBezTo>
                    <a:pt x="181" y="92"/>
                    <a:pt x="186" y="90"/>
                    <a:pt x="189" y="85"/>
                  </a:cubicBezTo>
                  <a:cubicBezTo>
                    <a:pt x="193" y="79"/>
                    <a:pt x="192" y="69"/>
                    <a:pt x="187" y="64"/>
                  </a:cubicBezTo>
                  <a:cubicBezTo>
                    <a:pt x="181" y="58"/>
                    <a:pt x="170" y="62"/>
                    <a:pt x="167" y="69"/>
                  </a:cubicBezTo>
                  <a:cubicBezTo>
                    <a:pt x="165" y="74"/>
                    <a:pt x="166" y="80"/>
                    <a:pt x="170" y="85"/>
                  </a:cubicBezTo>
                  <a:cubicBezTo>
                    <a:pt x="170" y="85"/>
                    <a:pt x="170" y="85"/>
                    <a:pt x="170" y="86"/>
                  </a:cubicBezTo>
                  <a:cubicBezTo>
                    <a:pt x="171" y="87"/>
                    <a:pt x="173" y="89"/>
                    <a:pt x="174" y="89"/>
                  </a:cubicBezTo>
                  <a:cubicBezTo>
                    <a:pt x="168" y="108"/>
                    <a:pt x="160" y="127"/>
                    <a:pt x="158" y="147"/>
                  </a:cubicBezTo>
                  <a:cubicBezTo>
                    <a:pt x="136" y="164"/>
                    <a:pt x="113" y="180"/>
                    <a:pt x="90" y="195"/>
                  </a:cubicBezTo>
                  <a:cubicBezTo>
                    <a:pt x="89" y="196"/>
                    <a:pt x="88" y="196"/>
                    <a:pt x="87" y="197"/>
                  </a:cubicBezTo>
                  <a:cubicBezTo>
                    <a:pt x="95" y="177"/>
                    <a:pt x="105" y="159"/>
                    <a:pt x="116" y="142"/>
                  </a:cubicBezTo>
                  <a:cubicBezTo>
                    <a:pt x="123" y="146"/>
                    <a:pt x="133" y="143"/>
                    <a:pt x="136" y="137"/>
                  </a:cubicBezTo>
                  <a:cubicBezTo>
                    <a:pt x="139" y="131"/>
                    <a:pt x="138" y="122"/>
                    <a:pt x="133" y="118"/>
                  </a:cubicBezTo>
                  <a:cubicBezTo>
                    <a:pt x="126" y="111"/>
                    <a:pt x="117" y="118"/>
                    <a:pt x="113" y="124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11" y="130"/>
                    <a:pt x="111" y="135"/>
                    <a:pt x="114" y="139"/>
                  </a:cubicBezTo>
                  <a:cubicBezTo>
                    <a:pt x="101" y="157"/>
                    <a:pt x="90" y="177"/>
                    <a:pt x="85" y="198"/>
                  </a:cubicBezTo>
                  <a:cubicBezTo>
                    <a:pt x="72" y="206"/>
                    <a:pt x="59" y="214"/>
                    <a:pt x="46" y="222"/>
                  </a:cubicBezTo>
                  <a:cubicBezTo>
                    <a:pt x="40" y="225"/>
                    <a:pt x="33" y="228"/>
                    <a:pt x="27" y="231"/>
                  </a:cubicBezTo>
                  <a:cubicBezTo>
                    <a:pt x="29" y="225"/>
                    <a:pt x="30" y="218"/>
                    <a:pt x="32" y="211"/>
                  </a:cubicBezTo>
                  <a:cubicBezTo>
                    <a:pt x="34" y="204"/>
                    <a:pt x="36" y="197"/>
                    <a:pt x="38" y="191"/>
                  </a:cubicBezTo>
                  <a:cubicBezTo>
                    <a:pt x="42" y="192"/>
                    <a:pt x="47" y="191"/>
                    <a:pt x="50" y="187"/>
                  </a:cubicBezTo>
                  <a:cubicBezTo>
                    <a:pt x="55" y="181"/>
                    <a:pt x="55" y="171"/>
                    <a:pt x="49" y="166"/>
                  </a:cubicBezTo>
                  <a:cubicBezTo>
                    <a:pt x="41" y="160"/>
                    <a:pt x="31" y="163"/>
                    <a:pt x="28" y="171"/>
                  </a:cubicBezTo>
                  <a:cubicBezTo>
                    <a:pt x="26" y="176"/>
                    <a:pt x="28" y="184"/>
                    <a:pt x="32" y="186"/>
                  </a:cubicBezTo>
                  <a:cubicBezTo>
                    <a:pt x="33" y="188"/>
                    <a:pt x="34" y="189"/>
                    <a:pt x="35" y="189"/>
                  </a:cubicBezTo>
                  <a:cubicBezTo>
                    <a:pt x="28" y="202"/>
                    <a:pt x="26" y="219"/>
                    <a:pt x="23" y="233"/>
                  </a:cubicBezTo>
                  <a:cubicBezTo>
                    <a:pt x="15" y="236"/>
                    <a:pt x="7" y="240"/>
                    <a:pt x="0" y="245"/>
                  </a:cubicBezTo>
                  <a:cubicBezTo>
                    <a:pt x="0" y="245"/>
                    <a:pt x="0" y="246"/>
                    <a:pt x="0" y="246"/>
                  </a:cubicBezTo>
                  <a:cubicBezTo>
                    <a:pt x="14" y="245"/>
                    <a:pt x="29" y="236"/>
                    <a:pt x="41" y="230"/>
                  </a:cubicBezTo>
                  <a:cubicBezTo>
                    <a:pt x="45" y="228"/>
                    <a:pt x="48" y="226"/>
                    <a:pt x="51" y="224"/>
                  </a:cubicBezTo>
                  <a:cubicBezTo>
                    <a:pt x="67" y="226"/>
                    <a:pt x="86" y="227"/>
                    <a:pt x="102" y="224"/>
                  </a:cubicBezTo>
                  <a:cubicBezTo>
                    <a:pt x="102" y="225"/>
                    <a:pt x="102" y="226"/>
                    <a:pt x="102" y="227"/>
                  </a:cubicBezTo>
                  <a:cubicBezTo>
                    <a:pt x="104" y="236"/>
                    <a:pt x="114" y="237"/>
                    <a:pt x="121" y="235"/>
                  </a:cubicBezTo>
                  <a:cubicBezTo>
                    <a:pt x="128" y="232"/>
                    <a:pt x="131" y="225"/>
                    <a:pt x="128" y="218"/>
                  </a:cubicBezTo>
                  <a:cubicBezTo>
                    <a:pt x="125" y="211"/>
                    <a:pt x="114" y="206"/>
                    <a:pt x="107" y="210"/>
                  </a:cubicBezTo>
                  <a:cubicBezTo>
                    <a:pt x="107" y="210"/>
                    <a:pt x="106" y="211"/>
                    <a:pt x="107" y="212"/>
                  </a:cubicBezTo>
                  <a:cubicBezTo>
                    <a:pt x="105" y="214"/>
                    <a:pt x="103" y="216"/>
                    <a:pt x="103" y="219"/>
                  </a:cubicBezTo>
                  <a:cubicBezTo>
                    <a:pt x="95" y="220"/>
                    <a:pt x="87" y="222"/>
                    <a:pt x="79" y="222"/>
                  </a:cubicBezTo>
                  <a:cubicBezTo>
                    <a:pt x="71" y="223"/>
                    <a:pt x="62" y="223"/>
                    <a:pt x="54" y="223"/>
                  </a:cubicBezTo>
                  <a:cubicBezTo>
                    <a:pt x="66" y="216"/>
                    <a:pt x="77" y="209"/>
                    <a:pt x="89" y="201"/>
                  </a:cubicBezTo>
                  <a:cubicBezTo>
                    <a:pt x="103" y="192"/>
                    <a:pt x="117" y="183"/>
                    <a:pt x="131" y="173"/>
                  </a:cubicBezTo>
                  <a:cubicBezTo>
                    <a:pt x="146" y="180"/>
                    <a:pt x="163" y="186"/>
                    <a:pt x="180" y="188"/>
                  </a:cubicBezTo>
                  <a:cubicBezTo>
                    <a:pt x="179" y="190"/>
                    <a:pt x="180" y="193"/>
                    <a:pt x="182" y="195"/>
                  </a:cubicBezTo>
                  <a:cubicBezTo>
                    <a:pt x="182" y="195"/>
                    <a:pt x="182" y="195"/>
                    <a:pt x="182" y="195"/>
                  </a:cubicBezTo>
                  <a:cubicBezTo>
                    <a:pt x="185" y="200"/>
                    <a:pt x="192" y="203"/>
                    <a:pt x="199" y="201"/>
                  </a:cubicBezTo>
                  <a:cubicBezTo>
                    <a:pt x="206" y="198"/>
                    <a:pt x="212" y="188"/>
                    <a:pt x="207" y="181"/>
                  </a:cubicBezTo>
                  <a:cubicBezTo>
                    <a:pt x="203" y="175"/>
                    <a:pt x="194" y="175"/>
                    <a:pt x="188" y="177"/>
                  </a:cubicBezTo>
                  <a:cubicBezTo>
                    <a:pt x="184" y="178"/>
                    <a:pt x="182" y="181"/>
                    <a:pt x="180" y="184"/>
                  </a:cubicBezTo>
                  <a:cubicBezTo>
                    <a:pt x="164" y="182"/>
                    <a:pt x="148" y="178"/>
                    <a:pt x="133" y="172"/>
                  </a:cubicBezTo>
                  <a:cubicBezTo>
                    <a:pt x="142" y="165"/>
                    <a:pt x="150" y="159"/>
                    <a:pt x="159" y="152"/>
                  </a:cubicBezTo>
                  <a:cubicBezTo>
                    <a:pt x="172" y="142"/>
                    <a:pt x="186" y="131"/>
                    <a:pt x="199" y="120"/>
                  </a:cubicBezTo>
                  <a:cubicBezTo>
                    <a:pt x="211" y="125"/>
                    <a:pt x="224" y="126"/>
                    <a:pt x="237" y="126"/>
                  </a:cubicBezTo>
                  <a:cubicBezTo>
                    <a:pt x="236" y="129"/>
                    <a:pt x="237" y="132"/>
                    <a:pt x="238" y="135"/>
                  </a:cubicBezTo>
                  <a:cubicBezTo>
                    <a:pt x="242" y="141"/>
                    <a:pt x="253" y="142"/>
                    <a:pt x="258" y="137"/>
                  </a:cubicBezTo>
                  <a:cubicBezTo>
                    <a:pt x="262" y="132"/>
                    <a:pt x="261" y="125"/>
                    <a:pt x="257" y="121"/>
                  </a:cubicBezTo>
                  <a:cubicBezTo>
                    <a:pt x="254" y="117"/>
                    <a:pt x="249" y="116"/>
                    <a:pt x="245" y="117"/>
                  </a:cubicBezTo>
                  <a:cubicBezTo>
                    <a:pt x="245" y="117"/>
                    <a:pt x="245" y="117"/>
                    <a:pt x="245" y="117"/>
                  </a:cubicBezTo>
                  <a:cubicBezTo>
                    <a:pt x="246" y="117"/>
                    <a:pt x="245" y="116"/>
                    <a:pt x="245" y="117"/>
                  </a:cubicBezTo>
                  <a:cubicBezTo>
                    <a:pt x="243" y="117"/>
                    <a:pt x="242" y="118"/>
                    <a:pt x="241" y="119"/>
                  </a:cubicBezTo>
                  <a:cubicBezTo>
                    <a:pt x="240" y="120"/>
                    <a:pt x="239" y="121"/>
                    <a:pt x="238" y="121"/>
                  </a:cubicBezTo>
                  <a:cubicBezTo>
                    <a:pt x="238" y="122"/>
                    <a:pt x="238" y="122"/>
                    <a:pt x="238" y="122"/>
                  </a:cubicBezTo>
                  <a:cubicBezTo>
                    <a:pt x="226" y="122"/>
                    <a:pt x="213" y="122"/>
                    <a:pt x="201" y="119"/>
                  </a:cubicBezTo>
                  <a:cubicBezTo>
                    <a:pt x="220" y="102"/>
                    <a:pt x="239" y="83"/>
                    <a:pt x="255" y="63"/>
                  </a:cubicBezTo>
                  <a:cubicBezTo>
                    <a:pt x="267" y="62"/>
                    <a:pt x="279" y="60"/>
                    <a:pt x="291" y="57"/>
                  </a:cubicBezTo>
                  <a:cubicBezTo>
                    <a:pt x="291" y="57"/>
                    <a:pt x="291" y="56"/>
                    <a:pt x="291" y="56"/>
                  </a:cubicBezTo>
                  <a:cubicBezTo>
                    <a:pt x="293" y="60"/>
                    <a:pt x="298" y="62"/>
                    <a:pt x="302" y="61"/>
                  </a:cubicBezTo>
                  <a:cubicBezTo>
                    <a:pt x="308" y="61"/>
                    <a:pt x="313" y="56"/>
                    <a:pt x="313" y="49"/>
                  </a:cubicBezTo>
                  <a:cubicBezTo>
                    <a:pt x="313" y="42"/>
                    <a:pt x="306" y="34"/>
                    <a:pt x="299" y="37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41"/>
            <p:cNvSpPr/>
            <p:nvPr/>
          </p:nvSpPr>
          <p:spPr bwMode="auto">
            <a:xfrm flipH="1">
              <a:off x="7301618" y="3511549"/>
              <a:ext cx="695325" cy="396875"/>
            </a:xfrm>
            <a:custGeom>
              <a:avLst/>
              <a:gdLst>
                <a:gd name="T0" fmla="*/ 228 w 254"/>
                <a:gd name="T1" fmla="*/ 93 h 144"/>
                <a:gd name="T2" fmla="*/ 224 w 254"/>
                <a:gd name="T3" fmla="*/ 69 h 144"/>
                <a:gd name="T4" fmla="*/ 197 w 254"/>
                <a:gd name="T5" fmla="*/ 71 h 144"/>
                <a:gd name="T6" fmla="*/ 167 w 254"/>
                <a:gd name="T7" fmla="*/ 37 h 144"/>
                <a:gd name="T8" fmla="*/ 156 w 254"/>
                <a:gd name="T9" fmla="*/ 13 h 144"/>
                <a:gd name="T10" fmla="*/ 128 w 254"/>
                <a:gd name="T11" fmla="*/ 23 h 144"/>
                <a:gd name="T12" fmla="*/ 85 w 254"/>
                <a:gd name="T13" fmla="*/ 16 h 144"/>
                <a:gd name="T14" fmla="*/ 62 w 254"/>
                <a:gd name="T15" fmla="*/ 3 h 144"/>
                <a:gd name="T16" fmla="*/ 45 w 254"/>
                <a:gd name="T17" fmla="*/ 19 h 144"/>
                <a:gd name="T18" fmla="*/ 45 w 254"/>
                <a:gd name="T19" fmla="*/ 19 h 144"/>
                <a:gd name="T20" fmla="*/ 9 w 254"/>
                <a:gd name="T21" fmla="*/ 19 h 144"/>
                <a:gd name="T22" fmla="*/ 7 w 254"/>
                <a:gd name="T23" fmla="*/ 58 h 144"/>
                <a:gd name="T24" fmla="*/ 36 w 254"/>
                <a:gd name="T25" fmla="*/ 103 h 144"/>
                <a:gd name="T26" fmla="*/ 86 w 254"/>
                <a:gd name="T27" fmla="*/ 133 h 144"/>
                <a:gd name="T28" fmla="*/ 88 w 254"/>
                <a:gd name="T29" fmla="*/ 132 h 144"/>
                <a:gd name="T30" fmla="*/ 112 w 254"/>
                <a:gd name="T31" fmla="*/ 138 h 144"/>
                <a:gd name="T32" fmla="*/ 153 w 254"/>
                <a:gd name="T33" fmla="*/ 143 h 144"/>
                <a:gd name="T34" fmla="*/ 218 w 254"/>
                <a:gd name="T35" fmla="*/ 138 h 144"/>
                <a:gd name="T36" fmla="*/ 254 w 254"/>
                <a:gd name="T37" fmla="*/ 105 h 144"/>
                <a:gd name="T38" fmla="*/ 228 w 254"/>
                <a:gd name="T39" fmla="*/ 9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4" h="144">
                  <a:moveTo>
                    <a:pt x="228" y="93"/>
                  </a:moveTo>
                  <a:cubicBezTo>
                    <a:pt x="231" y="84"/>
                    <a:pt x="232" y="75"/>
                    <a:pt x="224" y="69"/>
                  </a:cubicBezTo>
                  <a:cubicBezTo>
                    <a:pt x="216" y="64"/>
                    <a:pt x="205" y="67"/>
                    <a:pt x="197" y="71"/>
                  </a:cubicBezTo>
                  <a:cubicBezTo>
                    <a:pt x="201" y="51"/>
                    <a:pt x="187" y="20"/>
                    <a:pt x="167" y="37"/>
                  </a:cubicBezTo>
                  <a:cubicBezTo>
                    <a:pt x="169" y="27"/>
                    <a:pt x="167" y="16"/>
                    <a:pt x="156" y="13"/>
                  </a:cubicBezTo>
                  <a:cubicBezTo>
                    <a:pt x="146" y="10"/>
                    <a:pt x="135" y="16"/>
                    <a:pt x="128" y="23"/>
                  </a:cubicBezTo>
                  <a:cubicBezTo>
                    <a:pt x="124" y="0"/>
                    <a:pt x="98" y="0"/>
                    <a:pt x="85" y="16"/>
                  </a:cubicBezTo>
                  <a:cubicBezTo>
                    <a:pt x="80" y="9"/>
                    <a:pt x="72" y="2"/>
                    <a:pt x="62" y="3"/>
                  </a:cubicBezTo>
                  <a:cubicBezTo>
                    <a:pt x="53" y="3"/>
                    <a:pt x="45" y="9"/>
                    <a:pt x="45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34" y="13"/>
                    <a:pt x="19" y="8"/>
                    <a:pt x="9" y="19"/>
                  </a:cubicBezTo>
                  <a:cubicBezTo>
                    <a:pt x="0" y="29"/>
                    <a:pt x="4" y="47"/>
                    <a:pt x="7" y="58"/>
                  </a:cubicBezTo>
                  <a:cubicBezTo>
                    <a:pt x="12" y="75"/>
                    <a:pt x="24" y="90"/>
                    <a:pt x="36" y="103"/>
                  </a:cubicBezTo>
                  <a:cubicBezTo>
                    <a:pt x="50" y="115"/>
                    <a:pt x="67" y="130"/>
                    <a:pt x="86" y="133"/>
                  </a:cubicBezTo>
                  <a:cubicBezTo>
                    <a:pt x="87" y="133"/>
                    <a:pt x="88" y="132"/>
                    <a:pt x="88" y="132"/>
                  </a:cubicBezTo>
                  <a:cubicBezTo>
                    <a:pt x="94" y="136"/>
                    <a:pt x="105" y="137"/>
                    <a:pt x="112" y="138"/>
                  </a:cubicBezTo>
                  <a:cubicBezTo>
                    <a:pt x="125" y="141"/>
                    <a:pt x="139" y="142"/>
                    <a:pt x="153" y="143"/>
                  </a:cubicBezTo>
                  <a:cubicBezTo>
                    <a:pt x="174" y="144"/>
                    <a:pt x="197" y="144"/>
                    <a:pt x="218" y="138"/>
                  </a:cubicBezTo>
                  <a:cubicBezTo>
                    <a:pt x="233" y="134"/>
                    <a:pt x="254" y="124"/>
                    <a:pt x="254" y="105"/>
                  </a:cubicBezTo>
                  <a:cubicBezTo>
                    <a:pt x="254" y="92"/>
                    <a:pt x="238" y="89"/>
                    <a:pt x="228" y="93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2"/>
            <p:cNvSpPr/>
            <p:nvPr/>
          </p:nvSpPr>
          <p:spPr bwMode="auto">
            <a:xfrm flipH="1">
              <a:off x="7446081" y="3627437"/>
              <a:ext cx="485775" cy="292100"/>
            </a:xfrm>
            <a:custGeom>
              <a:avLst/>
              <a:gdLst>
                <a:gd name="T0" fmla="*/ 170 w 177"/>
                <a:gd name="T1" fmla="*/ 71 h 106"/>
                <a:gd name="T2" fmla="*/ 150 w 177"/>
                <a:gd name="T3" fmla="*/ 68 h 106"/>
                <a:gd name="T4" fmla="*/ 131 w 177"/>
                <a:gd name="T5" fmla="*/ 52 h 106"/>
                <a:gd name="T6" fmla="*/ 106 w 177"/>
                <a:gd name="T7" fmla="*/ 34 h 106"/>
                <a:gd name="T8" fmla="*/ 68 w 177"/>
                <a:gd name="T9" fmla="*/ 24 h 106"/>
                <a:gd name="T10" fmla="*/ 38 w 177"/>
                <a:gd name="T11" fmla="*/ 17 h 106"/>
                <a:gd name="T12" fmla="*/ 12 w 177"/>
                <a:gd name="T13" fmla="*/ 6 h 106"/>
                <a:gd name="T14" fmla="*/ 3 w 177"/>
                <a:gd name="T15" fmla="*/ 29 h 106"/>
                <a:gd name="T16" fmla="*/ 60 w 177"/>
                <a:gd name="T17" fmla="*/ 94 h 106"/>
                <a:gd name="T18" fmla="*/ 61 w 177"/>
                <a:gd name="T19" fmla="*/ 96 h 106"/>
                <a:gd name="T20" fmla="*/ 161 w 177"/>
                <a:gd name="T21" fmla="*/ 91 h 106"/>
                <a:gd name="T22" fmla="*/ 170 w 177"/>
                <a:gd name="T23" fmla="*/ 7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7" h="106">
                  <a:moveTo>
                    <a:pt x="170" y="71"/>
                  </a:moveTo>
                  <a:cubicBezTo>
                    <a:pt x="165" y="66"/>
                    <a:pt x="157" y="66"/>
                    <a:pt x="150" y="68"/>
                  </a:cubicBezTo>
                  <a:cubicBezTo>
                    <a:pt x="155" y="57"/>
                    <a:pt x="142" y="47"/>
                    <a:pt x="131" y="52"/>
                  </a:cubicBezTo>
                  <a:cubicBezTo>
                    <a:pt x="136" y="39"/>
                    <a:pt x="119" y="25"/>
                    <a:pt x="106" y="34"/>
                  </a:cubicBezTo>
                  <a:cubicBezTo>
                    <a:pt x="108" y="12"/>
                    <a:pt x="82" y="9"/>
                    <a:pt x="68" y="24"/>
                  </a:cubicBezTo>
                  <a:cubicBezTo>
                    <a:pt x="61" y="12"/>
                    <a:pt x="45" y="0"/>
                    <a:pt x="38" y="17"/>
                  </a:cubicBezTo>
                  <a:cubicBezTo>
                    <a:pt x="31" y="10"/>
                    <a:pt x="21" y="3"/>
                    <a:pt x="12" y="6"/>
                  </a:cubicBezTo>
                  <a:cubicBezTo>
                    <a:pt x="2" y="10"/>
                    <a:pt x="0" y="20"/>
                    <a:pt x="3" y="29"/>
                  </a:cubicBezTo>
                  <a:cubicBezTo>
                    <a:pt x="9" y="59"/>
                    <a:pt x="35" y="79"/>
                    <a:pt x="60" y="94"/>
                  </a:cubicBezTo>
                  <a:cubicBezTo>
                    <a:pt x="59" y="95"/>
                    <a:pt x="60" y="96"/>
                    <a:pt x="61" y="96"/>
                  </a:cubicBezTo>
                  <a:cubicBezTo>
                    <a:pt x="94" y="99"/>
                    <a:pt x="130" y="106"/>
                    <a:pt x="161" y="91"/>
                  </a:cubicBezTo>
                  <a:cubicBezTo>
                    <a:pt x="167" y="88"/>
                    <a:pt x="177" y="78"/>
                    <a:pt x="170" y="7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51"/>
            <p:cNvSpPr/>
            <p:nvPr/>
          </p:nvSpPr>
          <p:spPr bwMode="auto">
            <a:xfrm flipH="1">
              <a:off x="5930018" y="3913187"/>
              <a:ext cx="693738" cy="965200"/>
            </a:xfrm>
            <a:custGeom>
              <a:avLst/>
              <a:gdLst>
                <a:gd name="T0" fmla="*/ 204 w 253"/>
                <a:gd name="T1" fmla="*/ 131 h 351"/>
                <a:gd name="T2" fmla="*/ 110 w 253"/>
                <a:gd name="T3" fmla="*/ 138 h 351"/>
                <a:gd name="T4" fmla="*/ 107 w 253"/>
                <a:gd name="T5" fmla="*/ 131 h 351"/>
                <a:gd name="T6" fmla="*/ 81 w 253"/>
                <a:gd name="T7" fmla="*/ 78 h 351"/>
                <a:gd name="T8" fmla="*/ 1 w 253"/>
                <a:gd name="T9" fmla="*/ 1 h 351"/>
                <a:gd name="T10" fmla="*/ 1 w 253"/>
                <a:gd name="T11" fmla="*/ 2 h 351"/>
                <a:gd name="T12" fmla="*/ 80 w 253"/>
                <a:gd name="T13" fmla="*/ 86 h 351"/>
                <a:gd name="T14" fmla="*/ 106 w 253"/>
                <a:gd name="T15" fmla="*/ 138 h 351"/>
                <a:gd name="T16" fmla="*/ 126 w 253"/>
                <a:gd name="T17" fmla="*/ 187 h 351"/>
                <a:gd name="T18" fmla="*/ 127 w 253"/>
                <a:gd name="T19" fmla="*/ 188 h 351"/>
                <a:gd name="T20" fmla="*/ 112 w 253"/>
                <a:gd name="T21" fmla="*/ 279 h 351"/>
                <a:gd name="T22" fmla="*/ 167 w 253"/>
                <a:gd name="T23" fmla="*/ 349 h 351"/>
                <a:gd name="T24" fmla="*/ 208 w 253"/>
                <a:gd name="T25" fmla="*/ 336 h 351"/>
                <a:gd name="T26" fmla="*/ 213 w 253"/>
                <a:gd name="T27" fmla="*/ 290 h 351"/>
                <a:gd name="T28" fmla="*/ 130 w 253"/>
                <a:gd name="T29" fmla="*/ 187 h 351"/>
                <a:gd name="T30" fmla="*/ 129 w 253"/>
                <a:gd name="T31" fmla="*/ 187 h 351"/>
                <a:gd name="T32" fmla="*/ 128 w 253"/>
                <a:gd name="T33" fmla="*/ 187 h 351"/>
                <a:gd name="T34" fmla="*/ 128 w 253"/>
                <a:gd name="T35" fmla="*/ 186 h 351"/>
                <a:gd name="T36" fmla="*/ 116 w 253"/>
                <a:gd name="T37" fmla="*/ 150 h 351"/>
                <a:gd name="T38" fmla="*/ 128 w 253"/>
                <a:gd name="T39" fmla="*/ 163 h 351"/>
                <a:gd name="T40" fmla="*/ 169 w 253"/>
                <a:gd name="T41" fmla="*/ 193 h 351"/>
                <a:gd name="T42" fmla="*/ 236 w 253"/>
                <a:gd name="T43" fmla="*/ 200 h 351"/>
                <a:gd name="T44" fmla="*/ 204 w 253"/>
                <a:gd name="T45" fmla="*/ 13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04" y="131"/>
                  </a:moveTo>
                  <a:cubicBezTo>
                    <a:pt x="176" y="119"/>
                    <a:pt x="136" y="119"/>
                    <a:pt x="110" y="138"/>
                  </a:cubicBezTo>
                  <a:cubicBezTo>
                    <a:pt x="109" y="135"/>
                    <a:pt x="108" y="133"/>
                    <a:pt x="107" y="131"/>
                  </a:cubicBezTo>
                  <a:cubicBezTo>
                    <a:pt x="100" y="113"/>
                    <a:pt x="91" y="95"/>
                    <a:pt x="81" y="78"/>
                  </a:cubicBezTo>
                  <a:cubicBezTo>
                    <a:pt x="62" y="46"/>
                    <a:pt x="36" y="16"/>
                    <a:pt x="1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34" y="24"/>
                    <a:pt x="61" y="51"/>
                    <a:pt x="80" y="86"/>
                  </a:cubicBezTo>
                  <a:cubicBezTo>
                    <a:pt x="90" y="103"/>
                    <a:pt x="98" y="120"/>
                    <a:pt x="106" y="138"/>
                  </a:cubicBezTo>
                  <a:cubicBezTo>
                    <a:pt x="112" y="154"/>
                    <a:pt x="118" y="172"/>
                    <a:pt x="126" y="187"/>
                  </a:cubicBezTo>
                  <a:cubicBezTo>
                    <a:pt x="126" y="188"/>
                    <a:pt x="126" y="188"/>
                    <a:pt x="127" y="188"/>
                  </a:cubicBezTo>
                  <a:cubicBezTo>
                    <a:pt x="108" y="212"/>
                    <a:pt x="107" y="251"/>
                    <a:pt x="112" y="279"/>
                  </a:cubicBezTo>
                  <a:cubicBezTo>
                    <a:pt x="117" y="309"/>
                    <a:pt x="133" y="343"/>
                    <a:pt x="167" y="349"/>
                  </a:cubicBezTo>
                  <a:cubicBezTo>
                    <a:pt x="182" y="351"/>
                    <a:pt x="199" y="350"/>
                    <a:pt x="208" y="336"/>
                  </a:cubicBezTo>
                  <a:cubicBezTo>
                    <a:pt x="216" y="322"/>
                    <a:pt x="216" y="305"/>
                    <a:pt x="213" y="290"/>
                  </a:cubicBezTo>
                  <a:cubicBezTo>
                    <a:pt x="203" y="244"/>
                    <a:pt x="168" y="212"/>
                    <a:pt x="130" y="187"/>
                  </a:cubicBezTo>
                  <a:cubicBezTo>
                    <a:pt x="130" y="187"/>
                    <a:pt x="129" y="187"/>
                    <a:pt x="129" y="187"/>
                  </a:cubicBezTo>
                  <a:cubicBezTo>
                    <a:pt x="129" y="187"/>
                    <a:pt x="128" y="187"/>
                    <a:pt x="128" y="187"/>
                  </a:cubicBezTo>
                  <a:cubicBezTo>
                    <a:pt x="128" y="187"/>
                    <a:pt x="128" y="186"/>
                    <a:pt x="128" y="186"/>
                  </a:cubicBezTo>
                  <a:cubicBezTo>
                    <a:pt x="125" y="174"/>
                    <a:pt x="121" y="162"/>
                    <a:pt x="116" y="150"/>
                  </a:cubicBezTo>
                  <a:cubicBezTo>
                    <a:pt x="119" y="155"/>
                    <a:pt x="124" y="159"/>
                    <a:pt x="128" y="163"/>
                  </a:cubicBezTo>
                  <a:cubicBezTo>
                    <a:pt x="140" y="174"/>
                    <a:pt x="154" y="185"/>
                    <a:pt x="169" y="193"/>
                  </a:cubicBezTo>
                  <a:cubicBezTo>
                    <a:pt x="184" y="202"/>
                    <a:pt x="222" y="223"/>
                    <a:pt x="236" y="200"/>
                  </a:cubicBezTo>
                  <a:cubicBezTo>
                    <a:pt x="253" y="173"/>
                    <a:pt x="229" y="141"/>
                    <a:pt x="204" y="131"/>
                  </a:cubicBezTo>
                  <a:close/>
                </a:path>
              </a:pathLst>
            </a:custGeom>
            <a:solidFill>
              <a:srgbClr val="3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52"/>
            <p:cNvSpPr/>
            <p:nvPr/>
          </p:nvSpPr>
          <p:spPr bwMode="auto">
            <a:xfrm flipH="1">
              <a:off x="6544381" y="3894137"/>
              <a:ext cx="241300" cy="363538"/>
            </a:xfrm>
            <a:custGeom>
              <a:avLst/>
              <a:gdLst>
                <a:gd name="T0" fmla="*/ 85 w 88"/>
                <a:gd name="T1" fmla="*/ 88 h 132"/>
                <a:gd name="T2" fmla="*/ 34 w 88"/>
                <a:gd name="T3" fmla="*/ 81 h 132"/>
                <a:gd name="T4" fmla="*/ 17 w 88"/>
                <a:gd name="T5" fmla="*/ 44 h 132"/>
                <a:gd name="T6" fmla="*/ 2 w 88"/>
                <a:gd name="T7" fmla="*/ 1 h 132"/>
                <a:gd name="T8" fmla="*/ 0 w 88"/>
                <a:gd name="T9" fmla="*/ 2 h 132"/>
                <a:gd name="T10" fmla="*/ 15 w 88"/>
                <a:gd name="T11" fmla="*/ 48 h 132"/>
                <a:gd name="T12" fmla="*/ 32 w 88"/>
                <a:gd name="T13" fmla="*/ 84 h 132"/>
                <a:gd name="T14" fmla="*/ 32 w 88"/>
                <a:gd name="T15" fmla="*/ 86 h 132"/>
                <a:gd name="T16" fmla="*/ 28 w 88"/>
                <a:gd name="T17" fmla="*/ 123 h 132"/>
                <a:gd name="T18" fmla="*/ 47 w 88"/>
                <a:gd name="T19" fmla="*/ 112 h 132"/>
                <a:gd name="T20" fmla="*/ 68 w 88"/>
                <a:gd name="T21" fmla="*/ 121 h 132"/>
                <a:gd name="T22" fmla="*/ 70 w 88"/>
                <a:gd name="T23" fmla="*/ 118 h 132"/>
                <a:gd name="T24" fmla="*/ 68 w 88"/>
                <a:gd name="T25" fmla="*/ 103 h 132"/>
                <a:gd name="T26" fmla="*/ 83 w 88"/>
                <a:gd name="T27" fmla="*/ 103 h 132"/>
                <a:gd name="T28" fmla="*/ 85 w 88"/>
                <a:gd name="T2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5" y="88"/>
                  </a:moveTo>
                  <a:cubicBezTo>
                    <a:pt x="74" y="71"/>
                    <a:pt x="48" y="68"/>
                    <a:pt x="34" y="81"/>
                  </a:cubicBezTo>
                  <a:cubicBezTo>
                    <a:pt x="29" y="69"/>
                    <a:pt x="22" y="56"/>
                    <a:pt x="17" y="44"/>
                  </a:cubicBezTo>
                  <a:cubicBezTo>
                    <a:pt x="11" y="30"/>
                    <a:pt x="7" y="15"/>
                    <a:pt x="2" y="1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3" y="18"/>
                    <a:pt x="9" y="33"/>
                    <a:pt x="15" y="48"/>
                  </a:cubicBezTo>
                  <a:cubicBezTo>
                    <a:pt x="20" y="60"/>
                    <a:pt x="25" y="73"/>
                    <a:pt x="32" y="84"/>
                  </a:cubicBezTo>
                  <a:cubicBezTo>
                    <a:pt x="31" y="85"/>
                    <a:pt x="31" y="86"/>
                    <a:pt x="32" y="86"/>
                  </a:cubicBezTo>
                  <a:cubicBezTo>
                    <a:pt x="21" y="95"/>
                    <a:pt x="17" y="113"/>
                    <a:pt x="28" y="123"/>
                  </a:cubicBezTo>
                  <a:cubicBezTo>
                    <a:pt x="38" y="132"/>
                    <a:pt x="45" y="121"/>
                    <a:pt x="47" y="112"/>
                  </a:cubicBezTo>
                  <a:cubicBezTo>
                    <a:pt x="52" y="118"/>
                    <a:pt x="59" y="121"/>
                    <a:pt x="68" y="121"/>
                  </a:cubicBezTo>
                  <a:cubicBezTo>
                    <a:pt x="69" y="121"/>
                    <a:pt x="71" y="119"/>
                    <a:pt x="70" y="118"/>
                  </a:cubicBezTo>
                  <a:cubicBezTo>
                    <a:pt x="70" y="113"/>
                    <a:pt x="70" y="108"/>
                    <a:pt x="68" y="103"/>
                  </a:cubicBezTo>
                  <a:cubicBezTo>
                    <a:pt x="73" y="105"/>
                    <a:pt x="78" y="106"/>
                    <a:pt x="83" y="103"/>
                  </a:cubicBezTo>
                  <a:cubicBezTo>
                    <a:pt x="88" y="100"/>
                    <a:pt x="88" y="92"/>
                    <a:pt x="85" y="88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53"/>
            <p:cNvSpPr/>
            <p:nvPr/>
          </p:nvSpPr>
          <p:spPr bwMode="auto">
            <a:xfrm flipH="1">
              <a:off x="6741231" y="4017962"/>
              <a:ext cx="730250" cy="911225"/>
            </a:xfrm>
            <a:custGeom>
              <a:avLst/>
              <a:gdLst>
                <a:gd name="T0" fmla="*/ 213 w 266"/>
                <a:gd name="T1" fmla="*/ 328 h 331"/>
                <a:gd name="T2" fmla="*/ 212 w 266"/>
                <a:gd name="T3" fmla="*/ 326 h 331"/>
                <a:gd name="T4" fmla="*/ 228 w 266"/>
                <a:gd name="T5" fmla="*/ 273 h 331"/>
                <a:gd name="T6" fmla="*/ 223 w 266"/>
                <a:gd name="T7" fmla="*/ 222 h 331"/>
                <a:gd name="T8" fmla="*/ 161 w 266"/>
                <a:gd name="T9" fmla="*/ 175 h 331"/>
                <a:gd name="T10" fmla="*/ 161 w 266"/>
                <a:gd name="T11" fmla="*/ 175 h 331"/>
                <a:gd name="T12" fmla="*/ 94 w 266"/>
                <a:gd name="T13" fmla="*/ 86 h 331"/>
                <a:gd name="T14" fmla="*/ 72 w 266"/>
                <a:gd name="T15" fmla="*/ 59 h 331"/>
                <a:gd name="T16" fmla="*/ 139 w 266"/>
                <a:gd name="T17" fmla="*/ 69 h 331"/>
                <a:gd name="T18" fmla="*/ 179 w 266"/>
                <a:gd name="T19" fmla="*/ 86 h 331"/>
                <a:gd name="T20" fmla="*/ 179 w 266"/>
                <a:gd name="T21" fmla="*/ 87 h 331"/>
                <a:gd name="T22" fmla="*/ 248 w 266"/>
                <a:gd name="T23" fmla="*/ 167 h 331"/>
                <a:gd name="T24" fmla="*/ 250 w 266"/>
                <a:gd name="T25" fmla="*/ 165 h 331"/>
                <a:gd name="T26" fmla="*/ 250 w 266"/>
                <a:gd name="T27" fmla="*/ 164 h 331"/>
                <a:gd name="T28" fmla="*/ 250 w 266"/>
                <a:gd name="T29" fmla="*/ 164 h 331"/>
                <a:gd name="T30" fmla="*/ 183 w 266"/>
                <a:gd name="T31" fmla="*/ 84 h 331"/>
                <a:gd name="T32" fmla="*/ 135 w 266"/>
                <a:gd name="T33" fmla="*/ 64 h 331"/>
                <a:gd name="T34" fmla="*/ 70 w 266"/>
                <a:gd name="T35" fmla="*/ 58 h 331"/>
                <a:gd name="T36" fmla="*/ 49 w 266"/>
                <a:gd name="T37" fmla="*/ 33 h 331"/>
                <a:gd name="T38" fmla="*/ 1 w 266"/>
                <a:gd name="T39" fmla="*/ 0 h 331"/>
                <a:gd name="T40" fmla="*/ 1 w 266"/>
                <a:gd name="T41" fmla="*/ 2 h 331"/>
                <a:gd name="T42" fmla="*/ 52 w 266"/>
                <a:gd name="T43" fmla="*/ 43 h 331"/>
                <a:gd name="T44" fmla="*/ 67 w 266"/>
                <a:gd name="T45" fmla="*/ 59 h 331"/>
                <a:gd name="T46" fmla="*/ 67 w 266"/>
                <a:gd name="T47" fmla="*/ 60 h 331"/>
                <a:gd name="T48" fmla="*/ 67 w 266"/>
                <a:gd name="T49" fmla="*/ 60 h 331"/>
                <a:gd name="T50" fmla="*/ 95 w 266"/>
                <a:gd name="T51" fmla="*/ 92 h 331"/>
                <a:gd name="T52" fmla="*/ 101 w 266"/>
                <a:gd name="T53" fmla="*/ 132 h 331"/>
                <a:gd name="T54" fmla="*/ 101 w 266"/>
                <a:gd name="T55" fmla="*/ 140 h 331"/>
                <a:gd name="T56" fmla="*/ 100 w 266"/>
                <a:gd name="T57" fmla="*/ 140 h 331"/>
                <a:gd name="T58" fmla="*/ 83 w 266"/>
                <a:gd name="T59" fmla="*/ 198 h 331"/>
                <a:gd name="T60" fmla="*/ 88 w 266"/>
                <a:gd name="T61" fmla="*/ 234 h 331"/>
                <a:gd name="T62" fmla="*/ 89 w 266"/>
                <a:gd name="T63" fmla="*/ 268 h 331"/>
                <a:gd name="T64" fmla="*/ 92 w 266"/>
                <a:gd name="T65" fmla="*/ 268 h 331"/>
                <a:gd name="T66" fmla="*/ 92 w 266"/>
                <a:gd name="T67" fmla="*/ 266 h 331"/>
                <a:gd name="T68" fmla="*/ 105 w 266"/>
                <a:gd name="T69" fmla="*/ 142 h 331"/>
                <a:gd name="T70" fmla="*/ 104 w 266"/>
                <a:gd name="T71" fmla="*/ 129 h 331"/>
                <a:gd name="T72" fmla="*/ 98 w 266"/>
                <a:gd name="T73" fmla="*/ 96 h 331"/>
                <a:gd name="T74" fmla="*/ 144 w 266"/>
                <a:gd name="T75" fmla="*/ 157 h 331"/>
                <a:gd name="T76" fmla="*/ 158 w 266"/>
                <a:gd name="T77" fmla="*/ 179 h 331"/>
                <a:gd name="T78" fmla="*/ 168 w 266"/>
                <a:gd name="T79" fmla="*/ 252 h 331"/>
                <a:gd name="T80" fmla="*/ 190 w 266"/>
                <a:gd name="T81" fmla="*/ 289 h 331"/>
                <a:gd name="T82" fmla="*/ 210 w 266"/>
                <a:gd name="T83" fmla="*/ 329 h 331"/>
                <a:gd name="T84" fmla="*/ 213 w 266"/>
                <a:gd name="T85" fmla="*/ 3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" h="331">
                  <a:moveTo>
                    <a:pt x="213" y="328"/>
                  </a:moveTo>
                  <a:cubicBezTo>
                    <a:pt x="213" y="327"/>
                    <a:pt x="212" y="327"/>
                    <a:pt x="212" y="326"/>
                  </a:cubicBezTo>
                  <a:cubicBezTo>
                    <a:pt x="222" y="311"/>
                    <a:pt x="226" y="290"/>
                    <a:pt x="228" y="273"/>
                  </a:cubicBezTo>
                  <a:cubicBezTo>
                    <a:pt x="230" y="256"/>
                    <a:pt x="230" y="237"/>
                    <a:pt x="223" y="222"/>
                  </a:cubicBezTo>
                  <a:cubicBezTo>
                    <a:pt x="213" y="199"/>
                    <a:pt x="189" y="169"/>
                    <a:pt x="161" y="175"/>
                  </a:cubicBezTo>
                  <a:cubicBezTo>
                    <a:pt x="161" y="175"/>
                    <a:pt x="161" y="175"/>
                    <a:pt x="161" y="175"/>
                  </a:cubicBezTo>
                  <a:cubicBezTo>
                    <a:pt x="142" y="143"/>
                    <a:pt x="118" y="113"/>
                    <a:pt x="94" y="86"/>
                  </a:cubicBezTo>
                  <a:cubicBezTo>
                    <a:pt x="87" y="77"/>
                    <a:pt x="79" y="68"/>
                    <a:pt x="72" y="59"/>
                  </a:cubicBezTo>
                  <a:cubicBezTo>
                    <a:pt x="94" y="54"/>
                    <a:pt x="118" y="62"/>
                    <a:pt x="139" y="69"/>
                  </a:cubicBezTo>
                  <a:cubicBezTo>
                    <a:pt x="153" y="74"/>
                    <a:pt x="166" y="79"/>
                    <a:pt x="179" y="86"/>
                  </a:cubicBezTo>
                  <a:cubicBezTo>
                    <a:pt x="179" y="86"/>
                    <a:pt x="179" y="87"/>
                    <a:pt x="179" y="87"/>
                  </a:cubicBezTo>
                  <a:cubicBezTo>
                    <a:pt x="178" y="127"/>
                    <a:pt x="224" y="143"/>
                    <a:pt x="248" y="167"/>
                  </a:cubicBezTo>
                  <a:cubicBezTo>
                    <a:pt x="249" y="168"/>
                    <a:pt x="251" y="166"/>
                    <a:pt x="250" y="165"/>
                  </a:cubicBezTo>
                  <a:cubicBezTo>
                    <a:pt x="250" y="165"/>
                    <a:pt x="250" y="164"/>
                    <a:pt x="2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66" y="128"/>
                    <a:pt x="223" y="69"/>
                    <a:pt x="183" y="84"/>
                  </a:cubicBezTo>
                  <a:cubicBezTo>
                    <a:pt x="168" y="75"/>
                    <a:pt x="151" y="69"/>
                    <a:pt x="135" y="64"/>
                  </a:cubicBezTo>
                  <a:cubicBezTo>
                    <a:pt x="116" y="58"/>
                    <a:pt x="90" y="50"/>
                    <a:pt x="70" y="58"/>
                  </a:cubicBezTo>
                  <a:cubicBezTo>
                    <a:pt x="63" y="49"/>
                    <a:pt x="56" y="41"/>
                    <a:pt x="49" y="33"/>
                  </a:cubicBezTo>
                  <a:cubicBezTo>
                    <a:pt x="36" y="20"/>
                    <a:pt x="20" y="3"/>
                    <a:pt x="1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2" y="11"/>
                    <a:pt x="38" y="26"/>
                    <a:pt x="52" y="43"/>
                  </a:cubicBezTo>
                  <a:cubicBezTo>
                    <a:pt x="57" y="48"/>
                    <a:pt x="62" y="54"/>
                    <a:pt x="67" y="59"/>
                  </a:cubicBezTo>
                  <a:cubicBezTo>
                    <a:pt x="66" y="59"/>
                    <a:pt x="67" y="60"/>
                    <a:pt x="67" y="60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77" y="70"/>
                    <a:pt x="86" y="81"/>
                    <a:pt x="95" y="92"/>
                  </a:cubicBezTo>
                  <a:cubicBezTo>
                    <a:pt x="98" y="105"/>
                    <a:pt x="101" y="118"/>
                    <a:pt x="101" y="132"/>
                  </a:cubicBezTo>
                  <a:cubicBezTo>
                    <a:pt x="101" y="135"/>
                    <a:pt x="101" y="137"/>
                    <a:pt x="101" y="140"/>
                  </a:cubicBezTo>
                  <a:cubicBezTo>
                    <a:pt x="101" y="140"/>
                    <a:pt x="101" y="140"/>
                    <a:pt x="100" y="140"/>
                  </a:cubicBezTo>
                  <a:cubicBezTo>
                    <a:pt x="84" y="155"/>
                    <a:pt x="81" y="177"/>
                    <a:pt x="83" y="198"/>
                  </a:cubicBezTo>
                  <a:cubicBezTo>
                    <a:pt x="84" y="210"/>
                    <a:pt x="86" y="222"/>
                    <a:pt x="88" y="234"/>
                  </a:cubicBezTo>
                  <a:cubicBezTo>
                    <a:pt x="89" y="246"/>
                    <a:pt x="89" y="257"/>
                    <a:pt x="89" y="268"/>
                  </a:cubicBezTo>
                  <a:cubicBezTo>
                    <a:pt x="89" y="270"/>
                    <a:pt x="92" y="270"/>
                    <a:pt x="92" y="268"/>
                  </a:cubicBezTo>
                  <a:cubicBezTo>
                    <a:pt x="92" y="267"/>
                    <a:pt x="92" y="266"/>
                    <a:pt x="92" y="266"/>
                  </a:cubicBezTo>
                  <a:cubicBezTo>
                    <a:pt x="111" y="230"/>
                    <a:pt x="153" y="170"/>
                    <a:pt x="105" y="142"/>
                  </a:cubicBezTo>
                  <a:cubicBezTo>
                    <a:pt x="104" y="137"/>
                    <a:pt x="104" y="133"/>
                    <a:pt x="104" y="129"/>
                  </a:cubicBezTo>
                  <a:cubicBezTo>
                    <a:pt x="103" y="118"/>
                    <a:pt x="103" y="106"/>
                    <a:pt x="98" y="96"/>
                  </a:cubicBezTo>
                  <a:cubicBezTo>
                    <a:pt x="115" y="116"/>
                    <a:pt x="130" y="136"/>
                    <a:pt x="144" y="157"/>
                  </a:cubicBezTo>
                  <a:cubicBezTo>
                    <a:pt x="149" y="164"/>
                    <a:pt x="153" y="171"/>
                    <a:pt x="158" y="179"/>
                  </a:cubicBezTo>
                  <a:cubicBezTo>
                    <a:pt x="155" y="204"/>
                    <a:pt x="157" y="229"/>
                    <a:pt x="168" y="252"/>
                  </a:cubicBezTo>
                  <a:cubicBezTo>
                    <a:pt x="174" y="265"/>
                    <a:pt x="182" y="277"/>
                    <a:pt x="190" y="289"/>
                  </a:cubicBezTo>
                  <a:cubicBezTo>
                    <a:pt x="198" y="302"/>
                    <a:pt x="204" y="315"/>
                    <a:pt x="210" y="329"/>
                  </a:cubicBezTo>
                  <a:cubicBezTo>
                    <a:pt x="211" y="331"/>
                    <a:pt x="213" y="330"/>
                    <a:pt x="213" y="328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54"/>
            <p:cNvSpPr/>
            <p:nvPr/>
          </p:nvSpPr>
          <p:spPr bwMode="auto">
            <a:xfrm flipH="1">
              <a:off x="7412743" y="4235450"/>
              <a:ext cx="546100" cy="498475"/>
            </a:xfrm>
            <a:custGeom>
              <a:avLst/>
              <a:gdLst>
                <a:gd name="T0" fmla="*/ 145 w 199"/>
                <a:gd name="T1" fmla="*/ 150 h 181"/>
                <a:gd name="T2" fmla="*/ 169 w 199"/>
                <a:gd name="T3" fmla="*/ 142 h 181"/>
                <a:gd name="T4" fmla="*/ 176 w 199"/>
                <a:gd name="T5" fmla="*/ 118 h 181"/>
                <a:gd name="T6" fmla="*/ 184 w 199"/>
                <a:gd name="T7" fmla="*/ 88 h 181"/>
                <a:gd name="T8" fmla="*/ 130 w 199"/>
                <a:gd name="T9" fmla="*/ 107 h 181"/>
                <a:gd name="T10" fmla="*/ 128 w 199"/>
                <a:gd name="T11" fmla="*/ 107 h 181"/>
                <a:gd name="T12" fmla="*/ 128 w 199"/>
                <a:gd name="T13" fmla="*/ 108 h 181"/>
                <a:gd name="T14" fmla="*/ 90 w 199"/>
                <a:gd name="T15" fmla="*/ 87 h 181"/>
                <a:gd name="T16" fmla="*/ 54 w 199"/>
                <a:gd name="T17" fmla="*/ 57 h 181"/>
                <a:gd name="T18" fmla="*/ 25 w 199"/>
                <a:gd name="T19" fmla="*/ 22 h 181"/>
                <a:gd name="T20" fmla="*/ 2 w 199"/>
                <a:gd name="T21" fmla="*/ 0 h 181"/>
                <a:gd name="T22" fmla="*/ 1 w 199"/>
                <a:gd name="T23" fmla="*/ 1 h 181"/>
                <a:gd name="T24" fmla="*/ 59 w 199"/>
                <a:gd name="T25" fmla="*/ 68 h 181"/>
                <a:gd name="T26" fmla="*/ 126 w 199"/>
                <a:gd name="T27" fmla="*/ 111 h 181"/>
                <a:gd name="T28" fmla="*/ 115 w 199"/>
                <a:gd name="T29" fmla="*/ 133 h 181"/>
                <a:gd name="T30" fmla="*/ 111 w 199"/>
                <a:gd name="T31" fmla="*/ 159 h 181"/>
                <a:gd name="T32" fmla="*/ 145 w 199"/>
                <a:gd name="T33" fmla="*/ 15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181">
                  <a:moveTo>
                    <a:pt x="145" y="150"/>
                  </a:moveTo>
                  <a:cubicBezTo>
                    <a:pt x="153" y="154"/>
                    <a:pt x="164" y="149"/>
                    <a:pt x="169" y="142"/>
                  </a:cubicBezTo>
                  <a:cubicBezTo>
                    <a:pt x="175" y="135"/>
                    <a:pt x="178" y="126"/>
                    <a:pt x="176" y="118"/>
                  </a:cubicBezTo>
                  <a:cubicBezTo>
                    <a:pt x="188" y="114"/>
                    <a:pt x="199" y="96"/>
                    <a:pt x="184" y="88"/>
                  </a:cubicBezTo>
                  <a:cubicBezTo>
                    <a:pt x="164" y="78"/>
                    <a:pt x="144" y="94"/>
                    <a:pt x="130" y="107"/>
                  </a:cubicBezTo>
                  <a:cubicBezTo>
                    <a:pt x="129" y="107"/>
                    <a:pt x="129" y="107"/>
                    <a:pt x="128" y="107"/>
                  </a:cubicBezTo>
                  <a:cubicBezTo>
                    <a:pt x="128" y="107"/>
                    <a:pt x="128" y="108"/>
                    <a:pt x="128" y="108"/>
                  </a:cubicBezTo>
                  <a:cubicBezTo>
                    <a:pt x="115" y="100"/>
                    <a:pt x="102" y="95"/>
                    <a:pt x="90" y="87"/>
                  </a:cubicBezTo>
                  <a:cubicBezTo>
                    <a:pt x="77" y="78"/>
                    <a:pt x="65" y="69"/>
                    <a:pt x="54" y="57"/>
                  </a:cubicBezTo>
                  <a:cubicBezTo>
                    <a:pt x="44" y="46"/>
                    <a:pt x="34" y="34"/>
                    <a:pt x="25" y="22"/>
                  </a:cubicBezTo>
                  <a:cubicBezTo>
                    <a:pt x="18" y="14"/>
                    <a:pt x="11" y="5"/>
                    <a:pt x="2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22" y="22"/>
                    <a:pt x="37" y="47"/>
                    <a:pt x="59" y="68"/>
                  </a:cubicBezTo>
                  <a:cubicBezTo>
                    <a:pt x="78" y="85"/>
                    <a:pt x="101" y="102"/>
                    <a:pt x="126" y="111"/>
                  </a:cubicBezTo>
                  <a:cubicBezTo>
                    <a:pt x="121" y="118"/>
                    <a:pt x="118" y="125"/>
                    <a:pt x="115" y="133"/>
                  </a:cubicBezTo>
                  <a:cubicBezTo>
                    <a:pt x="112" y="141"/>
                    <a:pt x="109" y="151"/>
                    <a:pt x="111" y="159"/>
                  </a:cubicBezTo>
                  <a:cubicBezTo>
                    <a:pt x="118" y="181"/>
                    <a:pt x="140" y="162"/>
                    <a:pt x="145" y="150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55"/>
            <p:cNvSpPr/>
            <p:nvPr/>
          </p:nvSpPr>
          <p:spPr bwMode="auto">
            <a:xfrm flipH="1">
              <a:off x="7533393" y="4202112"/>
              <a:ext cx="307975" cy="201613"/>
            </a:xfrm>
            <a:custGeom>
              <a:avLst/>
              <a:gdLst>
                <a:gd name="T0" fmla="*/ 110 w 112"/>
                <a:gd name="T1" fmla="*/ 6 h 73"/>
                <a:gd name="T2" fmla="*/ 46 w 112"/>
                <a:gd name="T3" fmla="*/ 15 h 73"/>
                <a:gd name="T4" fmla="*/ 1 w 112"/>
                <a:gd name="T5" fmla="*/ 61 h 73"/>
                <a:gd name="T6" fmla="*/ 1 w 112"/>
                <a:gd name="T7" fmla="*/ 61 h 73"/>
                <a:gd name="T8" fmla="*/ 1 w 112"/>
                <a:gd name="T9" fmla="*/ 63 h 73"/>
                <a:gd name="T10" fmla="*/ 1 w 112"/>
                <a:gd name="T11" fmla="*/ 64 h 73"/>
                <a:gd name="T12" fmla="*/ 2 w 112"/>
                <a:gd name="T13" fmla="*/ 64 h 73"/>
                <a:gd name="T14" fmla="*/ 2 w 112"/>
                <a:gd name="T15" fmla="*/ 64 h 73"/>
                <a:gd name="T16" fmla="*/ 66 w 112"/>
                <a:gd name="T17" fmla="*/ 56 h 73"/>
                <a:gd name="T18" fmla="*/ 109 w 112"/>
                <a:gd name="T19" fmla="*/ 9 h 73"/>
                <a:gd name="T20" fmla="*/ 110 w 112"/>
                <a:gd name="T21" fmla="*/ 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73">
                  <a:moveTo>
                    <a:pt x="110" y="6"/>
                  </a:moveTo>
                  <a:cubicBezTo>
                    <a:pt x="89" y="0"/>
                    <a:pt x="64" y="6"/>
                    <a:pt x="46" y="15"/>
                  </a:cubicBezTo>
                  <a:cubicBezTo>
                    <a:pt x="27" y="25"/>
                    <a:pt x="7" y="39"/>
                    <a:pt x="1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2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2" y="64"/>
                    <a:pt x="2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0" y="73"/>
                    <a:pt x="49" y="65"/>
                    <a:pt x="66" y="56"/>
                  </a:cubicBezTo>
                  <a:cubicBezTo>
                    <a:pt x="84" y="47"/>
                    <a:pt x="104" y="30"/>
                    <a:pt x="109" y="9"/>
                  </a:cubicBezTo>
                  <a:cubicBezTo>
                    <a:pt x="111" y="9"/>
                    <a:pt x="112" y="7"/>
                    <a:pt x="110" y="6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56"/>
            <p:cNvSpPr/>
            <p:nvPr/>
          </p:nvSpPr>
          <p:spPr bwMode="auto">
            <a:xfrm flipH="1">
              <a:off x="7739768" y="4427537"/>
              <a:ext cx="142875" cy="341313"/>
            </a:xfrm>
            <a:custGeom>
              <a:avLst/>
              <a:gdLst>
                <a:gd name="T0" fmla="*/ 19 w 52"/>
                <a:gd name="T1" fmla="*/ 123 h 124"/>
                <a:gd name="T2" fmla="*/ 47 w 52"/>
                <a:gd name="T3" fmla="*/ 60 h 124"/>
                <a:gd name="T4" fmla="*/ 36 w 52"/>
                <a:gd name="T5" fmla="*/ 2 h 124"/>
                <a:gd name="T6" fmla="*/ 36 w 52"/>
                <a:gd name="T7" fmla="*/ 1 h 124"/>
                <a:gd name="T8" fmla="*/ 36 w 52"/>
                <a:gd name="T9" fmla="*/ 0 h 124"/>
                <a:gd name="T10" fmla="*/ 35 w 52"/>
                <a:gd name="T11" fmla="*/ 1 h 124"/>
                <a:gd name="T12" fmla="*/ 35 w 52"/>
                <a:gd name="T13" fmla="*/ 1 h 124"/>
                <a:gd name="T14" fmla="*/ 13 w 52"/>
                <a:gd name="T15" fmla="*/ 120 h 124"/>
                <a:gd name="T16" fmla="*/ 16 w 52"/>
                <a:gd name="T17" fmla="*/ 121 h 124"/>
                <a:gd name="T18" fmla="*/ 19 w 52"/>
                <a:gd name="T19" fmla="*/ 12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9" y="123"/>
                  </a:moveTo>
                  <a:cubicBezTo>
                    <a:pt x="35" y="106"/>
                    <a:pt x="44" y="82"/>
                    <a:pt x="47" y="60"/>
                  </a:cubicBezTo>
                  <a:cubicBezTo>
                    <a:pt x="50" y="42"/>
                    <a:pt x="52" y="14"/>
                    <a:pt x="36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1"/>
                    <a:pt x="36" y="0"/>
                    <a:pt x="36" y="0"/>
                  </a:cubicBezTo>
                  <a:cubicBezTo>
                    <a:pt x="35" y="0"/>
                    <a:pt x="35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0" y="30"/>
                    <a:pt x="0" y="81"/>
                    <a:pt x="13" y="120"/>
                  </a:cubicBezTo>
                  <a:cubicBezTo>
                    <a:pt x="14" y="121"/>
                    <a:pt x="15" y="122"/>
                    <a:pt x="16" y="121"/>
                  </a:cubicBezTo>
                  <a:cubicBezTo>
                    <a:pt x="16" y="123"/>
                    <a:pt x="18" y="124"/>
                    <a:pt x="19" y="12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57"/>
            <p:cNvSpPr/>
            <p:nvPr/>
          </p:nvSpPr>
          <p:spPr bwMode="auto">
            <a:xfrm flipH="1">
              <a:off x="5533143" y="4287837"/>
              <a:ext cx="392113" cy="569913"/>
            </a:xfrm>
            <a:custGeom>
              <a:avLst/>
              <a:gdLst>
                <a:gd name="T0" fmla="*/ 47 w 143"/>
                <a:gd name="T1" fmla="*/ 202 h 207"/>
                <a:gd name="T2" fmla="*/ 68 w 143"/>
                <a:gd name="T3" fmla="*/ 192 h 207"/>
                <a:gd name="T4" fmla="*/ 61 w 143"/>
                <a:gd name="T5" fmla="*/ 176 h 207"/>
                <a:gd name="T6" fmla="*/ 60 w 143"/>
                <a:gd name="T7" fmla="*/ 175 h 207"/>
                <a:gd name="T8" fmla="*/ 58 w 143"/>
                <a:gd name="T9" fmla="*/ 174 h 207"/>
                <a:gd name="T10" fmla="*/ 71 w 143"/>
                <a:gd name="T11" fmla="*/ 131 h 207"/>
                <a:gd name="T12" fmla="*/ 99 w 143"/>
                <a:gd name="T13" fmla="*/ 181 h 207"/>
                <a:gd name="T14" fmla="*/ 94 w 143"/>
                <a:gd name="T15" fmla="*/ 198 h 207"/>
                <a:gd name="T16" fmla="*/ 107 w 143"/>
                <a:gd name="T17" fmla="*/ 203 h 207"/>
                <a:gd name="T18" fmla="*/ 114 w 143"/>
                <a:gd name="T19" fmla="*/ 189 h 207"/>
                <a:gd name="T20" fmla="*/ 104 w 143"/>
                <a:gd name="T21" fmla="*/ 181 h 207"/>
                <a:gd name="T22" fmla="*/ 88 w 143"/>
                <a:gd name="T23" fmla="*/ 153 h 207"/>
                <a:gd name="T24" fmla="*/ 112 w 143"/>
                <a:gd name="T25" fmla="*/ 162 h 207"/>
                <a:gd name="T26" fmla="*/ 121 w 143"/>
                <a:gd name="T27" fmla="*/ 172 h 207"/>
                <a:gd name="T28" fmla="*/ 135 w 143"/>
                <a:gd name="T29" fmla="*/ 168 h 207"/>
                <a:gd name="T30" fmla="*/ 128 w 143"/>
                <a:gd name="T31" fmla="*/ 152 h 207"/>
                <a:gd name="T32" fmla="*/ 112 w 143"/>
                <a:gd name="T33" fmla="*/ 157 h 207"/>
                <a:gd name="T34" fmla="*/ 112 w 143"/>
                <a:gd name="T35" fmla="*/ 157 h 207"/>
                <a:gd name="T36" fmla="*/ 86 w 143"/>
                <a:gd name="T37" fmla="*/ 150 h 207"/>
                <a:gd name="T38" fmla="*/ 62 w 143"/>
                <a:gd name="T39" fmla="*/ 97 h 207"/>
                <a:gd name="T40" fmla="*/ 117 w 143"/>
                <a:gd name="T41" fmla="*/ 119 h 207"/>
                <a:gd name="T42" fmla="*/ 129 w 143"/>
                <a:gd name="T43" fmla="*/ 130 h 207"/>
                <a:gd name="T44" fmla="*/ 143 w 143"/>
                <a:gd name="T45" fmla="*/ 118 h 207"/>
                <a:gd name="T46" fmla="*/ 131 w 143"/>
                <a:gd name="T47" fmla="*/ 102 h 207"/>
                <a:gd name="T48" fmla="*/ 119 w 143"/>
                <a:gd name="T49" fmla="*/ 111 h 207"/>
                <a:gd name="T50" fmla="*/ 117 w 143"/>
                <a:gd name="T51" fmla="*/ 113 h 207"/>
                <a:gd name="T52" fmla="*/ 117 w 143"/>
                <a:gd name="T53" fmla="*/ 115 h 207"/>
                <a:gd name="T54" fmla="*/ 61 w 143"/>
                <a:gd name="T55" fmla="*/ 93 h 207"/>
                <a:gd name="T56" fmla="*/ 47 w 143"/>
                <a:gd name="T57" fmla="*/ 33 h 207"/>
                <a:gd name="T58" fmla="*/ 109 w 143"/>
                <a:gd name="T59" fmla="*/ 60 h 207"/>
                <a:gd name="T60" fmla="*/ 124 w 143"/>
                <a:gd name="T61" fmla="*/ 70 h 207"/>
                <a:gd name="T62" fmla="*/ 135 w 143"/>
                <a:gd name="T63" fmla="*/ 58 h 207"/>
                <a:gd name="T64" fmla="*/ 120 w 143"/>
                <a:gd name="T65" fmla="*/ 44 h 207"/>
                <a:gd name="T66" fmla="*/ 109 w 143"/>
                <a:gd name="T67" fmla="*/ 55 h 207"/>
                <a:gd name="T68" fmla="*/ 47 w 143"/>
                <a:gd name="T69" fmla="*/ 30 h 207"/>
                <a:gd name="T70" fmla="*/ 41 w 143"/>
                <a:gd name="T71" fmla="*/ 1 h 207"/>
                <a:gd name="T72" fmla="*/ 40 w 143"/>
                <a:gd name="T73" fmla="*/ 1 h 207"/>
                <a:gd name="T74" fmla="*/ 47 w 143"/>
                <a:gd name="T75" fmla="*/ 61 h 207"/>
                <a:gd name="T76" fmla="*/ 37 w 143"/>
                <a:gd name="T77" fmla="*/ 91 h 207"/>
                <a:gd name="T78" fmla="*/ 23 w 143"/>
                <a:gd name="T79" fmla="*/ 111 h 207"/>
                <a:gd name="T80" fmla="*/ 17 w 143"/>
                <a:gd name="T81" fmla="*/ 110 h 207"/>
                <a:gd name="T82" fmla="*/ 15 w 143"/>
                <a:gd name="T83" fmla="*/ 110 h 207"/>
                <a:gd name="T84" fmla="*/ 5 w 143"/>
                <a:gd name="T85" fmla="*/ 128 h 207"/>
                <a:gd name="T86" fmla="*/ 27 w 143"/>
                <a:gd name="T87" fmla="*/ 140 h 207"/>
                <a:gd name="T88" fmla="*/ 35 w 143"/>
                <a:gd name="T89" fmla="*/ 119 h 207"/>
                <a:gd name="T90" fmla="*/ 28 w 143"/>
                <a:gd name="T91" fmla="*/ 113 h 207"/>
                <a:gd name="T92" fmla="*/ 49 w 143"/>
                <a:gd name="T93" fmla="*/ 68 h 207"/>
                <a:gd name="T94" fmla="*/ 69 w 143"/>
                <a:gd name="T95" fmla="*/ 126 h 207"/>
                <a:gd name="T96" fmla="*/ 68 w 143"/>
                <a:gd name="T97" fmla="*/ 126 h 207"/>
                <a:gd name="T98" fmla="*/ 53 w 143"/>
                <a:gd name="T99" fmla="*/ 174 h 207"/>
                <a:gd name="T100" fmla="*/ 41 w 143"/>
                <a:gd name="T101" fmla="*/ 184 h 207"/>
                <a:gd name="T102" fmla="*/ 47 w 143"/>
                <a:gd name="T103" fmla="*/ 20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3" h="207">
                  <a:moveTo>
                    <a:pt x="47" y="202"/>
                  </a:moveTo>
                  <a:cubicBezTo>
                    <a:pt x="54" y="207"/>
                    <a:pt x="65" y="199"/>
                    <a:pt x="68" y="192"/>
                  </a:cubicBezTo>
                  <a:cubicBezTo>
                    <a:pt x="70" y="185"/>
                    <a:pt x="67" y="178"/>
                    <a:pt x="61" y="176"/>
                  </a:cubicBezTo>
                  <a:cubicBezTo>
                    <a:pt x="61" y="175"/>
                    <a:pt x="60" y="175"/>
                    <a:pt x="60" y="175"/>
                  </a:cubicBezTo>
                  <a:cubicBezTo>
                    <a:pt x="60" y="175"/>
                    <a:pt x="59" y="175"/>
                    <a:pt x="58" y="174"/>
                  </a:cubicBezTo>
                  <a:cubicBezTo>
                    <a:pt x="66" y="162"/>
                    <a:pt x="71" y="146"/>
                    <a:pt x="71" y="131"/>
                  </a:cubicBezTo>
                  <a:cubicBezTo>
                    <a:pt x="79" y="149"/>
                    <a:pt x="89" y="165"/>
                    <a:pt x="99" y="181"/>
                  </a:cubicBezTo>
                  <a:cubicBezTo>
                    <a:pt x="95" y="185"/>
                    <a:pt x="90" y="192"/>
                    <a:pt x="94" y="198"/>
                  </a:cubicBezTo>
                  <a:cubicBezTo>
                    <a:pt x="96" y="202"/>
                    <a:pt x="102" y="204"/>
                    <a:pt x="107" y="203"/>
                  </a:cubicBezTo>
                  <a:cubicBezTo>
                    <a:pt x="114" y="202"/>
                    <a:pt x="116" y="195"/>
                    <a:pt x="114" y="189"/>
                  </a:cubicBezTo>
                  <a:cubicBezTo>
                    <a:pt x="113" y="183"/>
                    <a:pt x="109" y="180"/>
                    <a:pt x="104" y="181"/>
                  </a:cubicBezTo>
                  <a:cubicBezTo>
                    <a:pt x="98" y="172"/>
                    <a:pt x="93" y="163"/>
                    <a:pt x="88" y="153"/>
                  </a:cubicBezTo>
                  <a:cubicBezTo>
                    <a:pt x="95" y="157"/>
                    <a:pt x="104" y="160"/>
                    <a:pt x="112" y="162"/>
                  </a:cubicBezTo>
                  <a:cubicBezTo>
                    <a:pt x="113" y="166"/>
                    <a:pt x="116" y="170"/>
                    <a:pt x="121" y="172"/>
                  </a:cubicBezTo>
                  <a:cubicBezTo>
                    <a:pt x="126" y="173"/>
                    <a:pt x="132" y="172"/>
                    <a:pt x="135" y="168"/>
                  </a:cubicBezTo>
                  <a:cubicBezTo>
                    <a:pt x="138" y="163"/>
                    <a:pt x="133" y="155"/>
                    <a:pt x="128" y="152"/>
                  </a:cubicBezTo>
                  <a:cubicBezTo>
                    <a:pt x="123" y="149"/>
                    <a:pt x="115" y="151"/>
                    <a:pt x="112" y="157"/>
                  </a:cubicBezTo>
                  <a:cubicBezTo>
                    <a:pt x="112" y="157"/>
                    <a:pt x="112" y="157"/>
                    <a:pt x="112" y="157"/>
                  </a:cubicBezTo>
                  <a:cubicBezTo>
                    <a:pt x="103" y="156"/>
                    <a:pt x="95" y="153"/>
                    <a:pt x="86" y="150"/>
                  </a:cubicBezTo>
                  <a:cubicBezTo>
                    <a:pt x="77" y="133"/>
                    <a:pt x="68" y="116"/>
                    <a:pt x="62" y="97"/>
                  </a:cubicBezTo>
                  <a:cubicBezTo>
                    <a:pt x="76" y="111"/>
                    <a:pt x="98" y="117"/>
                    <a:pt x="117" y="119"/>
                  </a:cubicBezTo>
                  <a:cubicBezTo>
                    <a:pt x="119" y="125"/>
                    <a:pt x="122" y="129"/>
                    <a:pt x="129" y="130"/>
                  </a:cubicBezTo>
                  <a:cubicBezTo>
                    <a:pt x="135" y="130"/>
                    <a:pt x="142" y="125"/>
                    <a:pt x="143" y="118"/>
                  </a:cubicBezTo>
                  <a:cubicBezTo>
                    <a:pt x="143" y="111"/>
                    <a:pt x="139" y="101"/>
                    <a:pt x="131" y="102"/>
                  </a:cubicBezTo>
                  <a:cubicBezTo>
                    <a:pt x="126" y="103"/>
                    <a:pt x="121" y="106"/>
                    <a:pt x="119" y="111"/>
                  </a:cubicBezTo>
                  <a:cubicBezTo>
                    <a:pt x="118" y="111"/>
                    <a:pt x="117" y="112"/>
                    <a:pt x="117" y="113"/>
                  </a:cubicBezTo>
                  <a:cubicBezTo>
                    <a:pt x="117" y="113"/>
                    <a:pt x="117" y="114"/>
                    <a:pt x="117" y="115"/>
                  </a:cubicBezTo>
                  <a:cubicBezTo>
                    <a:pt x="96" y="111"/>
                    <a:pt x="77" y="108"/>
                    <a:pt x="61" y="93"/>
                  </a:cubicBezTo>
                  <a:cubicBezTo>
                    <a:pt x="55" y="73"/>
                    <a:pt x="51" y="53"/>
                    <a:pt x="47" y="33"/>
                  </a:cubicBezTo>
                  <a:cubicBezTo>
                    <a:pt x="62" y="48"/>
                    <a:pt x="87" y="57"/>
                    <a:pt x="109" y="60"/>
                  </a:cubicBezTo>
                  <a:cubicBezTo>
                    <a:pt x="110" y="67"/>
                    <a:pt x="118" y="72"/>
                    <a:pt x="124" y="70"/>
                  </a:cubicBezTo>
                  <a:cubicBezTo>
                    <a:pt x="130" y="69"/>
                    <a:pt x="134" y="64"/>
                    <a:pt x="135" y="58"/>
                  </a:cubicBezTo>
                  <a:cubicBezTo>
                    <a:pt x="135" y="50"/>
                    <a:pt x="127" y="44"/>
                    <a:pt x="120" y="44"/>
                  </a:cubicBezTo>
                  <a:cubicBezTo>
                    <a:pt x="113" y="45"/>
                    <a:pt x="109" y="50"/>
                    <a:pt x="109" y="55"/>
                  </a:cubicBezTo>
                  <a:cubicBezTo>
                    <a:pt x="87" y="49"/>
                    <a:pt x="65" y="45"/>
                    <a:pt x="47" y="30"/>
                  </a:cubicBezTo>
                  <a:cubicBezTo>
                    <a:pt x="45" y="20"/>
                    <a:pt x="43" y="10"/>
                    <a:pt x="41" y="1"/>
                  </a:cubicBezTo>
                  <a:cubicBezTo>
                    <a:pt x="41" y="0"/>
                    <a:pt x="40" y="0"/>
                    <a:pt x="40" y="1"/>
                  </a:cubicBezTo>
                  <a:cubicBezTo>
                    <a:pt x="41" y="21"/>
                    <a:pt x="43" y="41"/>
                    <a:pt x="47" y="61"/>
                  </a:cubicBezTo>
                  <a:cubicBezTo>
                    <a:pt x="45" y="71"/>
                    <a:pt x="43" y="81"/>
                    <a:pt x="37" y="91"/>
                  </a:cubicBezTo>
                  <a:cubicBezTo>
                    <a:pt x="33" y="98"/>
                    <a:pt x="28" y="104"/>
                    <a:pt x="23" y="111"/>
                  </a:cubicBezTo>
                  <a:cubicBezTo>
                    <a:pt x="21" y="110"/>
                    <a:pt x="19" y="110"/>
                    <a:pt x="17" y="110"/>
                  </a:cubicBezTo>
                  <a:cubicBezTo>
                    <a:pt x="17" y="110"/>
                    <a:pt x="16" y="109"/>
                    <a:pt x="15" y="110"/>
                  </a:cubicBezTo>
                  <a:cubicBezTo>
                    <a:pt x="6" y="111"/>
                    <a:pt x="0" y="120"/>
                    <a:pt x="5" y="128"/>
                  </a:cubicBezTo>
                  <a:cubicBezTo>
                    <a:pt x="9" y="135"/>
                    <a:pt x="19" y="142"/>
                    <a:pt x="27" y="140"/>
                  </a:cubicBezTo>
                  <a:cubicBezTo>
                    <a:pt x="36" y="138"/>
                    <a:pt x="42" y="126"/>
                    <a:pt x="35" y="119"/>
                  </a:cubicBezTo>
                  <a:cubicBezTo>
                    <a:pt x="34" y="116"/>
                    <a:pt x="31" y="114"/>
                    <a:pt x="28" y="113"/>
                  </a:cubicBezTo>
                  <a:cubicBezTo>
                    <a:pt x="38" y="101"/>
                    <a:pt x="47" y="84"/>
                    <a:pt x="49" y="68"/>
                  </a:cubicBezTo>
                  <a:cubicBezTo>
                    <a:pt x="54" y="88"/>
                    <a:pt x="60" y="107"/>
                    <a:pt x="69" y="126"/>
                  </a:cubicBezTo>
                  <a:cubicBezTo>
                    <a:pt x="69" y="126"/>
                    <a:pt x="68" y="126"/>
                    <a:pt x="68" y="126"/>
                  </a:cubicBezTo>
                  <a:cubicBezTo>
                    <a:pt x="67" y="144"/>
                    <a:pt x="60" y="158"/>
                    <a:pt x="53" y="174"/>
                  </a:cubicBezTo>
                  <a:cubicBezTo>
                    <a:pt x="47" y="174"/>
                    <a:pt x="43" y="178"/>
                    <a:pt x="41" y="184"/>
                  </a:cubicBezTo>
                  <a:cubicBezTo>
                    <a:pt x="39" y="190"/>
                    <a:pt x="41" y="199"/>
                    <a:pt x="47" y="20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58"/>
            <p:cNvSpPr/>
            <p:nvPr/>
          </p:nvSpPr>
          <p:spPr bwMode="auto">
            <a:xfrm flipH="1">
              <a:off x="6039555" y="3548062"/>
              <a:ext cx="230188" cy="236538"/>
            </a:xfrm>
            <a:custGeom>
              <a:avLst/>
              <a:gdLst>
                <a:gd name="T0" fmla="*/ 73 w 84"/>
                <a:gd name="T1" fmla="*/ 69 h 86"/>
                <a:gd name="T2" fmla="*/ 63 w 84"/>
                <a:gd name="T3" fmla="*/ 53 h 86"/>
                <a:gd name="T4" fmla="*/ 50 w 84"/>
                <a:gd name="T5" fmla="*/ 16 h 86"/>
                <a:gd name="T6" fmla="*/ 41 w 84"/>
                <a:gd name="T7" fmla="*/ 1 h 86"/>
                <a:gd name="T8" fmla="*/ 27 w 84"/>
                <a:gd name="T9" fmla="*/ 9 h 86"/>
                <a:gd name="T10" fmla="*/ 0 w 84"/>
                <a:gd name="T11" fmla="*/ 52 h 86"/>
                <a:gd name="T12" fmla="*/ 0 w 84"/>
                <a:gd name="T13" fmla="*/ 53 h 86"/>
                <a:gd name="T14" fmla="*/ 0 w 84"/>
                <a:gd name="T15" fmla="*/ 53 h 86"/>
                <a:gd name="T16" fmla="*/ 0 w 84"/>
                <a:gd name="T17" fmla="*/ 55 h 86"/>
                <a:gd name="T18" fmla="*/ 1 w 84"/>
                <a:gd name="T19" fmla="*/ 55 h 86"/>
                <a:gd name="T20" fmla="*/ 2 w 84"/>
                <a:gd name="T21" fmla="*/ 55 h 86"/>
                <a:gd name="T22" fmla="*/ 3 w 84"/>
                <a:gd name="T23" fmla="*/ 56 h 86"/>
                <a:gd name="T24" fmla="*/ 3 w 84"/>
                <a:gd name="T25" fmla="*/ 56 h 86"/>
                <a:gd name="T26" fmla="*/ 61 w 84"/>
                <a:gd name="T27" fmla="*/ 80 h 86"/>
                <a:gd name="T28" fmla="*/ 73 w 84"/>
                <a:gd name="T29" fmla="*/ 6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86">
                  <a:moveTo>
                    <a:pt x="73" y="69"/>
                  </a:moveTo>
                  <a:cubicBezTo>
                    <a:pt x="74" y="61"/>
                    <a:pt x="69" y="57"/>
                    <a:pt x="63" y="53"/>
                  </a:cubicBezTo>
                  <a:cubicBezTo>
                    <a:pt x="84" y="42"/>
                    <a:pt x="69" y="11"/>
                    <a:pt x="50" y="16"/>
                  </a:cubicBezTo>
                  <a:cubicBezTo>
                    <a:pt x="49" y="10"/>
                    <a:pt x="47" y="3"/>
                    <a:pt x="41" y="1"/>
                  </a:cubicBezTo>
                  <a:cubicBezTo>
                    <a:pt x="35" y="0"/>
                    <a:pt x="30" y="5"/>
                    <a:pt x="27" y="9"/>
                  </a:cubicBezTo>
                  <a:cubicBezTo>
                    <a:pt x="15" y="22"/>
                    <a:pt x="8" y="37"/>
                    <a:pt x="0" y="52"/>
                  </a:cubicBezTo>
                  <a:cubicBezTo>
                    <a:pt x="0" y="52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2" y="56"/>
                    <a:pt x="2" y="55"/>
                    <a:pt x="2" y="55"/>
                  </a:cubicBezTo>
                  <a:cubicBezTo>
                    <a:pt x="2" y="55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20" y="68"/>
                    <a:pt x="39" y="86"/>
                    <a:pt x="61" y="80"/>
                  </a:cubicBezTo>
                  <a:cubicBezTo>
                    <a:pt x="66" y="79"/>
                    <a:pt x="72" y="74"/>
                    <a:pt x="73" y="69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59"/>
            <p:cNvSpPr/>
            <p:nvPr/>
          </p:nvSpPr>
          <p:spPr bwMode="auto">
            <a:xfrm flipH="1">
              <a:off x="6190368" y="3630612"/>
              <a:ext cx="527050" cy="279400"/>
            </a:xfrm>
            <a:custGeom>
              <a:avLst/>
              <a:gdLst>
                <a:gd name="T0" fmla="*/ 175 w 192"/>
                <a:gd name="T1" fmla="*/ 1 h 102"/>
                <a:gd name="T2" fmla="*/ 170 w 192"/>
                <a:gd name="T3" fmla="*/ 9 h 102"/>
                <a:gd name="T4" fmla="*/ 164 w 192"/>
                <a:gd name="T5" fmla="*/ 21 h 102"/>
                <a:gd name="T6" fmla="*/ 164 w 192"/>
                <a:gd name="T7" fmla="*/ 21 h 102"/>
                <a:gd name="T8" fmla="*/ 75 w 192"/>
                <a:gd name="T9" fmla="*/ 42 h 102"/>
                <a:gd name="T10" fmla="*/ 26 w 192"/>
                <a:gd name="T11" fmla="*/ 67 h 102"/>
                <a:gd name="T12" fmla="*/ 0 w 192"/>
                <a:gd name="T13" fmla="*/ 101 h 102"/>
                <a:gd name="T14" fmla="*/ 1 w 192"/>
                <a:gd name="T15" fmla="*/ 102 h 102"/>
                <a:gd name="T16" fmla="*/ 32 w 192"/>
                <a:gd name="T17" fmla="*/ 68 h 102"/>
                <a:gd name="T18" fmla="*/ 82 w 192"/>
                <a:gd name="T19" fmla="*/ 44 h 102"/>
                <a:gd name="T20" fmla="*/ 165 w 192"/>
                <a:gd name="T21" fmla="*/ 26 h 102"/>
                <a:gd name="T22" fmla="*/ 182 w 192"/>
                <a:gd name="T23" fmla="*/ 38 h 102"/>
                <a:gd name="T24" fmla="*/ 185 w 192"/>
                <a:gd name="T25" fmla="*/ 38 h 102"/>
                <a:gd name="T26" fmla="*/ 191 w 192"/>
                <a:gd name="T27" fmla="*/ 16 h 102"/>
                <a:gd name="T28" fmla="*/ 178 w 192"/>
                <a:gd name="T29" fmla="*/ 2 h 102"/>
                <a:gd name="T30" fmla="*/ 175 w 192"/>
                <a:gd name="T31" fmla="*/ 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2" h="102">
                  <a:moveTo>
                    <a:pt x="175" y="1"/>
                  </a:moveTo>
                  <a:cubicBezTo>
                    <a:pt x="173" y="4"/>
                    <a:pt x="171" y="7"/>
                    <a:pt x="170" y="9"/>
                  </a:cubicBezTo>
                  <a:cubicBezTo>
                    <a:pt x="168" y="13"/>
                    <a:pt x="166" y="17"/>
                    <a:pt x="164" y="21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34" y="23"/>
                    <a:pt x="103" y="32"/>
                    <a:pt x="75" y="42"/>
                  </a:cubicBezTo>
                  <a:cubicBezTo>
                    <a:pt x="58" y="48"/>
                    <a:pt x="41" y="56"/>
                    <a:pt x="26" y="67"/>
                  </a:cubicBezTo>
                  <a:cubicBezTo>
                    <a:pt x="15" y="75"/>
                    <a:pt x="2" y="87"/>
                    <a:pt x="0" y="101"/>
                  </a:cubicBezTo>
                  <a:cubicBezTo>
                    <a:pt x="0" y="102"/>
                    <a:pt x="0" y="102"/>
                    <a:pt x="1" y="102"/>
                  </a:cubicBezTo>
                  <a:cubicBezTo>
                    <a:pt x="10" y="88"/>
                    <a:pt x="18" y="77"/>
                    <a:pt x="32" y="68"/>
                  </a:cubicBezTo>
                  <a:cubicBezTo>
                    <a:pt x="47" y="57"/>
                    <a:pt x="64" y="50"/>
                    <a:pt x="82" y="44"/>
                  </a:cubicBezTo>
                  <a:cubicBezTo>
                    <a:pt x="109" y="35"/>
                    <a:pt x="137" y="31"/>
                    <a:pt x="165" y="26"/>
                  </a:cubicBezTo>
                  <a:cubicBezTo>
                    <a:pt x="170" y="31"/>
                    <a:pt x="176" y="34"/>
                    <a:pt x="182" y="38"/>
                  </a:cubicBezTo>
                  <a:cubicBezTo>
                    <a:pt x="183" y="39"/>
                    <a:pt x="184" y="39"/>
                    <a:pt x="185" y="38"/>
                  </a:cubicBezTo>
                  <a:cubicBezTo>
                    <a:pt x="190" y="32"/>
                    <a:pt x="192" y="24"/>
                    <a:pt x="191" y="16"/>
                  </a:cubicBezTo>
                  <a:cubicBezTo>
                    <a:pt x="189" y="10"/>
                    <a:pt x="184" y="3"/>
                    <a:pt x="178" y="2"/>
                  </a:cubicBezTo>
                  <a:cubicBezTo>
                    <a:pt x="178" y="1"/>
                    <a:pt x="176" y="0"/>
                    <a:pt x="175" y="1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60"/>
            <p:cNvSpPr/>
            <p:nvPr/>
          </p:nvSpPr>
          <p:spPr bwMode="auto">
            <a:xfrm flipH="1">
              <a:off x="6763455" y="3487737"/>
              <a:ext cx="417513" cy="444500"/>
            </a:xfrm>
            <a:custGeom>
              <a:avLst/>
              <a:gdLst>
                <a:gd name="T0" fmla="*/ 151 w 152"/>
                <a:gd name="T1" fmla="*/ 45 h 162"/>
                <a:gd name="T2" fmla="*/ 133 w 152"/>
                <a:gd name="T3" fmla="*/ 37 h 162"/>
                <a:gd name="T4" fmla="*/ 126 w 152"/>
                <a:gd name="T5" fmla="*/ 51 h 162"/>
                <a:gd name="T6" fmla="*/ 126 w 152"/>
                <a:gd name="T7" fmla="*/ 51 h 162"/>
                <a:gd name="T8" fmla="*/ 126 w 152"/>
                <a:gd name="T9" fmla="*/ 53 h 162"/>
                <a:gd name="T10" fmla="*/ 90 w 152"/>
                <a:gd name="T11" fmla="*/ 69 h 162"/>
                <a:gd name="T12" fmla="*/ 108 w 152"/>
                <a:gd name="T13" fmla="*/ 22 h 162"/>
                <a:gd name="T14" fmla="*/ 122 w 152"/>
                <a:gd name="T15" fmla="*/ 17 h 162"/>
                <a:gd name="T16" fmla="*/ 119 w 152"/>
                <a:gd name="T17" fmla="*/ 5 h 162"/>
                <a:gd name="T18" fmla="*/ 105 w 152"/>
                <a:gd name="T19" fmla="*/ 8 h 162"/>
                <a:gd name="T20" fmla="*/ 105 w 152"/>
                <a:gd name="T21" fmla="*/ 19 h 162"/>
                <a:gd name="T22" fmla="*/ 96 w 152"/>
                <a:gd name="T23" fmla="*/ 45 h 162"/>
                <a:gd name="T24" fmla="*/ 88 w 152"/>
                <a:gd name="T25" fmla="*/ 24 h 162"/>
                <a:gd name="T26" fmla="*/ 90 w 152"/>
                <a:gd name="T27" fmla="*/ 13 h 162"/>
                <a:gd name="T28" fmla="*/ 79 w 152"/>
                <a:gd name="T29" fmla="*/ 6 h 162"/>
                <a:gd name="T30" fmla="*/ 73 w 152"/>
                <a:gd name="T31" fmla="*/ 18 h 162"/>
                <a:gd name="T32" fmla="*/ 85 w 152"/>
                <a:gd name="T33" fmla="*/ 27 h 162"/>
                <a:gd name="T34" fmla="*/ 85 w 152"/>
                <a:gd name="T35" fmla="*/ 27 h 162"/>
                <a:gd name="T36" fmla="*/ 95 w 152"/>
                <a:gd name="T37" fmla="*/ 48 h 162"/>
                <a:gd name="T38" fmla="*/ 73 w 152"/>
                <a:gd name="T39" fmla="*/ 93 h 162"/>
                <a:gd name="T40" fmla="*/ 57 w 152"/>
                <a:gd name="T41" fmla="*/ 44 h 162"/>
                <a:gd name="T42" fmla="*/ 57 w 152"/>
                <a:gd name="T43" fmla="*/ 31 h 162"/>
                <a:gd name="T44" fmla="*/ 42 w 152"/>
                <a:gd name="T45" fmla="*/ 28 h 162"/>
                <a:gd name="T46" fmla="*/ 38 w 152"/>
                <a:gd name="T47" fmla="*/ 45 h 162"/>
                <a:gd name="T48" fmla="*/ 50 w 152"/>
                <a:gd name="T49" fmla="*/ 48 h 162"/>
                <a:gd name="T50" fmla="*/ 53 w 152"/>
                <a:gd name="T51" fmla="*/ 48 h 162"/>
                <a:gd name="T52" fmla="*/ 54 w 152"/>
                <a:gd name="T53" fmla="*/ 47 h 162"/>
                <a:gd name="T54" fmla="*/ 71 w 152"/>
                <a:gd name="T55" fmla="*/ 97 h 162"/>
                <a:gd name="T56" fmla="*/ 38 w 152"/>
                <a:gd name="T57" fmla="*/ 139 h 162"/>
                <a:gd name="T58" fmla="*/ 22 w 152"/>
                <a:gd name="T59" fmla="*/ 83 h 162"/>
                <a:gd name="T60" fmla="*/ 20 w 152"/>
                <a:gd name="T61" fmla="*/ 67 h 162"/>
                <a:gd name="T62" fmla="*/ 6 w 152"/>
                <a:gd name="T63" fmla="*/ 67 h 162"/>
                <a:gd name="T64" fmla="*/ 6 w 152"/>
                <a:gd name="T65" fmla="*/ 84 h 162"/>
                <a:gd name="T66" fmla="*/ 19 w 152"/>
                <a:gd name="T67" fmla="*/ 86 h 162"/>
                <a:gd name="T68" fmla="*/ 36 w 152"/>
                <a:gd name="T69" fmla="*/ 141 h 162"/>
                <a:gd name="T70" fmla="*/ 20 w 152"/>
                <a:gd name="T71" fmla="*/ 161 h 162"/>
                <a:gd name="T72" fmla="*/ 20 w 152"/>
                <a:gd name="T73" fmla="*/ 162 h 162"/>
                <a:gd name="T74" fmla="*/ 56 w 152"/>
                <a:gd name="T75" fmla="*/ 124 h 162"/>
                <a:gd name="T76" fmla="*/ 82 w 152"/>
                <a:gd name="T77" fmla="*/ 114 h 162"/>
                <a:gd name="T78" fmla="*/ 103 w 152"/>
                <a:gd name="T79" fmla="*/ 112 h 162"/>
                <a:gd name="T80" fmla="*/ 107 w 152"/>
                <a:gd name="T81" fmla="*/ 116 h 162"/>
                <a:gd name="T82" fmla="*/ 107 w 152"/>
                <a:gd name="T83" fmla="*/ 118 h 162"/>
                <a:gd name="T84" fmla="*/ 125 w 152"/>
                <a:gd name="T85" fmla="*/ 114 h 162"/>
                <a:gd name="T86" fmla="*/ 121 w 152"/>
                <a:gd name="T87" fmla="*/ 93 h 162"/>
                <a:gd name="T88" fmla="*/ 102 w 152"/>
                <a:gd name="T89" fmla="*/ 99 h 162"/>
                <a:gd name="T90" fmla="*/ 102 w 152"/>
                <a:gd name="T91" fmla="*/ 108 h 162"/>
                <a:gd name="T92" fmla="*/ 61 w 152"/>
                <a:gd name="T93" fmla="*/ 118 h 162"/>
                <a:gd name="T94" fmla="*/ 88 w 152"/>
                <a:gd name="T95" fmla="*/ 73 h 162"/>
                <a:gd name="T96" fmla="*/ 88 w 152"/>
                <a:gd name="T97" fmla="*/ 73 h 162"/>
                <a:gd name="T98" fmla="*/ 129 w 152"/>
                <a:gd name="T99" fmla="*/ 57 h 162"/>
                <a:gd name="T100" fmla="*/ 142 w 152"/>
                <a:gd name="T101" fmla="*/ 60 h 162"/>
                <a:gd name="T102" fmla="*/ 151 w 152"/>
                <a:gd name="T103" fmla="*/ 4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51" y="45"/>
                  </a:moveTo>
                  <a:cubicBezTo>
                    <a:pt x="150" y="38"/>
                    <a:pt x="139" y="35"/>
                    <a:pt x="133" y="37"/>
                  </a:cubicBezTo>
                  <a:cubicBezTo>
                    <a:pt x="127" y="39"/>
                    <a:pt x="124" y="45"/>
                    <a:pt x="126" y="51"/>
                  </a:cubicBezTo>
                  <a:cubicBezTo>
                    <a:pt x="126" y="51"/>
                    <a:pt x="126" y="51"/>
                    <a:pt x="126" y="51"/>
                  </a:cubicBezTo>
                  <a:cubicBezTo>
                    <a:pt x="126" y="52"/>
                    <a:pt x="126" y="53"/>
                    <a:pt x="126" y="53"/>
                  </a:cubicBezTo>
                  <a:cubicBezTo>
                    <a:pt x="114" y="55"/>
                    <a:pt x="100" y="60"/>
                    <a:pt x="90" y="69"/>
                  </a:cubicBezTo>
                  <a:cubicBezTo>
                    <a:pt x="98" y="53"/>
                    <a:pt x="104" y="38"/>
                    <a:pt x="108" y="22"/>
                  </a:cubicBezTo>
                  <a:cubicBezTo>
                    <a:pt x="113" y="23"/>
                    <a:pt x="120" y="22"/>
                    <a:pt x="122" y="17"/>
                  </a:cubicBezTo>
                  <a:cubicBezTo>
                    <a:pt x="123" y="12"/>
                    <a:pt x="122" y="7"/>
                    <a:pt x="119" y="5"/>
                  </a:cubicBezTo>
                  <a:cubicBezTo>
                    <a:pt x="114" y="0"/>
                    <a:pt x="108" y="3"/>
                    <a:pt x="105" y="8"/>
                  </a:cubicBezTo>
                  <a:cubicBezTo>
                    <a:pt x="102" y="12"/>
                    <a:pt x="102" y="16"/>
                    <a:pt x="105" y="19"/>
                  </a:cubicBezTo>
                  <a:cubicBezTo>
                    <a:pt x="102" y="28"/>
                    <a:pt x="99" y="36"/>
                    <a:pt x="96" y="45"/>
                  </a:cubicBezTo>
                  <a:cubicBezTo>
                    <a:pt x="94" y="38"/>
                    <a:pt x="92" y="31"/>
                    <a:pt x="88" y="24"/>
                  </a:cubicBezTo>
                  <a:cubicBezTo>
                    <a:pt x="91" y="21"/>
                    <a:pt x="91" y="16"/>
                    <a:pt x="90" y="13"/>
                  </a:cubicBezTo>
                  <a:cubicBezTo>
                    <a:pt x="88" y="9"/>
                    <a:pt x="84" y="5"/>
                    <a:pt x="79" y="6"/>
                  </a:cubicBezTo>
                  <a:cubicBezTo>
                    <a:pt x="74" y="6"/>
                    <a:pt x="72" y="14"/>
                    <a:pt x="73" y="18"/>
                  </a:cubicBezTo>
                  <a:cubicBezTo>
                    <a:pt x="73" y="24"/>
                    <a:pt x="79" y="28"/>
                    <a:pt x="85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9" y="34"/>
                    <a:pt x="92" y="40"/>
                    <a:pt x="95" y="48"/>
                  </a:cubicBezTo>
                  <a:cubicBezTo>
                    <a:pt x="89" y="64"/>
                    <a:pt x="82" y="79"/>
                    <a:pt x="73" y="93"/>
                  </a:cubicBezTo>
                  <a:cubicBezTo>
                    <a:pt x="74" y="76"/>
                    <a:pt x="66" y="59"/>
                    <a:pt x="57" y="44"/>
                  </a:cubicBezTo>
                  <a:cubicBezTo>
                    <a:pt x="60" y="40"/>
                    <a:pt x="61" y="35"/>
                    <a:pt x="57" y="31"/>
                  </a:cubicBezTo>
                  <a:cubicBezTo>
                    <a:pt x="54" y="26"/>
                    <a:pt x="47" y="24"/>
                    <a:pt x="42" y="28"/>
                  </a:cubicBezTo>
                  <a:cubicBezTo>
                    <a:pt x="37" y="31"/>
                    <a:pt x="33" y="40"/>
                    <a:pt x="38" y="45"/>
                  </a:cubicBezTo>
                  <a:cubicBezTo>
                    <a:pt x="41" y="47"/>
                    <a:pt x="46" y="49"/>
                    <a:pt x="50" y="48"/>
                  </a:cubicBezTo>
                  <a:cubicBezTo>
                    <a:pt x="51" y="49"/>
                    <a:pt x="52" y="49"/>
                    <a:pt x="53" y="48"/>
                  </a:cubicBezTo>
                  <a:cubicBezTo>
                    <a:pt x="53" y="48"/>
                    <a:pt x="54" y="48"/>
                    <a:pt x="54" y="47"/>
                  </a:cubicBezTo>
                  <a:cubicBezTo>
                    <a:pt x="63" y="63"/>
                    <a:pt x="71" y="77"/>
                    <a:pt x="71" y="97"/>
                  </a:cubicBezTo>
                  <a:cubicBezTo>
                    <a:pt x="61" y="112"/>
                    <a:pt x="50" y="125"/>
                    <a:pt x="38" y="139"/>
                  </a:cubicBezTo>
                  <a:cubicBezTo>
                    <a:pt x="40" y="121"/>
                    <a:pt x="32" y="99"/>
                    <a:pt x="22" y="83"/>
                  </a:cubicBezTo>
                  <a:cubicBezTo>
                    <a:pt x="26" y="78"/>
                    <a:pt x="25" y="70"/>
                    <a:pt x="20" y="67"/>
                  </a:cubicBezTo>
                  <a:cubicBezTo>
                    <a:pt x="16" y="64"/>
                    <a:pt x="10" y="64"/>
                    <a:pt x="6" y="67"/>
                  </a:cubicBezTo>
                  <a:cubicBezTo>
                    <a:pt x="0" y="71"/>
                    <a:pt x="1" y="80"/>
                    <a:pt x="6" y="84"/>
                  </a:cubicBezTo>
                  <a:cubicBezTo>
                    <a:pt x="9" y="88"/>
                    <a:pt x="15" y="89"/>
                    <a:pt x="19" y="86"/>
                  </a:cubicBezTo>
                  <a:cubicBezTo>
                    <a:pt x="27" y="104"/>
                    <a:pt x="36" y="120"/>
                    <a:pt x="36" y="141"/>
                  </a:cubicBezTo>
                  <a:cubicBezTo>
                    <a:pt x="31" y="147"/>
                    <a:pt x="25" y="154"/>
                    <a:pt x="20" y="161"/>
                  </a:cubicBezTo>
                  <a:cubicBezTo>
                    <a:pt x="19" y="161"/>
                    <a:pt x="20" y="162"/>
                    <a:pt x="20" y="162"/>
                  </a:cubicBezTo>
                  <a:cubicBezTo>
                    <a:pt x="34" y="150"/>
                    <a:pt x="46" y="138"/>
                    <a:pt x="56" y="124"/>
                  </a:cubicBezTo>
                  <a:cubicBezTo>
                    <a:pt x="65" y="119"/>
                    <a:pt x="73" y="115"/>
                    <a:pt x="82" y="114"/>
                  </a:cubicBezTo>
                  <a:cubicBezTo>
                    <a:pt x="89" y="113"/>
                    <a:pt x="96" y="113"/>
                    <a:pt x="103" y="112"/>
                  </a:cubicBezTo>
                  <a:cubicBezTo>
                    <a:pt x="104" y="113"/>
                    <a:pt x="105" y="115"/>
                    <a:pt x="107" y="116"/>
                  </a:cubicBezTo>
                  <a:cubicBezTo>
                    <a:pt x="106" y="117"/>
                    <a:pt x="106" y="117"/>
                    <a:pt x="107" y="118"/>
                  </a:cubicBezTo>
                  <a:cubicBezTo>
                    <a:pt x="113" y="123"/>
                    <a:pt x="122" y="122"/>
                    <a:pt x="125" y="114"/>
                  </a:cubicBezTo>
                  <a:cubicBezTo>
                    <a:pt x="127" y="108"/>
                    <a:pt x="126" y="98"/>
                    <a:pt x="121" y="93"/>
                  </a:cubicBezTo>
                  <a:cubicBezTo>
                    <a:pt x="114" y="88"/>
                    <a:pt x="103" y="91"/>
                    <a:pt x="102" y="99"/>
                  </a:cubicBezTo>
                  <a:cubicBezTo>
                    <a:pt x="101" y="102"/>
                    <a:pt x="101" y="105"/>
                    <a:pt x="102" y="108"/>
                  </a:cubicBezTo>
                  <a:cubicBezTo>
                    <a:pt x="88" y="107"/>
                    <a:pt x="72" y="111"/>
                    <a:pt x="61" y="118"/>
                  </a:cubicBezTo>
                  <a:cubicBezTo>
                    <a:pt x="71" y="104"/>
                    <a:pt x="80" y="89"/>
                    <a:pt x="88" y="73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101" y="64"/>
                    <a:pt x="115" y="61"/>
                    <a:pt x="129" y="57"/>
                  </a:cubicBezTo>
                  <a:cubicBezTo>
                    <a:pt x="132" y="60"/>
                    <a:pt x="138" y="61"/>
                    <a:pt x="142" y="60"/>
                  </a:cubicBezTo>
                  <a:cubicBezTo>
                    <a:pt x="147" y="57"/>
                    <a:pt x="152" y="51"/>
                    <a:pt x="151" y="4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61"/>
            <p:cNvSpPr/>
            <p:nvPr/>
          </p:nvSpPr>
          <p:spPr bwMode="auto">
            <a:xfrm flipH="1">
              <a:off x="8403343" y="4603750"/>
              <a:ext cx="703263" cy="387350"/>
            </a:xfrm>
            <a:custGeom>
              <a:avLst/>
              <a:gdLst>
                <a:gd name="T0" fmla="*/ 256 w 257"/>
                <a:gd name="T1" fmla="*/ 42 h 141"/>
                <a:gd name="T2" fmla="*/ 221 w 257"/>
                <a:gd name="T3" fmla="*/ 8 h 141"/>
                <a:gd name="T4" fmla="*/ 157 w 257"/>
                <a:gd name="T5" fmla="*/ 0 h 141"/>
                <a:gd name="T6" fmla="*/ 116 w 257"/>
                <a:gd name="T7" fmla="*/ 3 h 141"/>
                <a:gd name="T8" fmla="*/ 91 w 257"/>
                <a:gd name="T9" fmla="*/ 8 h 141"/>
                <a:gd name="T10" fmla="*/ 90 w 257"/>
                <a:gd name="T11" fmla="*/ 7 h 141"/>
                <a:gd name="T12" fmla="*/ 39 w 257"/>
                <a:gd name="T13" fmla="*/ 35 h 141"/>
                <a:gd name="T14" fmla="*/ 7 w 257"/>
                <a:gd name="T15" fmla="*/ 79 h 141"/>
                <a:gd name="T16" fmla="*/ 8 w 257"/>
                <a:gd name="T17" fmla="*/ 118 h 141"/>
                <a:gd name="T18" fmla="*/ 44 w 257"/>
                <a:gd name="T19" fmla="*/ 119 h 141"/>
                <a:gd name="T20" fmla="*/ 44 w 257"/>
                <a:gd name="T21" fmla="*/ 119 h 141"/>
                <a:gd name="T22" fmla="*/ 60 w 257"/>
                <a:gd name="T23" fmla="*/ 136 h 141"/>
                <a:gd name="T24" fmla="*/ 84 w 257"/>
                <a:gd name="T25" fmla="*/ 124 h 141"/>
                <a:gd name="T26" fmla="*/ 127 w 257"/>
                <a:gd name="T27" fmla="*/ 118 h 141"/>
                <a:gd name="T28" fmla="*/ 154 w 257"/>
                <a:gd name="T29" fmla="*/ 130 h 141"/>
                <a:gd name="T30" fmla="*/ 167 w 257"/>
                <a:gd name="T31" fmla="*/ 107 h 141"/>
                <a:gd name="T32" fmla="*/ 198 w 257"/>
                <a:gd name="T33" fmla="*/ 74 h 141"/>
                <a:gd name="T34" fmla="*/ 225 w 257"/>
                <a:gd name="T35" fmla="*/ 77 h 141"/>
                <a:gd name="T36" fmla="*/ 230 w 257"/>
                <a:gd name="T37" fmla="*/ 53 h 141"/>
                <a:gd name="T38" fmla="*/ 256 w 257"/>
                <a:gd name="T39" fmla="*/ 4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7" h="141">
                  <a:moveTo>
                    <a:pt x="256" y="42"/>
                  </a:moveTo>
                  <a:cubicBezTo>
                    <a:pt x="257" y="23"/>
                    <a:pt x="237" y="13"/>
                    <a:pt x="221" y="8"/>
                  </a:cubicBezTo>
                  <a:cubicBezTo>
                    <a:pt x="201" y="1"/>
                    <a:pt x="178" y="0"/>
                    <a:pt x="157" y="0"/>
                  </a:cubicBezTo>
                  <a:cubicBezTo>
                    <a:pt x="143" y="0"/>
                    <a:pt x="129" y="1"/>
                    <a:pt x="116" y="3"/>
                  </a:cubicBezTo>
                  <a:cubicBezTo>
                    <a:pt x="109" y="4"/>
                    <a:pt x="98" y="5"/>
                    <a:pt x="91" y="8"/>
                  </a:cubicBezTo>
                  <a:cubicBezTo>
                    <a:pt x="91" y="8"/>
                    <a:pt x="91" y="7"/>
                    <a:pt x="90" y="7"/>
                  </a:cubicBezTo>
                  <a:cubicBezTo>
                    <a:pt x="71" y="9"/>
                    <a:pt x="53" y="23"/>
                    <a:pt x="39" y="35"/>
                  </a:cubicBezTo>
                  <a:cubicBezTo>
                    <a:pt x="25" y="47"/>
                    <a:pt x="13" y="62"/>
                    <a:pt x="7" y="79"/>
                  </a:cubicBezTo>
                  <a:cubicBezTo>
                    <a:pt x="4" y="90"/>
                    <a:pt x="0" y="108"/>
                    <a:pt x="8" y="118"/>
                  </a:cubicBezTo>
                  <a:cubicBezTo>
                    <a:pt x="17" y="129"/>
                    <a:pt x="33" y="125"/>
                    <a:pt x="44" y="119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3" y="129"/>
                    <a:pt x="51" y="135"/>
                    <a:pt x="60" y="136"/>
                  </a:cubicBezTo>
                  <a:cubicBezTo>
                    <a:pt x="70" y="137"/>
                    <a:pt x="79" y="131"/>
                    <a:pt x="84" y="124"/>
                  </a:cubicBezTo>
                  <a:cubicBezTo>
                    <a:pt x="96" y="140"/>
                    <a:pt x="122" y="141"/>
                    <a:pt x="127" y="118"/>
                  </a:cubicBezTo>
                  <a:cubicBezTo>
                    <a:pt x="134" y="126"/>
                    <a:pt x="144" y="133"/>
                    <a:pt x="154" y="130"/>
                  </a:cubicBezTo>
                  <a:cubicBezTo>
                    <a:pt x="166" y="127"/>
                    <a:pt x="168" y="117"/>
                    <a:pt x="167" y="107"/>
                  </a:cubicBezTo>
                  <a:cubicBezTo>
                    <a:pt x="186" y="124"/>
                    <a:pt x="201" y="94"/>
                    <a:pt x="198" y="74"/>
                  </a:cubicBezTo>
                  <a:cubicBezTo>
                    <a:pt x="206" y="78"/>
                    <a:pt x="217" y="82"/>
                    <a:pt x="225" y="77"/>
                  </a:cubicBezTo>
                  <a:cubicBezTo>
                    <a:pt x="233" y="72"/>
                    <a:pt x="232" y="62"/>
                    <a:pt x="230" y="53"/>
                  </a:cubicBezTo>
                  <a:cubicBezTo>
                    <a:pt x="240" y="57"/>
                    <a:pt x="256" y="55"/>
                    <a:pt x="256" y="4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62"/>
            <p:cNvSpPr/>
            <p:nvPr/>
          </p:nvSpPr>
          <p:spPr bwMode="auto">
            <a:xfrm flipH="1">
              <a:off x="8547805" y="4592637"/>
              <a:ext cx="490538" cy="277813"/>
            </a:xfrm>
            <a:custGeom>
              <a:avLst/>
              <a:gdLst>
                <a:gd name="T0" fmla="*/ 163 w 179"/>
                <a:gd name="T1" fmla="*/ 15 h 101"/>
                <a:gd name="T2" fmla="*/ 64 w 179"/>
                <a:gd name="T3" fmla="*/ 6 h 101"/>
                <a:gd name="T4" fmla="*/ 62 w 179"/>
                <a:gd name="T5" fmla="*/ 9 h 101"/>
                <a:gd name="T6" fmla="*/ 2 w 179"/>
                <a:gd name="T7" fmla="*/ 71 h 101"/>
                <a:gd name="T8" fmla="*/ 11 w 179"/>
                <a:gd name="T9" fmla="*/ 94 h 101"/>
                <a:gd name="T10" fmla="*/ 37 w 179"/>
                <a:gd name="T11" fmla="*/ 85 h 101"/>
                <a:gd name="T12" fmla="*/ 68 w 179"/>
                <a:gd name="T13" fmla="*/ 78 h 101"/>
                <a:gd name="T14" fmla="*/ 106 w 179"/>
                <a:gd name="T15" fmla="*/ 70 h 101"/>
                <a:gd name="T16" fmla="*/ 132 w 179"/>
                <a:gd name="T17" fmla="*/ 53 h 101"/>
                <a:gd name="T18" fmla="*/ 152 w 179"/>
                <a:gd name="T19" fmla="*/ 38 h 101"/>
                <a:gd name="T20" fmla="*/ 172 w 179"/>
                <a:gd name="T21" fmla="*/ 36 h 101"/>
                <a:gd name="T22" fmla="*/ 163 w 179"/>
                <a:gd name="T23" fmla="*/ 1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101">
                  <a:moveTo>
                    <a:pt x="163" y="15"/>
                  </a:moveTo>
                  <a:cubicBezTo>
                    <a:pt x="133" y="0"/>
                    <a:pt x="97" y="4"/>
                    <a:pt x="64" y="6"/>
                  </a:cubicBezTo>
                  <a:cubicBezTo>
                    <a:pt x="63" y="6"/>
                    <a:pt x="62" y="8"/>
                    <a:pt x="62" y="9"/>
                  </a:cubicBezTo>
                  <a:cubicBezTo>
                    <a:pt x="37" y="22"/>
                    <a:pt x="10" y="41"/>
                    <a:pt x="2" y="71"/>
                  </a:cubicBezTo>
                  <a:cubicBezTo>
                    <a:pt x="0" y="80"/>
                    <a:pt x="1" y="90"/>
                    <a:pt x="11" y="94"/>
                  </a:cubicBezTo>
                  <a:cubicBezTo>
                    <a:pt x="20" y="98"/>
                    <a:pt x="31" y="91"/>
                    <a:pt x="37" y="85"/>
                  </a:cubicBezTo>
                  <a:cubicBezTo>
                    <a:pt x="43" y="101"/>
                    <a:pt x="60" y="90"/>
                    <a:pt x="68" y="78"/>
                  </a:cubicBezTo>
                  <a:cubicBezTo>
                    <a:pt x="81" y="94"/>
                    <a:pt x="107" y="92"/>
                    <a:pt x="106" y="70"/>
                  </a:cubicBezTo>
                  <a:cubicBezTo>
                    <a:pt x="119" y="80"/>
                    <a:pt x="137" y="66"/>
                    <a:pt x="132" y="53"/>
                  </a:cubicBezTo>
                  <a:cubicBezTo>
                    <a:pt x="143" y="58"/>
                    <a:pt x="156" y="49"/>
                    <a:pt x="152" y="38"/>
                  </a:cubicBezTo>
                  <a:cubicBezTo>
                    <a:pt x="159" y="40"/>
                    <a:pt x="167" y="41"/>
                    <a:pt x="172" y="36"/>
                  </a:cubicBezTo>
                  <a:cubicBezTo>
                    <a:pt x="179" y="29"/>
                    <a:pt x="169" y="18"/>
                    <a:pt x="163" y="1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63"/>
            <p:cNvSpPr/>
            <p:nvPr/>
          </p:nvSpPr>
          <p:spPr bwMode="auto">
            <a:xfrm flipH="1">
              <a:off x="7909630" y="4348162"/>
              <a:ext cx="468313" cy="409575"/>
            </a:xfrm>
            <a:custGeom>
              <a:avLst/>
              <a:gdLst>
                <a:gd name="T0" fmla="*/ 130 w 171"/>
                <a:gd name="T1" fmla="*/ 147 h 149"/>
                <a:gd name="T2" fmla="*/ 136 w 171"/>
                <a:gd name="T3" fmla="*/ 128 h 149"/>
                <a:gd name="T4" fmla="*/ 122 w 171"/>
                <a:gd name="T5" fmla="*/ 122 h 149"/>
                <a:gd name="T6" fmla="*/ 121 w 171"/>
                <a:gd name="T7" fmla="*/ 122 h 149"/>
                <a:gd name="T8" fmla="*/ 120 w 171"/>
                <a:gd name="T9" fmla="*/ 123 h 149"/>
                <a:gd name="T10" fmla="*/ 100 w 171"/>
                <a:gd name="T11" fmla="*/ 89 h 149"/>
                <a:gd name="T12" fmla="*/ 148 w 171"/>
                <a:gd name="T13" fmla="*/ 102 h 149"/>
                <a:gd name="T14" fmla="*/ 156 w 171"/>
                <a:gd name="T15" fmla="*/ 115 h 149"/>
                <a:gd name="T16" fmla="*/ 167 w 171"/>
                <a:gd name="T17" fmla="*/ 110 h 149"/>
                <a:gd name="T18" fmla="*/ 162 w 171"/>
                <a:gd name="T19" fmla="*/ 97 h 149"/>
                <a:gd name="T20" fmla="*/ 151 w 171"/>
                <a:gd name="T21" fmla="*/ 98 h 149"/>
                <a:gd name="T22" fmla="*/ 124 w 171"/>
                <a:gd name="T23" fmla="*/ 92 h 149"/>
                <a:gd name="T24" fmla="*/ 144 w 171"/>
                <a:gd name="T25" fmla="*/ 82 h 149"/>
                <a:gd name="T26" fmla="*/ 156 w 171"/>
                <a:gd name="T27" fmla="*/ 82 h 149"/>
                <a:gd name="T28" fmla="*/ 162 w 171"/>
                <a:gd name="T29" fmla="*/ 71 h 149"/>
                <a:gd name="T30" fmla="*/ 148 w 171"/>
                <a:gd name="T31" fmla="*/ 66 h 149"/>
                <a:gd name="T32" fmla="*/ 141 w 171"/>
                <a:gd name="T33" fmla="*/ 79 h 149"/>
                <a:gd name="T34" fmla="*/ 141 w 171"/>
                <a:gd name="T35" fmla="*/ 79 h 149"/>
                <a:gd name="T36" fmla="*/ 121 w 171"/>
                <a:gd name="T37" fmla="*/ 91 h 149"/>
                <a:gd name="T38" fmla="*/ 74 w 171"/>
                <a:gd name="T39" fmla="*/ 74 h 149"/>
                <a:gd name="T40" fmla="*/ 121 w 171"/>
                <a:gd name="T41" fmla="*/ 53 h 149"/>
                <a:gd name="T42" fmla="*/ 134 w 171"/>
                <a:gd name="T43" fmla="*/ 52 h 149"/>
                <a:gd name="T44" fmla="*/ 136 w 171"/>
                <a:gd name="T45" fmla="*/ 36 h 149"/>
                <a:gd name="T46" fmla="*/ 118 w 171"/>
                <a:gd name="T47" fmla="*/ 34 h 149"/>
                <a:gd name="T48" fmla="*/ 117 w 171"/>
                <a:gd name="T49" fmla="*/ 47 h 149"/>
                <a:gd name="T50" fmla="*/ 116 w 171"/>
                <a:gd name="T51" fmla="*/ 50 h 149"/>
                <a:gd name="T52" fmla="*/ 117 w 171"/>
                <a:gd name="T53" fmla="*/ 51 h 149"/>
                <a:gd name="T54" fmla="*/ 70 w 171"/>
                <a:gd name="T55" fmla="*/ 73 h 149"/>
                <a:gd name="T56" fmla="*/ 25 w 171"/>
                <a:gd name="T57" fmla="*/ 45 h 149"/>
                <a:gd name="T58" fmla="*/ 79 w 171"/>
                <a:gd name="T59" fmla="*/ 23 h 149"/>
                <a:gd name="T60" fmla="*/ 94 w 171"/>
                <a:gd name="T61" fmla="*/ 20 h 149"/>
                <a:gd name="T62" fmla="*/ 93 w 171"/>
                <a:gd name="T63" fmla="*/ 5 h 149"/>
                <a:gd name="T64" fmla="*/ 75 w 171"/>
                <a:gd name="T65" fmla="*/ 7 h 149"/>
                <a:gd name="T66" fmla="*/ 76 w 171"/>
                <a:gd name="T67" fmla="*/ 20 h 149"/>
                <a:gd name="T68" fmla="*/ 23 w 171"/>
                <a:gd name="T69" fmla="*/ 43 h 149"/>
                <a:gd name="T70" fmla="*/ 1 w 171"/>
                <a:gd name="T71" fmla="*/ 29 h 149"/>
                <a:gd name="T72" fmla="*/ 0 w 171"/>
                <a:gd name="T73" fmla="*/ 30 h 149"/>
                <a:gd name="T74" fmla="*/ 42 w 171"/>
                <a:gd name="T75" fmla="*/ 61 h 149"/>
                <a:gd name="T76" fmla="*/ 54 w 171"/>
                <a:gd name="T77" fmla="*/ 86 h 149"/>
                <a:gd name="T78" fmla="*/ 59 w 171"/>
                <a:gd name="T79" fmla="*/ 107 h 149"/>
                <a:gd name="T80" fmla="*/ 55 w 171"/>
                <a:gd name="T81" fmla="*/ 111 h 149"/>
                <a:gd name="T82" fmla="*/ 53 w 171"/>
                <a:gd name="T83" fmla="*/ 111 h 149"/>
                <a:gd name="T84" fmla="*/ 59 w 171"/>
                <a:gd name="T85" fmla="*/ 129 h 149"/>
                <a:gd name="T86" fmla="*/ 79 w 171"/>
                <a:gd name="T87" fmla="*/ 122 h 149"/>
                <a:gd name="T88" fmla="*/ 71 w 171"/>
                <a:gd name="T89" fmla="*/ 104 h 149"/>
                <a:gd name="T90" fmla="*/ 63 w 171"/>
                <a:gd name="T91" fmla="*/ 105 h 149"/>
                <a:gd name="T92" fmla="*/ 48 w 171"/>
                <a:gd name="T93" fmla="*/ 65 h 149"/>
                <a:gd name="T94" fmla="*/ 95 w 171"/>
                <a:gd name="T95" fmla="*/ 87 h 149"/>
                <a:gd name="T96" fmla="*/ 96 w 171"/>
                <a:gd name="T97" fmla="*/ 88 h 149"/>
                <a:gd name="T98" fmla="*/ 116 w 171"/>
                <a:gd name="T99" fmla="*/ 126 h 149"/>
                <a:gd name="T100" fmla="*/ 115 w 171"/>
                <a:gd name="T101" fmla="*/ 140 h 149"/>
                <a:gd name="T102" fmla="*/ 130 w 171"/>
                <a:gd name="T103" fmla="*/ 14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1" h="149">
                  <a:moveTo>
                    <a:pt x="130" y="147"/>
                  </a:moveTo>
                  <a:cubicBezTo>
                    <a:pt x="138" y="145"/>
                    <a:pt x="139" y="134"/>
                    <a:pt x="136" y="128"/>
                  </a:cubicBezTo>
                  <a:cubicBezTo>
                    <a:pt x="134" y="122"/>
                    <a:pt x="127" y="120"/>
                    <a:pt x="122" y="122"/>
                  </a:cubicBezTo>
                  <a:cubicBezTo>
                    <a:pt x="122" y="122"/>
                    <a:pt x="121" y="122"/>
                    <a:pt x="121" y="122"/>
                  </a:cubicBezTo>
                  <a:cubicBezTo>
                    <a:pt x="121" y="123"/>
                    <a:pt x="120" y="123"/>
                    <a:pt x="120" y="123"/>
                  </a:cubicBezTo>
                  <a:cubicBezTo>
                    <a:pt x="116" y="111"/>
                    <a:pt x="109" y="98"/>
                    <a:pt x="100" y="89"/>
                  </a:cubicBezTo>
                  <a:cubicBezTo>
                    <a:pt x="116" y="95"/>
                    <a:pt x="132" y="99"/>
                    <a:pt x="148" y="102"/>
                  </a:cubicBezTo>
                  <a:cubicBezTo>
                    <a:pt x="148" y="107"/>
                    <a:pt x="150" y="114"/>
                    <a:pt x="156" y="115"/>
                  </a:cubicBezTo>
                  <a:cubicBezTo>
                    <a:pt x="160" y="116"/>
                    <a:pt x="165" y="114"/>
                    <a:pt x="167" y="110"/>
                  </a:cubicBezTo>
                  <a:cubicBezTo>
                    <a:pt x="171" y="105"/>
                    <a:pt x="167" y="100"/>
                    <a:pt x="162" y="97"/>
                  </a:cubicBezTo>
                  <a:cubicBezTo>
                    <a:pt x="158" y="94"/>
                    <a:pt x="154" y="95"/>
                    <a:pt x="151" y="98"/>
                  </a:cubicBezTo>
                  <a:cubicBezTo>
                    <a:pt x="142" y="97"/>
                    <a:pt x="133" y="94"/>
                    <a:pt x="124" y="92"/>
                  </a:cubicBezTo>
                  <a:cubicBezTo>
                    <a:pt x="131" y="90"/>
                    <a:pt x="138" y="86"/>
                    <a:pt x="144" y="82"/>
                  </a:cubicBezTo>
                  <a:cubicBezTo>
                    <a:pt x="147" y="84"/>
                    <a:pt x="152" y="84"/>
                    <a:pt x="156" y="82"/>
                  </a:cubicBezTo>
                  <a:cubicBezTo>
                    <a:pt x="159" y="80"/>
                    <a:pt x="163" y="76"/>
                    <a:pt x="162" y="71"/>
                  </a:cubicBezTo>
                  <a:cubicBezTo>
                    <a:pt x="161" y="66"/>
                    <a:pt x="153" y="65"/>
                    <a:pt x="148" y="66"/>
                  </a:cubicBezTo>
                  <a:cubicBezTo>
                    <a:pt x="143" y="67"/>
                    <a:pt x="140" y="74"/>
                    <a:pt x="141" y="79"/>
                  </a:cubicBezTo>
                  <a:cubicBezTo>
                    <a:pt x="141" y="79"/>
                    <a:pt x="141" y="79"/>
                    <a:pt x="141" y="79"/>
                  </a:cubicBezTo>
                  <a:cubicBezTo>
                    <a:pt x="135" y="84"/>
                    <a:pt x="128" y="88"/>
                    <a:pt x="121" y="91"/>
                  </a:cubicBezTo>
                  <a:cubicBezTo>
                    <a:pt x="105" y="87"/>
                    <a:pt x="89" y="82"/>
                    <a:pt x="74" y="74"/>
                  </a:cubicBezTo>
                  <a:cubicBezTo>
                    <a:pt x="91" y="74"/>
                    <a:pt x="108" y="64"/>
                    <a:pt x="121" y="53"/>
                  </a:cubicBezTo>
                  <a:cubicBezTo>
                    <a:pt x="125" y="56"/>
                    <a:pt x="130" y="56"/>
                    <a:pt x="134" y="52"/>
                  </a:cubicBezTo>
                  <a:cubicBezTo>
                    <a:pt x="138" y="48"/>
                    <a:pt x="139" y="41"/>
                    <a:pt x="136" y="36"/>
                  </a:cubicBezTo>
                  <a:cubicBezTo>
                    <a:pt x="132" y="32"/>
                    <a:pt x="123" y="29"/>
                    <a:pt x="118" y="34"/>
                  </a:cubicBezTo>
                  <a:cubicBezTo>
                    <a:pt x="116" y="38"/>
                    <a:pt x="115" y="43"/>
                    <a:pt x="117" y="47"/>
                  </a:cubicBezTo>
                  <a:cubicBezTo>
                    <a:pt x="116" y="48"/>
                    <a:pt x="116" y="49"/>
                    <a:pt x="116" y="50"/>
                  </a:cubicBezTo>
                  <a:cubicBezTo>
                    <a:pt x="117" y="50"/>
                    <a:pt x="117" y="50"/>
                    <a:pt x="117" y="51"/>
                  </a:cubicBezTo>
                  <a:cubicBezTo>
                    <a:pt x="103" y="61"/>
                    <a:pt x="89" y="71"/>
                    <a:pt x="70" y="73"/>
                  </a:cubicBezTo>
                  <a:cubicBezTo>
                    <a:pt x="54" y="65"/>
                    <a:pt x="39" y="55"/>
                    <a:pt x="25" y="45"/>
                  </a:cubicBezTo>
                  <a:cubicBezTo>
                    <a:pt x="43" y="45"/>
                    <a:pt x="64" y="34"/>
                    <a:pt x="79" y="23"/>
                  </a:cubicBezTo>
                  <a:cubicBezTo>
                    <a:pt x="84" y="26"/>
                    <a:pt x="91" y="24"/>
                    <a:pt x="94" y="20"/>
                  </a:cubicBezTo>
                  <a:cubicBezTo>
                    <a:pt x="97" y="15"/>
                    <a:pt x="96" y="9"/>
                    <a:pt x="93" y="5"/>
                  </a:cubicBezTo>
                  <a:cubicBezTo>
                    <a:pt x="88" y="0"/>
                    <a:pt x="80" y="2"/>
                    <a:pt x="75" y="7"/>
                  </a:cubicBezTo>
                  <a:cubicBezTo>
                    <a:pt x="72" y="11"/>
                    <a:pt x="72" y="16"/>
                    <a:pt x="76" y="20"/>
                  </a:cubicBezTo>
                  <a:cubicBezTo>
                    <a:pt x="58" y="30"/>
                    <a:pt x="43" y="41"/>
                    <a:pt x="23" y="43"/>
                  </a:cubicBezTo>
                  <a:cubicBezTo>
                    <a:pt x="15" y="39"/>
                    <a:pt x="8" y="34"/>
                    <a:pt x="1" y="29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13" y="42"/>
                    <a:pt x="27" y="52"/>
                    <a:pt x="42" y="61"/>
                  </a:cubicBezTo>
                  <a:cubicBezTo>
                    <a:pt x="47" y="69"/>
                    <a:pt x="52" y="77"/>
                    <a:pt x="54" y="86"/>
                  </a:cubicBezTo>
                  <a:cubicBezTo>
                    <a:pt x="56" y="93"/>
                    <a:pt x="57" y="100"/>
                    <a:pt x="59" y="107"/>
                  </a:cubicBezTo>
                  <a:cubicBezTo>
                    <a:pt x="57" y="108"/>
                    <a:pt x="56" y="109"/>
                    <a:pt x="55" y="111"/>
                  </a:cubicBezTo>
                  <a:cubicBezTo>
                    <a:pt x="54" y="110"/>
                    <a:pt x="54" y="110"/>
                    <a:pt x="53" y="111"/>
                  </a:cubicBezTo>
                  <a:cubicBezTo>
                    <a:pt x="49" y="118"/>
                    <a:pt x="51" y="127"/>
                    <a:pt x="59" y="129"/>
                  </a:cubicBezTo>
                  <a:cubicBezTo>
                    <a:pt x="66" y="130"/>
                    <a:pt x="75" y="128"/>
                    <a:pt x="79" y="122"/>
                  </a:cubicBezTo>
                  <a:cubicBezTo>
                    <a:pt x="83" y="115"/>
                    <a:pt x="80" y="105"/>
                    <a:pt x="71" y="104"/>
                  </a:cubicBezTo>
                  <a:cubicBezTo>
                    <a:pt x="68" y="104"/>
                    <a:pt x="66" y="104"/>
                    <a:pt x="63" y="105"/>
                  </a:cubicBezTo>
                  <a:cubicBezTo>
                    <a:pt x="62" y="91"/>
                    <a:pt x="57" y="76"/>
                    <a:pt x="48" y="65"/>
                  </a:cubicBezTo>
                  <a:cubicBezTo>
                    <a:pt x="63" y="74"/>
                    <a:pt x="79" y="81"/>
                    <a:pt x="95" y="87"/>
                  </a:cubicBezTo>
                  <a:cubicBezTo>
                    <a:pt x="95" y="88"/>
                    <a:pt x="95" y="88"/>
                    <a:pt x="96" y="88"/>
                  </a:cubicBezTo>
                  <a:cubicBezTo>
                    <a:pt x="106" y="99"/>
                    <a:pt x="111" y="112"/>
                    <a:pt x="116" y="126"/>
                  </a:cubicBezTo>
                  <a:cubicBezTo>
                    <a:pt x="113" y="130"/>
                    <a:pt x="113" y="135"/>
                    <a:pt x="115" y="140"/>
                  </a:cubicBezTo>
                  <a:cubicBezTo>
                    <a:pt x="118" y="145"/>
                    <a:pt x="124" y="149"/>
                    <a:pt x="130" y="14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64"/>
            <p:cNvSpPr/>
            <p:nvPr/>
          </p:nvSpPr>
          <p:spPr bwMode="auto">
            <a:xfrm flipH="1">
              <a:off x="5466468" y="3500437"/>
              <a:ext cx="1054100" cy="588963"/>
            </a:xfrm>
            <a:custGeom>
              <a:avLst/>
              <a:gdLst>
                <a:gd name="T0" fmla="*/ 309 w 384"/>
                <a:gd name="T1" fmla="*/ 175 h 214"/>
                <a:gd name="T2" fmla="*/ 254 w 384"/>
                <a:gd name="T3" fmla="*/ 134 h 214"/>
                <a:gd name="T4" fmla="*/ 204 w 384"/>
                <a:gd name="T5" fmla="*/ 129 h 214"/>
                <a:gd name="T6" fmla="*/ 186 w 384"/>
                <a:gd name="T7" fmla="*/ 130 h 214"/>
                <a:gd name="T8" fmla="*/ 220 w 384"/>
                <a:gd name="T9" fmla="*/ 112 h 214"/>
                <a:gd name="T10" fmla="*/ 220 w 384"/>
                <a:gd name="T11" fmla="*/ 111 h 214"/>
                <a:gd name="T12" fmla="*/ 221 w 384"/>
                <a:gd name="T13" fmla="*/ 112 h 214"/>
                <a:gd name="T14" fmla="*/ 222 w 384"/>
                <a:gd name="T15" fmla="*/ 112 h 214"/>
                <a:gd name="T16" fmla="*/ 353 w 384"/>
                <a:gd name="T17" fmla="*/ 93 h 214"/>
                <a:gd name="T18" fmla="*/ 380 w 384"/>
                <a:gd name="T19" fmla="*/ 57 h 214"/>
                <a:gd name="T20" fmla="*/ 359 w 384"/>
                <a:gd name="T21" fmla="*/ 19 h 214"/>
                <a:gd name="T22" fmla="*/ 271 w 384"/>
                <a:gd name="T23" fmla="*/ 32 h 214"/>
                <a:gd name="T24" fmla="*/ 220 w 384"/>
                <a:gd name="T25" fmla="*/ 109 h 214"/>
                <a:gd name="T26" fmla="*/ 219 w 384"/>
                <a:gd name="T27" fmla="*/ 109 h 214"/>
                <a:gd name="T28" fmla="*/ 171 w 384"/>
                <a:gd name="T29" fmla="*/ 131 h 214"/>
                <a:gd name="T30" fmla="*/ 117 w 384"/>
                <a:gd name="T31" fmla="*/ 153 h 214"/>
                <a:gd name="T32" fmla="*/ 1 w 384"/>
                <a:gd name="T33" fmla="*/ 160 h 214"/>
                <a:gd name="T34" fmla="*/ 1 w 384"/>
                <a:gd name="T35" fmla="*/ 161 h 214"/>
                <a:gd name="T36" fmla="*/ 112 w 384"/>
                <a:gd name="T37" fmla="*/ 159 h 214"/>
                <a:gd name="T38" fmla="*/ 167 w 384"/>
                <a:gd name="T39" fmla="*/ 138 h 214"/>
                <a:gd name="T40" fmla="*/ 174 w 384"/>
                <a:gd name="T41" fmla="*/ 135 h 214"/>
                <a:gd name="T42" fmla="*/ 238 w 384"/>
                <a:gd name="T43" fmla="*/ 204 h 214"/>
                <a:gd name="T44" fmla="*/ 309 w 384"/>
                <a:gd name="T45" fmla="*/ 175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84" h="214">
                  <a:moveTo>
                    <a:pt x="309" y="175"/>
                  </a:moveTo>
                  <a:cubicBezTo>
                    <a:pt x="314" y="149"/>
                    <a:pt x="272" y="138"/>
                    <a:pt x="254" y="134"/>
                  </a:cubicBezTo>
                  <a:cubicBezTo>
                    <a:pt x="238" y="130"/>
                    <a:pt x="221" y="129"/>
                    <a:pt x="204" y="129"/>
                  </a:cubicBezTo>
                  <a:cubicBezTo>
                    <a:pt x="198" y="129"/>
                    <a:pt x="192" y="129"/>
                    <a:pt x="186" y="130"/>
                  </a:cubicBezTo>
                  <a:cubicBezTo>
                    <a:pt x="198" y="124"/>
                    <a:pt x="209" y="118"/>
                    <a:pt x="220" y="112"/>
                  </a:cubicBezTo>
                  <a:cubicBezTo>
                    <a:pt x="220" y="112"/>
                    <a:pt x="220" y="111"/>
                    <a:pt x="220" y="111"/>
                  </a:cubicBezTo>
                  <a:cubicBezTo>
                    <a:pt x="220" y="111"/>
                    <a:pt x="221" y="112"/>
                    <a:pt x="221" y="112"/>
                  </a:cubicBezTo>
                  <a:cubicBezTo>
                    <a:pt x="221" y="112"/>
                    <a:pt x="221" y="112"/>
                    <a:pt x="222" y="112"/>
                  </a:cubicBezTo>
                  <a:cubicBezTo>
                    <a:pt x="267" y="120"/>
                    <a:pt x="314" y="120"/>
                    <a:pt x="353" y="93"/>
                  </a:cubicBezTo>
                  <a:cubicBezTo>
                    <a:pt x="365" y="84"/>
                    <a:pt x="377" y="72"/>
                    <a:pt x="380" y="57"/>
                  </a:cubicBezTo>
                  <a:cubicBezTo>
                    <a:pt x="384" y="40"/>
                    <a:pt x="372" y="27"/>
                    <a:pt x="359" y="19"/>
                  </a:cubicBezTo>
                  <a:cubicBezTo>
                    <a:pt x="331" y="0"/>
                    <a:pt x="296" y="14"/>
                    <a:pt x="271" y="32"/>
                  </a:cubicBezTo>
                  <a:cubicBezTo>
                    <a:pt x="248" y="50"/>
                    <a:pt x="223" y="79"/>
                    <a:pt x="220" y="109"/>
                  </a:cubicBezTo>
                  <a:cubicBezTo>
                    <a:pt x="220" y="109"/>
                    <a:pt x="220" y="109"/>
                    <a:pt x="219" y="109"/>
                  </a:cubicBezTo>
                  <a:cubicBezTo>
                    <a:pt x="202" y="115"/>
                    <a:pt x="187" y="124"/>
                    <a:pt x="171" y="131"/>
                  </a:cubicBezTo>
                  <a:cubicBezTo>
                    <a:pt x="153" y="139"/>
                    <a:pt x="135" y="147"/>
                    <a:pt x="117" y="153"/>
                  </a:cubicBezTo>
                  <a:cubicBezTo>
                    <a:pt x="78" y="165"/>
                    <a:pt x="41" y="166"/>
                    <a:pt x="1" y="160"/>
                  </a:cubicBezTo>
                  <a:cubicBezTo>
                    <a:pt x="0" y="160"/>
                    <a:pt x="0" y="161"/>
                    <a:pt x="1" y="161"/>
                  </a:cubicBezTo>
                  <a:cubicBezTo>
                    <a:pt x="37" y="173"/>
                    <a:pt x="76" y="169"/>
                    <a:pt x="112" y="159"/>
                  </a:cubicBezTo>
                  <a:cubicBezTo>
                    <a:pt x="131" y="153"/>
                    <a:pt x="149" y="146"/>
                    <a:pt x="167" y="138"/>
                  </a:cubicBezTo>
                  <a:cubicBezTo>
                    <a:pt x="169" y="137"/>
                    <a:pt x="172" y="136"/>
                    <a:pt x="174" y="135"/>
                  </a:cubicBezTo>
                  <a:cubicBezTo>
                    <a:pt x="180" y="167"/>
                    <a:pt x="209" y="193"/>
                    <a:pt x="238" y="204"/>
                  </a:cubicBezTo>
                  <a:cubicBezTo>
                    <a:pt x="263" y="214"/>
                    <a:pt x="302" y="206"/>
                    <a:pt x="309" y="17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任意多边形 89"/>
            <p:cNvSpPr/>
            <p:nvPr/>
          </p:nvSpPr>
          <p:spPr bwMode="auto">
            <a:xfrm flipH="1">
              <a:off x="5176262" y="3895281"/>
              <a:ext cx="3967738" cy="601386"/>
            </a:xfrm>
            <a:custGeom>
              <a:avLst/>
              <a:gdLst>
                <a:gd name="connsiteX0" fmla="*/ 3967738 w 3967738"/>
                <a:gd name="connsiteY0" fmla="*/ 521937 h 601386"/>
                <a:gd name="connsiteX1" fmla="*/ 3926548 w 3967738"/>
                <a:gd name="connsiteY1" fmla="*/ 522431 h 601386"/>
                <a:gd name="connsiteX2" fmla="*/ 3936569 w 3967738"/>
                <a:gd name="connsiteY2" fmla="*/ 524836 h 601386"/>
                <a:gd name="connsiteX3" fmla="*/ 2324394 w 3967738"/>
                <a:gd name="connsiteY3" fmla="*/ 597 h 601386"/>
                <a:gd name="connsiteX4" fmla="*/ 2224728 w 3967738"/>
                <a:gd name="connsiteY4" fmla="*/ 1214 h 601386"/>
                <a:gd name="connsiteX5" fmla="*/ 2092403 w 3967738"/>
                <a:gd name="connsiteY5" fmla="*/ 12310 h 601386"/>
                <a:gd name="connsiteX6" fmla="*/ 1640184 w 3967738"/>
                <a:gd name="connsiteY6" fmla="*/ 119657 h 601386"/>
                <a:gd name="connsiteX7" fmla="*/ 1261964 w 3967738"/>
                <a:gd name="connsiteY7" fmla="*/ 290310 h 601386"/>
                <a:gd name="connsiteX8" fmla="*/ 1256483 w 3967738"/>
                <a:gd name="connsiteY8" fmla="*/ 290310 h 601386"/>
                <a:gd name="connsiteX9" fmla="*/ 294490 w 3967738"/>
                <a:gd name="connsiteY9" fmla="*/ 576567 h 601386"/>
                <a:gd name="connsiteX10" fmla="*/ 91890 w 3967738"/>
                <a:gd name="connsiteY10" fmla="*/ 524270 h 601386"/>
                <a:gd name="connsiteX11" fmla="*/ 0 w 3967738"/>
                <a:gd name="connsiteY11" fmla="*/ 486802 h 601386"/>
                <a:gd name="connsiteX12" fmla="*/ 0 w 3967738"/>
                <a:gd name="connsiteY12" fmla="*/ 500852 h 601386"/>
                <a:gd name="connsiteX13" fmla="*/ 77716 w 3967738"/>
                <a:gd name="connsiteY13" fmla="*/ 534635 h 601386"/>
                <a:gd name="connsiteX14" fmla="*/ 554858 w 3967738"/>
                <a:gd name="connsiteY14" fmla="*/ 593082 h 601386"/>
                <a:gd name="connsiteX15" fmla="*/ 1248261 w 3967738"/>
                <a:gd name="connsiteY15" fmla="*/ 306825 h 601386"/>
                <a:gd name="connsiteX16" fmla="*/ 1725146 w 3967738"/>
                <a:gd name="connsiteY16" fmla="*/ 108647 h 601386"/>
                <a:gd name="connsiteX17" fmla="*/ 2265068 w 3967738"/>
                <a:gd name="connsiteY17" fmla="*/ 15063 h 601386"/>
                <a:gd name="connsiteX18" fmla="*/ 2788546 w 3967738"/>
                <a:gd name="connsiteY18" fmla="*/ 125161 h 601386"/>
                <a:gd name="connsiteX19" fmla="*/ 3210617 w 3967738"/>
                <a:gd name="connsiteY19" fmla="*/ 345359 h 601386"/>
                <a:gd name="connsiteX20" fmla="*/ 3396815 w 3967738"/>
                <a:gd name="connsiteY20" fmla="*/ 433438 h 601386"/>
                <a:gd name="connsiteX21" fmla="*/ 3539265 w 3967738"/>
                <a:gd name="connsiteY21" fmla="*/ 481084 h 601386"/>
                <a:gd name="connsiteX22" fmla="*/ 3542119 w 3967738"/>
                <a:gd name="connsiteY22" fmla="*/ 466814 h 601386"/>
                <a:gd name="connsiteX23" fmla="*/ 3484689 w 3967738"/>
                <a:gd name="connsiteY23" fmla="*/ 449953 h 601386"/>
                <a:gd name="connsiteX24" fmla="*/ 3051655 w 3967738"/>
                <a:gd name="connsiteY24" fmla="*/ 240765 h 601386"/>
                <a:gd name="connsiteX25" fmla="*/ 2618621 w 3967738"/>
                <a:gd name="connsiteY25" fmla="*/ 45340 h 601386"/>
                <a:gd name="connsiteX26" fmla="*/ 2324394 w 3967738"/>
                <a:gd name="connsiteY26" fmla="*/ 597 h 60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967738" h="601386">
                  <a:moveTo>
                    <a:pt x="3967738" y="521937"/>
                  </a:moveTo>
                  <a:lnTo>
                    <a:pt x="3926548" y="522431"/>
                  </a:lnTo>
                  <a:lnTo>
                    <a:pt x="3936569" y="524836"/>
                  </a:lnTo>
                  <a:close/>
                  <a:moveTo>
                    <a:pt x="2324394" y="597"/>
                  </a:moveTo>
                  <a:cubicBezTo>
                    <a:pt x="2291196" y="-383"/>
                    <a:pt x="2257938" y="-141"/>
                    <a:pt x="2224728" y="1214"/>
                  </a:cubicBezTo>
                  <a:cubicBezTo>
                    <a:pt x="2180448" y="3021"/>
                    <a:pt x="2136254" y="6805"/>
                    <a:pt x="2092403" y="12310"/>
                  </a:cubicBezTo>
                  <a:cubicBezTo>
                    <a:pt x="1938922" y="31577"/>
                    <a:pt x="1785442" y="70112"/>
                    <a:pt x="1640184" y="119657"/>
                  </a:cubicBezTo>
                  <a:cubicBezTo>
                    <a:pt x="1511370" y="166449"/>
                    <a:pt x="1379815" y="218746"/>
                    <a:pt x="1261964" y="290310"/>
                  </a:cubicBezTo>
                  <a:cubicBezTo>
                    <a:pt x="1261964" y="290310"/>
                    <a:pt x="1259224" y="290310"/>
                    <a:pt x="1256483" y="290310"/>
                  </a:cubicBezTo>
                  <a:cubicBezTo>
                    <a:pt x="960485" y="447201"/>
                    <a:pt x="645302" y="628864"/>
                    <a:pt x="294490" y="576567"/>
                  </a:cubicBezTo>
                  <a:cubicBezTo>
                    <a:pt x="224601" y="566245"/>
                    <a:pt x="157282" y="548010"/>
                    <a:pt x="91890" y="524270"/>
                  </a:cubicBezTo>
                  <a:lnTo>
                    <a:pt x="0" y="486802"/>
                  </a:lnTo>
                  <a:lnTo>
                    <a:pt x="0" y="500852"/>
                  </a:lnTo>
                  <a:lnTo>
                    <a:pt x="77716" y="534635"/>
                  </a:lnTo>
                  <a:cubicBezTo>
                    <a:pt x="230596" y="590501"/>
                    <a:pt x="390414" y="615790"/>
                    <a:pt x="554858" y="593082"/>
                  </a:cubicBezTo>
                  <a:cubicBezTo>
                    <a:pt x="804264" y="557300"/>
                    <a:pt x="1034485" y="433438"/>
                    <a:pt x="1248261" y="306825"/>
                  </a:cubicBezTo>
                  <a:cubicBezTo>
                    <a:pt x="1404482" y="229755"/>
                    <a:pt x="1557962" y="160944"/>
                    <a:pt x="1725146" y="108647"/>
                  </a:cubicBezTo>
                  <a:cubicBezTo>
                    <a:pt x="1900552" y="56350"/>
                    <a:pt x="2081440" y="17815"/>
                    <a:pt x="2265068" y="15063"/>
                  </a:cubicBezTo>
                  <a:cubicBezTo>
                    <a:pt x="2445956" y="12310"/>
                    <a:pt x="2624103" y="53597"/>
                    <a:pt x="2788546" y="125161"/>
                  </a:cubicBezTo>
                  <a:cubicBezTo>
                    <a:pt x="2933804" y="188468"/>
                    <a:pt x="3070840" y="271043"/>
                    <a:pt x="3210617" y="345359"/>
                  </a:cubicBezTo>
                  <a:cubicBezTo>
                    <a:pt x="3270913" y="377701"/>
                    <a:pt x="3333093" y="407462"/>
                    <a:pt x="3396815" y="433438"/>
                  </a:cubicBezTo>
                  <a:lnTo>
                    <a:pt x="3539265" y="481084"/>
                  </a:lnTo>
                  <a:lnTo>
                    <a:pt x="3542119" y="466814"/>
                  </a:lnTo>
                  <a:lnTo>
                    <a:pt x="3484689" y="449953"/>
                  </a:lnTo>
                  <a:cubicBezTo>
                    <a:pt x="3331209" y="400409"/>
                    <a:pt x="3191432" y="317835"/>
                    <a:pt x="3051655" y="240765"/>
                  </a:cubicBezTo>
                  <a:cubicBezTo>
                    <a:pt x="2911878" y="163696"/>
                    <a:pt x="2772102" y="92132"/>
                    <a:pt x="2618621" y="45340"/>
                  </a:cubicBezTo>
                  <a:cubicBezTo>
                    <a:pt x="2523038" y="17472"/>
                    <a:pt x="2423987" y="3537"/>
                    <a:pt x="2324394" y="597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91" name="Freeform 68"/>
            <p:cNvSpPr/>
            <p:nvPr/>
          </p:nvSpPr>
          <p:spPr bwMode="auto">
            <a:xfrm flipH="1">
              <a:off x="8695443" y="4438650"/>
              <a:ext cx="304800" cy="333375"/>
            </a:xfrm>
            <a:custGeom>
              <a:avLst/>
              <a:gdLst>
                <a:gd name="T0" fmla="*/ 109 w 111"/>
                <a:gd name="T1" fmla="*/ 75 h 121"/>
                <a:gd name="T2" fmla="*/ 49 w 111"/>
                <a:gd name="T3" fmla="*/ 63 h 121"/>
                <a:gd name="T4" fmla="*/ 3 w 111"/>
                <a:gd name="T5" fmla="*/ 0 h 121"/>
                <a:gd name="T6" fmla="*/ 0 w 111"/>
                <a:gd name="T7" fmla="*/ 2 h 121"/>
                <a:gd name="T8" fmla="*/ 46 w 111"/>
                <a:gd name="T9" fmla="*/ 64 h 121"/>
                <a:gd name="T10" fmla="*/ 5 w 111"/>
                <a:gd name="T11" fmla="*/ 111 h 121"/>
                <a:gd name="T12" fmla="*/ 6 w 111"/>
                <a:gd name="T13" fmla="*/ 112 h 121"/>
                <a:gd name="T14" fmla="*/ 38 w 111"/>
                <a:gd name="T15" fmla="*/ 109 h 121"/>
                <a:gd name="T16" fmla="*/ 38 w 111"/>
                <a:gd name="T17" fmla="*/ 109 h 121"/>
                <a:gd name="T18" fmla="*/ 53 w 111"/>
                <a:gd name="T19" fmla="*/ 114 h 121"/>
                <a:gd name="T20" fmla="*/ 65 w 111"/>
                <a:gd name="T21" fmla="*/ 100 h 121"/>
                <a:gd name="T22" fmla="*/ 81 w 111"/>
                <a:gd name="T23" fmla="*/ 104 h 121"/>
                <a:gd name="T24" fmla="*/ 89 w 111"/>
                <a:gd name="T25" fmla="*/ 90 h 121"/>
                <a:gd name="T26" fmla="*/ 106 w 111"/>
                <a:gd name="T27" fmla="*/ 89 h 121"/>
                <a:gd name="T28" fmla="*/ 109 w 111"/>
                <a:gd name="T29" fmla="*/ 7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1" h="121">
                  <a:moveTo>
                    <a:pt x="109" y="75"/>
                  </a:moveTo>
                  <a:cubicBezTo>
                    <a:pt x="101" y="53"/>
                    <a:pt x="66" y="58"/>
                    <a:pt x="49" y="63"/>
                  </a:cubicBezTo>
                  <a:cubicBezTo>
                    <a:pt x="41" y="38"/>
                    <a:pt x="21" y="18"/>
                    <a:pt x="3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18" y="21"/>
                    <a:pt x="35" y="40"/>
                    <a:pt x="46" y="64"/>
                  </a:cubicBezTo>
                  <a:cubicBezTo>
                    <a:pt x="28" y="72"/>
                    <a:pt x="6" y="89"/>
                    <a:pt x="5" y="111"/>
                  </a:cubicBezTo>
                  <a:cubicBezTo>
                    <a:pt x="5" y="111"/>
                    <a:pt x="5" y="112"/>
                    <a:pt x="6" y="112"/>
                  </a:cubicBezTo>
                  <a:cubicBezTo>
                    <a:pt x="14" y="121"/>
                    <a:pt x="31" y="117"/>
                    <a:pt x="38" y="109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41" y="114"/>
                    <a:pt x="47" y="117"/>
                    <a:pt x="53" y="114"/>
                  </a:cubicBezTo>
                  <a:cubicBezTo>
                    <a:pt x="58" y="111"/>
                    <a:pt x="64" y="106"/>
                    <a:pt x="65" y="100"/>
                  </a:cubicBezTo>
                  <a:cubicBezTo>
                    <a:pt x="70" y="103"/>
                    <a:pt x="75" y="106"/>
                    <a:pt x="81" y="104"/>
                  </a:cubicBezTo>
                  <a:cubicBezTo>
                    <a:pt x="86" y="101"/>
                    <a:pt x="89" y="96"/>
                    <a:pt x="89" y="90"/>
                  </a:cubicBezTo>
                  <a:cubicBezTo>
                    <a:pt x="95" y="93"/>
                    <a:pt x="101" y="93"/>
                    <a:pt x="106" y="89"/>
                  </a:cubicBezTo>
                  <a:cubicBezTo>
                    <a:pt x="110" y="86"/>
                    <a:pt x="111" y="79"/>
                    <a:pt x="109" y="7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69"/>
            <p:cNvSpPr/>
            <p:nvPr/>
          </p:nvSpPr>
          <p:spPr bwMode="auto">
            <a:xfrm flipH="1">
              <a:off x="7593718" y="3724274"/>
              <a:ext cx="493713" cy="571500"/>
            </a:xfrm>
            <a:custGeom>
              <a:avLst/>
              <a:gdLst>
                <a:gd name="T0" fmla="*/ 175 w 180"/>
                <a:gd name="T1" fmla="*/ 36 h 208"/>
                <a:gd name="T2" fmla="*/ 159 w 180"/>
                <a:gd name="T3" fmla="*/ 35 h 208"/>
                <a:gd name="T4" fmla="*/ 151 w 180"/>
                <a:gd name="T5" fmla="*/ 21 h 208"/>
                <a:gd name="T6" fmla="*/ 135 w 180"/>
                <a:gd name="T7" fmla="*/ 24 h 208"/>
                <a:gd name="T8" fmla="*/ 124 w 180"/>
                <a:gd name="T9" fmla="*/ 10 h 208"/>
                <a:gd name="T10" fmla="*/ 109 w 180"/>
                <a:gd name="T11" fmla="*/ 14 h 208"/>
                <a:gd name="T12" fmla="*/ 108 w 180"/>
                <a:gd name="T13" fmla="*/ 14 h 208"/>
                <a:gd name="T14" fmla="*/ 76 w 180"/>
                <a:gd name="T15" fmla="*/ 10 h 208"/>
                <a:gd name="T16" fmla="*/ 75 w 180"/>
                <a:gd name="T17" fmla="*/ 11 h 208"/>
                <a:gd name="T18" fmla="*/ 115 w 180"/>
                <a:gd name="T19" fmla="*/ 59 h 208"/>
                <a:gd name="T20" fmla="*/ 46 w 180"/>
                <a:gd name="T21" fmla="*/ 138 h 208"/>
                <a:gd name="T22" fmla="*/ 0 w 180"/>
                <a:gd name="T23" fmla="*/ 208 h 208"/>
                <a:gd name="T24" fmla="*/ 0 w 180"/>
                <a:gd name="T25" fmla="*/ 208 h 208"/>
                <a:gd name="T26" fmla="*/ 1 w 180"/>
                <a:gd name="T27" fmla="*/ 208 h 208"/>
                <a:gd name="T28" fmla="*/ 2 w 180"/>
                <a:gd name="T29" fmla="*/ 207 h 208"/>
                <a:gd name="T30" fmla="*/ 4 w 180"/>
                <a:gd name="T31" fmla="*/ 206 h 208"/>
                <a:gd name="T32" fmla="*/ 58 w 180"/>
                <a:gd name="T33" fmla="*/ 131 h 208"/>
                <a:gd name="T34" fmla="*/ 117 w 180"/>
                <a:gd name="T35" fmla="*/ 61 h 208"/>
                <a:gd name="T36" fmla="*/ 177 w 180"/>
                <a:gd name="T37" fmla="*/ 51 h 208"/>
                <a:gd name="T38" fmla="*/ 175 w 180"/>
                <a:gd name="T39" fmla="*/ 36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0" h="208">
                  <a:moveTo>
                    <a:pt x="175" y="36"/>
                  </a:moveTo>
                  <a:cubicBezTo>
                    <a:pt x="171" y="32"/>
                    <a:pt x="164" y="32"/>
                    <a:pt x="159" y="35"/>
                  </a:cubicBezTo>
                  <a:cubicBezTo>
                    <a:pt x="159" y="29"/>
                    <a:pt x="156" y="23"/>
                    <a:pt x="151" y="21"/>
                  </a:cubicBezTo>
                  <a:cubicBezTo>
                    <a:pt x="146" y="19"/>
                    <a:pt x="140" y="21"/>
                    <a:pt x="135" y="24"/>
                  </a:cubicBezTo>
                  <a:cubicBezTo>
                    <a:pt x="134" y="18"/>
                    <a:pt x="129" y="13"/>
                    <a:pt x="124" y="10"/>
                  </a:cubicBezTo>
                  <a:cubicBezTo>
                    <a:pt x="118" y="7"/>
                    <a:pt x="112" y="9"/>
                    <a:pt x="109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02" y="6"/>
                    <a:pt x="85" y="0"/>
                    <a:pt x="76" y="10"/>
                  </a:cubicBezTo>
                  <a:cubicBezTo>
                    <a:pt x="76" y="10"/>
                    <a:pt x="75" y="10"/>
                    <a:pt x="75" y="11"/>
                  </a:cubicBezTo>
                  <a:cubicBezTo>
                    <a:pt x="75" y="32"/>
                    <a:pt x="97" y="50"/>
                    <a:pt x="115" y="59"/>
                  </a:cubicBezTo>
                  <a:cubicBezTo>
                    <a:pt x="98" y="91"/>
                    <a:pt x="72" y="113"/>
                    <a:pt x="46" y="138"/>
                  </a:cubicBezTo>
                  <a:cubicBezTo>
                    <a:pt x="26" y="157"/>
                    <a:pt x="4" y="180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08"/>
                    <a:pt x="2" y="208"/>
                    <a:pt x="2" y="207"/>
                  </a:cubicBezTo>
                  <a:cubicBezTo>
                    <a:pt x="3" y="207"/>
                    <a:pt x="3" y="206"/>
                    <a:pt x="4" y="206"/>
                  </a:cubicBezTo>
                  <a:cubicBezTo>
                    <a:pt x="13" y="175"/>
                    <a:pt x="35" y="153"/>
                    <a:pt x="58" y="131"/>
                  </a:cubicBezTo>
                  <a:cubicBezTo>
                    <a:pt x="80" y="111"/>
                    <a:pt x="106" y="89"/>
                    <a:pt x="117" y="61"/>
                  </a:cubicBezTo>
                  <a:cubicBezTo>
                    <a:pt x="134" y="66"/>
                    <a:pt x="169" y="72"/>
                    <a:pt x="177" y="51"/>
                  </a:cubicBezTo>
                  <a:cubicBezTo>
                    <a:pt x="180" y="46"/>
                    <a:pt x="179" y="40"/>
                    <a:pt x="175" y="36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70"/>
            <p:cNvSpPr/>
            <p:nvPr/>
          </p:nvSpPr>
          <p:spPr bwMode="auto">
            <a:xfrm flipH="1">
              <a:off x="5480756" y="3806824"/>
              <a:ext cx="139700" cy="342900"/>
            </a:xfrm>
            <a:custGeom>
              <a:avLst/>
              <a:gdLst>
                <a:gd name="T0" fmla="*/ 19 w 51"/>
                <a:gd name="T1" fmla="*/ 3 h 125"/>
                <a:gd name="T2" fmla="*/ 17 w 51"/>
                <a:gd name="T3" fmla="*/ 4 h 125"/>
                <a:gd name="T4" fmla="*/ 33 w 51"/>
                <a:gd name="T5" fmla="*/ 124 h 125"/>
                <a:gd name="T6" fmla="*/ 33 w 51"/>
                <a:gd name="T7" fmla="*/ 124 h 125"/>
                <a:gd name="T8" fmla="*/ 34 w 51"/>
                <a:gd name="T9" fmla="*/ 125 h 125"/>
                <a:gd name="T10" fmla="*/ 35 w 51"/>
                <a:gd name="T11" fmla="*/ 124 h 125"/>
                <a:gd name="T12" fmla="*/ 34 w 51"/>
                <a:gd name="T13" fmla="*/ 123 h 125"/>
                <a:gd name="T14" fmla="*/ 48 w 51"/>
                <a:gd name="T15" fmla="*/ 66 h 125"/>
                <a:gd name="T16" fmla="*/ 23 w 51"/>
                <a:gd name="T17" fmla="*/ 2 h 125"/>
                <a:gd name="T18" fmla="*/ 19 w 51"/>
                <a:gd name="T19" fmla="*/ 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125">
                  <a:moveTo>
                    <a:pt x="19" y="3"/>
                  </a:moveTo>
                  <a:cubicBezTo>
                    <a:pt x="18" y="3"/>
                    <a:pt x="17" y="3"/>
                    <a:pt x="17" y="4"/>
                  </a:cubicBezTo>
                  <a:cubicBezTo>
                    <a:pt x="1" y="43"/>
                    <a:pt x="0" y="93"/>
                    <a:pt x="33" y="124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3" y="124"/>
                    <a:pt x="33" y="125"/>
                    <a:pt x="34" y="125"/>
                  </a:cubicBezTo>
                  <a:cubicBezTo>
                    <a:pt x="34" y="125"/>
                    <a:pt x="35" y="124"/>
                    <a:pt x="35" y="124"/>
                  </a:cubicBezTo>
                  <a:cubicBezTo>
                    <a:pt x="34" y="124"/>
                    <a:pt x="34" y="124"/>
                    <a:pt x="34" y="123"/>
                  </a:cubicBezTo>
                  <a:cubicBezTo>
                    <a:pt x="51" y="112"/>
                    <a:pt x="50" y="83"/>
                    <a:pt x="48" y="66"/>
                  </a:cubicBezTo>
                  <a:cubicBezTo>
                    <a:pt x="45" y="43"/>
                    <a:pt x="37" y="19"/>
                    <a:pt x="23" y="2"/>
                  </a:cubicBezTo>
                  <a:cubicBezTo>
                    <a:pt x="21" y="0"/>
                    <a:pt x="19" y="1"/>
                    <a:pt x="19" y="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71"/>
            <p:cNvSpPr/>
            <p:nvPr/>
          </p:nvSpPr>
          <p:spPr bwMode="auto">
            <a:xfrm flipH="1">
              <a:off x="5155318" y="3852862"/>
              <a:ext cx="555625" cy="530225"/>
            </a:xfrm>
            <a:custGeom>
              <a:avLst/>
              <a:gdLst>
                <a:gd name="T0" fmla="*/ 181 w 203"/>
                <a:gd name="T1" fmla="*/ 65 h 193"/>
                <a:gd name="T2" fmla="*/ 176 w 203"/>
                <a:gd name="T3" fmla="*/ 40 h 193"/>
                <a:gd name="T4" fmla="*/ 151 w 203"/>
                <a:gd name="T5" fmla="*/ 32 h 193"/>
                <a:gd name="T6" fmla="*/ 118 w 203"/>
                <a:gd name="T7" fmla="*/ 21 h 193"/>
                <a:gd name="T8" fmla="*/ 121 w 203"/>
                <a:gd name="T9" fmla="*/ 47 h 193"/>
                <a:gd name="T10" fmla="*/ 131 w 203"/>
                <a:gd name="T11" fmla="*/ 70 h 193"/>
                <a:gd name="T12" fmla="*/ 62 w 203"/>
                <a:gd name="T13" fmla="*/ 110 h 193"/>
                <a:gd name="T14" fmla="*/ 47 w 203"/>
                <a:gd name="T15" fmla="*/ 124 h 193"/>
                <a:gd name="T16" fmla="*/ 46 w 203"/>
                <a:gd name="T17" fmla="*/ 126 h 193"/>
                <a:gd name="T18" fmla="*/ 1 w 203"/>
                <a:gd name="T19" fmla="*/ 174 h 193"/>
                <a:gd name="T20" fmla="*/ 2 w 203"/>
                <a:gd name="T21" fmla="*/ 175 h 193"/>
                <a:gd name="T22" fmla="*/ 26 w 203"/>
                <a:gd name="T23" fmla="*/ 154 h 193"/>
                <a:gd name="T24" fmla="*/ 46 w 203"/>
                <a:gd name="T25" fmla="*/ 131 h 193"/>
                <a:gd name="T26" fmla="*/ 89 w 203"/>
                <a:gd name="T27" fmla="*/ 176 h 193"/>
                <a:gd name="T28" fmla="*/ 152 w 203"/>
                <a:gd name="T29" fmla="*/ 188 h 193"/>
                <a:gd name="T30" fmla="*/ 152 w 203"/>
                <a:gd name="T31" fmla="*/ 185 h 193"/>
                <a:gd name="T32" fmla="*/ 111 w 203"/>
                <a:gd name="T33" fmla="*/ 136 h 193"/>
                <a:gd name="T34" fmla="*/ 54 w 203"/>
                <a:gd name="T35" fmla="*/ 123 h 193"/>
                <a:gd name="T36" fmla="*/ 57 w 203"/>
                <a:gd name="T37" fmla="*/ 120 h 193"/>
                <a:gd name="T38" fmla="*/ 94 w 203"/>
                <a:gd name="T39" fmla="*/ 92 h 193"/>
                <a:gd name="T40" fmla="*/ 133 w 203"/>
                <a:gd name="T41" fmla="*/ 73 h 193"/>
                <a:gd name="T42" fmla="*/ 133 w 203"/>
                <a:gd name="T43" fmla="*/ 73 h 193"/>
                <a:gd name="T44" fmla="*/ 134 w 203"/>
                <a:gd name="T45" fmla="*/ 74 h 193"/>
                <a:gd name="T46" fmla="*/ 187 w 203"/>
                <a:gd name="T47" fmla="*/ 95 h 193"/>
                <a:gd name="T48" fmla="*/ 181 w 203"/>
                <a:gd name="T49" fmla="*/ 6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193">
                  <a:moveTo>
                    <a:pt x="181" y="65"/>
                  </a:moveTo>
                  <a:cubicBezTo>
                    <a:pt x="183" y="57"/>
                    <a:pt x="181" y="48"/>
                    <a:pt x="176" y="40"/>
                  </a:cubicBezTo>
                  <a:cubicBezTo>
                    <a:pt x="171" y="33"/>
                    <a:pt x="160" y="28"/>
                    <a:pt x="151" y="32"/>
                  </a:cubicBezTo>
                  <a:cubicBezTo>
                    <a:pt x="147" y="19"/>
                    <a:pt x="126" y="0"/>
                    <a:pt x="118" y="21"/>
                  </a:cubicBezTo>
                  <a:cubicBezTo>
                    <a:pt x="115" y="29"/>
                    <a:pt x="118" y="40"/>
                    <a:pt x="121" y="47"/>
                  </a:cubicBezTo>
                  <a:cubicBezTo>
                    <a:pt x="123" y="55"/>
                    <a:pt x="126" y="63"/>
                    <a:pt x="131" y="70"/>
                  </a:cubicBezTo>
                  <a:cubicBezTo>
                    <a:pt x="106" y="77"/>
                    <a:pt x="81" y="93"/>
                    <a:pt x="62" y="110"/>
                  </a:cubicBezTo>
                  <a:cubicBezTo>
                    <a:pt x="56" y="115"/>
                    <a:pt x="52" y="119"/>
                    <a:pt x="47" y="124"/>
                  </a:cubicBezTo>
                  <a:cubicBezTo>
                    <a:pt x="46" y="124"/>
                    <a:pt x="46" y="125"/>
                    <a:pt x="46" y="126"/>
                  </a:cubicBezTo>
                  <a:cubicBezTo>
                    <a:pt x="31" y="142"/>
                    <a:pt x="17" y="159"/>
                    <a:pt x="1" y="174"/>
                  </a:cubicBezTo>
                  <a:cubicBezTo>
                    <a:pt x="0" y="175"/>
                    <a:pt x="1" y="176"/>
                    <a:pt x="2" y="175"/>
                  </a:cubicBezTo>
                  <a:cubicBezTo>
                    <a:pt x="11" y="170"/>
                    <a:pt x="19" y="162"/>
                    <a:pt x="26" y="154"/>
                  </a:cubicBezTo>
                  <a:cubicBezTo>
                    <a:pt x="33" y="146"/>
                    <a:pt x="39" y="138"/>
                    <a:pt x="46" y="131"/>
                  </a:cubicBezTo>
                  <a:cubicBezTo>
                    <a:pt x="52" y="151"/>
                    <a:pt x="71" y="166"/>
                    <a:pt x="89" y="176"/>
                  </a:cubicBezTo>
                  <a:cubicBezTo>
                    <a:pt x="107" y="185"/>
                    <a:pt x="132" y="193"/>
                    <a:pt x="152" y="188"/>
                  </a:cubicBezTo>
                  <a:cubicBezTo>
                    <a:pt x="154" y="187"/>
                    <a:pt x="154" y="185"/>
                    <a:pt x="152" y="185"/>
                  </a:cubicBezTo>
                  <a:cubicBezTo>
                    <a:pt x="147" y="164"/>
                    <a:pt x="128" y="146"/>
                    <a:pt x="111" y="136"/>
                  </a:cubicBezTo>
                  <a:cubicBezTo>
                    <a:pt x="96" y="127"/>
                    <a:pt x="72" y="119"/>
                    <a:pt x="54" y="123"/>
                  </a:cubicBezTo>
                  <a:cubicBezTo>
                    <a:pt x="55" y="122"/>
                    <a:pt x="56" y="121"/>
                    <a:pt x="57" y="120"/>
                  </a:cubicBezTo>
                  <a:cubicBezTo>
                    <a:pt x="68" y="109"/>
                    <a:pt x="80" y="100"/>
                    <a:pt x="94" y="92"/>
                  </a:cubicBezTo>
                  <a:cubicBezTo>
                    <a:pt x="106" y="85"/>
                    <a:pt x="120" y="80"/>
                    <a:pt x="133" y="73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33" y="74"/>
                    <a:pt x="134" y="74"/>
                    <a:pt x="134" y="74"/>
                  </a:cubicBezTo>
                  <a:cubicBezTo>
                    <a:pt x="148" y="88"/>
                    <a:pt x="167" y="104"/>
                    <a:pt x="187" y="95"/>
                  </a:cubicBezTo>
                  <a:cubicBezTo>
                    <a:pt x="203" y="88"/>
                    <a:pt x="193" y="70"/>
                    <a:pt x="181" y="6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95" name="组合 94"/>
          <p:cNvGrpSpPr/>
          <p:nvPr userDrawn="1"/>
        </p:nvGrpSpPr>
        <p:grpSpPr>
          <a:xfrm>
            <a:off x="-96066" y="5222524"/>
            <a:ext cx="3211800" cy="1635476"/>
            <a:chOff x="-142846" y="-250538"/>
            <a:chExt cx="4668067" cy="1782764"/>
          </a:xfrm>
        </p:grpSpPr>
        <p:sp>
          <p:nvSpPr>
            <p:cNvPr id="96" name="Freeform 6"/>
            <p:cNvSpPr/>
            <p:nvPr/>
          </p:nvSpPr>
          <p:spPr bwMode="auto">
            <a:xfrm>
              <a:off x="3267104" y="35212"/>
              <a:ext cx="350838" cy="338138"/>
            </a:xfrm>
            <a:custGeom>
              <a:avLst/>
              <a:gdLst>
                <a:gd name="T0" fmla="*/ 125 w 128"/>
                <a:gd name="T1" fmla="*/ 55 h 123"/>
                <a:gd name="T2" fmla="*/ 95 w 128"/>
                <a:gd name="T3" fmla="*/ 48 h 123"/>
                <a:gd name="T4" fmla="*/ 65 w 128"/>
                <a:gd name="T5" fmla="*/ 22 h 123"/>
                <a:gd name="T6" fmla="*/ 44 w 128"/>
                <a:gd name="T7" fmla="*/ 2 h 123"/>
                <a:gd name="T8" fmla="*/ 12 w 128"/>
                <a:gd name="T9" fmla="*/ 26 h 123"/>
                <a:gd name="T10" fmla="*/ 3 w 128"/>
                <a:gd name="T11" fmla="*/ 70 h 123"/>
                <a:gd name="T12" fmla="*/ 19 w 128"/>
                <a:gd name="T13" fmla="*/ 106 h 123"/>
                <a:gd name="T14" fmla="*/ 58 w 128"/>
                <a:gd name="T15" fmla="*/ 122 h 123"/>
                <a:gd name="T16" fmla="*/ 109 w 128"/>
                <a:gd name="T17" fmla="*/ 100 h 123"/>
                <a:gd name="T18" fmla="*/ 125 w 128"/>
                <a:gd name="T19" fmla="*/ 5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3">
                  <a:moveTo>
                    <a:pt x="125" y="55"/>
                  </a:moveTo>
                  <a:cubicBezTo>
                    <a:pt x="122" y="39"/>
                    <a:pt x="106" y="40"/>
                    <a:pt x="95" y="48"/>
                  </a:cubicBezTo>
                  <a:cubicBezTo>
                    <a:pt x="98" y="30"/>
                    <a:pt x="82" y="13"/>
                    <a:pt x="65" y="22"/>
                  </a:cubicBezTo>
                  <a:cubicBezTo>
                    <a:pt x="62" y="12"/>
                    <a:pt x="56" y="0"/>
                    <a:pt x="44" y="2"/>
                  </a:cubicBezTo>
                  <a:cubicBezTo>
                    <a:pt x="30" y="4"/>
                    <a:pt x="19" y="16"/>
                    <a:pt x="12" y="26"/>
                  </a:cubicBezTo>
                  <a:cubicBezTo>
                    <a:pt x="2" y="40"/>
                    <a:pt x="0" y="54"/>
                    <a:pt x="3" y="70"/>
                  </a:cubicBezTo>
                  <a:cubicBezTo>
                    <a:pt x="5" y="78"/>
                    <a:pt x="10" y="98"/>
                    <a:pt x="19" y="106"/>
                  </a:cubicBezTo>
                  <a:cubicBezTo>
                    <a:pt x="23" y="122"/>
                    <a:pt x="44" y="123"/>
                    <a:pt x="58" y="122"/>
                  </a:cubicBezTo>
                  <a:cubicBezTo>
                    <a:pt x="76" y="120"/>
                    <a:pt x="97" y="113"/>
                    <a:pt x="109" y="100"/>
                  </a:cubicBezTo>
                  <a:cubicBezTo>
                    <a:pt x="120" y="89"/>
                    <a:pt x="128" y="70"/>
                    <a:pt x="125" y="55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7"/>
            <p:cNvSpPr/>
            <p:nvPr/>
          </p:nvSpPr>
          <p:spPr bwMode="auto">
            <a:xfrm>
              <a:off x="169892" y="887700"/>
              <a:ext cx="260350" cy="298450"/>
            </a:xfrm>
            <a:custGeom>
              <a:avLst/>
              <a:gdLst>
                <a:gd name="T0" fmla="*/ 40 w 95"/>
                <a:gd name="T1" fmla="*/ 1 h 108"/>
                <a:gd name="T2" fmla="*/ 39 w 95"/>
                <a:gd name="T3" fmla="*/ 2 h 108"/>
                <a:gd name="T4" fmla="*/ 39 w 95"/>
                <a:gd name="T5" fmla="*/ 2 h 108"/>
                <a:gd name="T6" fmla="*/ 38 w 95"/>
                <a:gd name="T7" fmla="*/ 3 h 108"/>
                <a:gd name="T8" fmla="*/ 37 w 95"/>
                <a:gd name="T9" fmla="*/ 3 h 108"/>
                <a:gd name="T10" fmla="*/ 3 w 95"/>
                <a:gd name="T11" fmla="*/ 76 h 108"/>
                <a:gd name="T12" fmla="*/ 11 w 95"/>
                <a:gd name="T13" fmla="*/ 102 h 108"/>
                <a:gd name="T14" fmla="*/ 27 w 95"/>
                <a:gd name="T15" fmla="*/ 95 h 108"/>
                <a:gd name="T16" fmla="*/ 36 w 95"/>
                <a:gd name="T17" fmla="*/ 103 h 108"/>
                <a:gd name="T18" fmla="*/ 52 w 95"/>
                <a:gd name="T19" fmla="*/ 97 h 108"/>
                <a:gd name="T20" fmla="*/ 66 w 95"/>
                <a:gd name="T21" fmla="*/ 105 h 108"/>
                <a:gd name="T22" fmla="*/ 78 w 95"/>
                <a:gd name="T23" fmla="*/ 95 h 108"/>
                <a:gd name="T24" fmla="*/ 78 w 95"/>
                <a:gd name="T25" fmla="*/ 93 h 108"/>
                <a:gd name="T26" fmla="*/ 40 w 95"/>
                <a:gd name="T27" fmla="*/ 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108">
                  <a:moveTo>
                    <a:pt x="40" y="1"/>
                  </a:moveTo>
                  <a:cubicBezTo>
                    <a:pt x="39" y="0"/>
                    <a:pt x="38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8" y="3"/>
                    <a:pt x="38" y="3"/>
                  </a:cubicBezTo>
                  <a:cubicBezTo>
                    <a:pt x="38" y="3"/>
                    <a:pt x="37" y="2"/>
                    <a:pt x="37" y="3"/>
                  </a:cubicBezTo>
                  <a:cubicBezTo>
                    <a:pt x="9" y="15"/>
                    <a:pt x="0" y="48"/>
                    <a:pt x="3" y="76"/>
                  </a:cubicBezTo>
                  <a:cubicBezTo>
                    <a:pt x="4" y="84"/>
                    <a:pt x="4" y="96"/>
                    <a:pt x="11" y="102"/>
                  </a:cubicBezTo>
                  <a:cubicBezTo>
                    <a:pt x="16" y="108"/>
                    <a:pt x="23" y="100"/>
                    <a:pt x="27" y="95"/>
                  </a:cubicBezTo>
                  <a:cubicBezTo>
                    <a:pt x="29" y="99"/>
                    <a:pt x="31" y="103"/>
                    <a:pt x="36" y="103"/>
                  </a:cubicBezTo>
                  <a:cubicBezTo>
                    <a:pt x="42" y="103"/>
                    <a:pt x="44" y="95"/>
                    <a:pt x="52" y="97"/>
                  </a:cubicBezTo>
                  <a:cubicBezTo>
                    <a:pt x="57" y="98"/>
                    <a:pt x="61" y="105"/>
                    <a:pt x="66" y="105"/>
                  </a:cubicBezTo>
                  <a:cubicBezTo>
                    <a:pt x="72" y="105"/>
                    <a:pt x="75" y="100"/>
                    <a:pt x="78" y="95"/>
                  </a:cubicBezTo>
                  <a:cubicBezTo>
                    <a:pt x="79" y="95"/>
                    <a:pt x="78" y="94"/>
                    <a:pt x="78" y="93"/>
                  </a:cubicBezTo>
                  <a:cubicBezTo>
                    <a:pt x="95" y="61"/>
                    <a:pt x="71" y="15"/>
                    <a:pt x="40" y="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8"/>
            <p:cNvSpPr/>
            <p:nvPr/>
          </p:nvSpPr>
          <p:spPr bwMode="auto">
            <a:xfrm>
              <a:off x="573117" y="822613"/>
              <a:ext cx="182563" cy="195263"/>
            </a:xfrm>
            <a:custGeom>
              <a:avLst/>
              <a:gdLst>
                <a:gd name="T0" fmla="*/ 13 w 67"/>
                <a:gd name="T1" fmla="*/ 0 h 71"/>
                <a:gd name="T2" fmla="*/ 11 w 67"/>
                <a:gd name="T3" fmla="*/ 0 h 71"/>
                <a:gd name="T4" fmla="*/ 11 w 67"/>
                <a:gd name="T5" fmla="*/ 0 h 71"/>
                <a:gd name="T6" fmla="*/ 10 w 67"/>
                <a:gd name="T7" fmla="*/ 1 h 71"/>
                <a:gd name="T8" fmla="*/ 11 w 67"/>
                <a:gd name="T9" fmla="*/ 0 h 71"/>
                <a:gd name="T10" fmla="*/ 10 w 67"/>
                <a:gd name="T11" fmla="*/ 0 h 71"/>
                <a:gd name="T12" fmla="*/ 9 w 67"/>
                <a:gd name="T13" fmla="*/ 3 h 71"/>
                <a:gd name="T14" fmla="*/ 9 w 67"/>
                <a:gd name="T15" fmla="*/ 4 h 71"/>
                <a:gd name="T16" fmla="*/ 4 w 67"/>
                <a:gd name="T17" fmla="*/ 53 h 71"/>
                <a:gd name="T18" fmla="*/ 38 w 67"/>
                <a:gd name="T19" fmla="*/ 65 h 71"/>
                <a:gd name="T20" fmla="*/ 13 w 67"/>
                <a:gd name="T2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71">
                  <a:moveTo>
                    <a:pt x="13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1"/>
                    <a:pt x="10" y="1"/>
                  </a:cubicBezTo>
                  <a:cubicBezTo>
                    <a:pt x="10" y="1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1"/>
                    <a:pt x="10" y="2"/>
                    <a:pt x="9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4" y="20"/>
                    <a:pt x="0" y="37"/>
                    <a:pt x="4" y="53"/>
                  </a:cubicBezTo>
                  <a:cubicBezTo>
                    <a:pt x="8" y="67"/>
                    <a:pt x="25" y="71"/>
                    <a:pt x="38" y="65"/>
                  </a:cubicBezTo>
                  <a:cubicBezTo>
                    <a:pt x="67" y="51"/>
                    <a:pt x="32" y="7"/>
                    <a:pt x="13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13"/>
            <p:cNvSpPr/>
            <p:nvPr/>
          </p:nvSpPr>
          <p:spPr bwMode="auto">
            <a:xfrm>
              <a:off x="2228879" y="390812"/>
              <a:ext cx="360363" cy="373063"/>
            </a:xfrm>
            <a:custGeom>
              <a:avLst/>
              <a:gdLst>
                <a:gd name="T0" fmla="*/ 67 w 132"/>
                <a:gd name="T1" fmla="*/ 125 h 136"/>
                <a:gd name="T2" fmla="*/ 15 w 132"/>
                <a:gd name="T3" fmla="*/ 125 h 136"/>
                <a:gd name="T4" fmla="*/ 0 w 132"/>
                <a:gd name="T5" fmla="*/ 85 h 136"/>
                <a:gd name="T6" fmla="*/ 16 w 132"/>
                <a:gd name="T7" fmla="*/ 37 h 136"/>
                <a:gd name="T8" fmla="*/ 16 w 132"/>
                <a:gd name="T9" fmla="*/ 36 h 136"/>
                <a:gd name="T10" fmla="*/ 39 w 132"/>
                <a:gd name="T11" fmla="*/ 13 h 136"/>
                <a:gd name="T12" fmla="*/ 61 w 132"/>
                <a:gd name="T13" fmla="*/ 1 h 136"/>
                <a:gd name="T14" fmla="*/ 71 w 132"/>
                <a:gd name="T15" fmla="*/ 25 h 136"/>
                <a:gd name="T16" fmla="*/ 76 w 132"/>
                <a:gd name="T17" fmla="*/ 26 h 136"/>
                <a:gd name="T18" fmla="*/ 76 w 132"/>
                <a:gd name="T19" fmla="*/ 24 h 136"/>
                <a:gd name="T20" fmla="*/ 76 w 132"/>
                <a:gd name="T21" fmla="*/ 24 h 136"/>
                <a:gd name="T22" fmla="*/ 82 w 132"/>
                <a:gd name="T23" fmla="*/ 17 h 136"/>
                <a:gd name="T24" fmla="*/ 92 w 132"/>
                <a:gd name="T25" fmla="*/ 12 h 136"/>
                <a:gd name="T26" fmla="*/ 104 w 132"/>
                <a:gd name="T27" fmla="*/ 32 h 136"/>
                <a:gd name="T28" fmla="*/ 107 w 132"/>
                <a:gd name="T29" fmla="*/ 34 h 136"/>
                <a:gd name="T30" fmla="*/ 107 w 132"/>
                <a:gd name="T31" fmla="*/ 34 h 136"/>
                <a:gd name="T32" fmla="*/ 109 w 132"/>
                <a:gd name="T33" fmla="*/ 33 h 136"/>
                <a:gd name="T34" fmla="*/ 123 w 132"/>
                <a:gd name="T35" fmla="*/ 29 h 136"/>
                <a:gd name="T36" fmla="*/ 130 w 132"/>
                <a:gd name="T37" fmla="*/ 41 h 136"/>
                <a:gd name="T38" fmla="*/ 127 w 132"/>
                <a:gd name="T39" fmla="*/ 66 h 136"/>
                <a:gd name="T40" fmla="*/ 115 w 132"/>
                <a:gd name="T41" fmla="*/ 87 h 136"/>
                <a:gd name="T42" fmla="*/ 115 w 132"/>
                <a:gd name="T43" fmla="*/ 87 h 136"/>
                <a:gd name="T44" fmla="*/ 67 w 132"/>
                <a:gd name="T45" fmla="*/ 12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2" h="136">
                  <a:moveTo>
                    <a:pt x="67" y="125"/>
                  </a:moveTo>
                  <a:cubicBezTo>
                    <a:pt x="51" y="131"/>
                    <a:pt x="31" y="136"/>
                    <a:pt x="15" y="125"/>
                  </a:cubicBezTo>
                  <a:cubicBezTo>
                    <a:pt x="3" y="116"/>
                    <a:pt x="0" y="99"/>
                    <a:pt x="0" y="85"/>
                  </a:cubicBezTo>
                  <a:cubicBezTo>
                    <a:pt x="0" y="67"/>
                    <a:pt x="8" y="53"/>
                    <a:pt x="16" y="37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23" y="28"/>
                    <a:pt x="31" y="20"/>
                    <a:pt x="39" y="13"/>
                  </a:cubicBezTo>
                  <a:cubicBezTo>
                    <a:pt x="46" y="8"/>
                    <a:pt x="53" y="3"/>
                    <a:pt x="61" y="1"/>
                  </a:cubicBezTo>
                  <a:cubicBezTo>
                    <a:pt x="73" y="0"/>
                    <a:pt x="72" y="18"/>
                    <a:pt x="71" y="25"/>
                  </a:cubicBezTo>
                  <a:cubicBezTo>
                    <a:pt x="71" y="28"/>
                    <a:pt x="76" y="28"/>
                    <a:pt x="76" y="26"/>
                  </a:cubicBezTo>
                  <a:cubicBezTo>
                    <a:pt x="76" y="25"/>
                    <a:pt x="76" y="24"/>
                    <a:pt x="76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9" y="22"/>
                    <a:pt x="80" y="19"/>
                    <a:pt x="82" y="17"/>
                  </a:cubicBezTo>
                  <a:cubicBezTo>
                    <a:pt x="85" y="14"/>
                    <a:pt x="89" y="13"/>
                    <a:pt x="92" y="12"/>
                  </a:cubicBezTo>
                  <a:cubicBezTo>
                    <a:pt x="104" y="10"/>
                    <a:pt x="105" y="24"/>
                    <a:pt x="104" y="32"/>
                  </a:cubicBezTo>
                  <a:cubicBezTo>
                    <a:pt x="104" y="33"/>
                    <a:pt x="105" y="34"/>
                    <a:pt x="107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8" y="34"/>
                    <a:pt x="109" y="33"/>
                    <a:pt x="109" y="33"/>
                  </a:cubicBezTo>
                  <a:cubicBezTo>
                    <a:pt x="113" y="29"/>
                    <a:pt x="118" y="25"/>
                    <a:pt x="123" y="29"/>
                  </a:cubicBezTo>
                  <a:cubicBezTo>
                    <a:pt x="127" y="32"/>
                    <a:pt x="128" y="37"/>
                    <a:pt x="130" y="41"/>
                  </a:cubicBezTo>
                  <a:cubicBezTo>
                    <a:pt x="132" y="49"/>
                    <a:pt x="130" y="58"/>
                    <a:pt x="127" y="66"/>
                  </a:cubicBezTo>
                  <a:cubicBezTo>
                    <a:pt x="124" y="73"/>
                    <a:pt x="119" y="80"/>
                    <a:pt x="115" y="87"/>
                  </a:cubicBezTo>
                  <a:cubicBezTo>
                    <a:pt x="115" y="87"/>
                    <a:pt x="115" y="87"/>
                    <a:pt x="115" y="87"/>
                  </a:cubicBezTo>
                  <a:cubicBezTo>
                    <a:pt x="103" y="106"/>
                    <a:pt x="89" y="117"/>
                    <a:pt x="67" y="12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14"/>
            <p:cNvSpPr/>
            <p:nvPr/>
          </p:nvSpPr>
          <p:spPr bwMode="auto">
            <a:xfrm>
              <a:off x="344517" y="-250538"/>
              <a:ext cx="750888" cy="585788"/>
            </a:xfrm>
            <a:custGeom>
              <a:avLst/>
              <a:gdLst>
                <a:gd name="T0" fmla="*/ 267 w 274"/>
                <a:gd name="T1" fmla="*/ 142 h 213"/>
                <a:gd name="T2" fmla="*/ 236 w 274"/>
                <a:gd name="T3" fmla="*/ 131 h 213"/>
                <a:gd name="T4" fmla="*/ 233 w 274"/>
                <a:gd name="T5" fmla="*/ 99 h 213"/>
                <a:gd name="T6" fmla="*/ 210 w 274"/>
                <a:gd name="T7" fmla="*/ 92 h 213"/>
                <a:gd name="T8" fmla="*/ 200 w 274"/>
                <a:gd name="T9" fmla="*/ 52 h 213"/>
                <a:gd name="T10" fmla="*/ 166 w 274"/>
                <a:gd name="T11" fmla="*/ 52 h 213"/>
                <a:gd name="T12" fmla="*/ 162 w 274"/>
                <a:gd name="T13" fmla="*/ 19 h 213"/>
                <a:gd name="T14" fmla="*/ 111 w 274"/>
                <a:gd name="T15" fmla="*/ 36 h 213"/>
                <a:gd name="T16" fmla="*/ 56 w 274"/>
                <a:gd name="T17" fmla="*/ 26 h 213"/>
                <a:gd name="T18" fmla="*/ 26 w 274"/>
                <a:gd name="T19" fmla="*/ 19 h 213"/>
                <a:gd name="T20" fmla="*/ 0 w 274"/>
                <a:gd name="T21" fmla="*/ 75 h 213"/>
                <a:gd name="T22" fmla="*/ 25 w 274"/>
                <a:gd name="T23" fmla="*/ 139 h 213"/>
                <a:gd name="T24" fmla="*/ 79 w 274"/>
                <a:gd name="T25" fmla="*/ 182 h 213"/>
                <a:gd name="T26" fmla="*/ 79 w 274"/>
                <a:gd name="T27" fmla="*/ 183 h 213"/>
                <a:gd name="T28" fmla="*/ 143 w 274"/>
                <a:gd name="T29" fmla="*/ 204 h 213"/>
                <a:gd name="T30" fmla="*/ 221 w 274"/>
                <a:gd name="T31" fmla="*/ 209 h 213"/>
                <a:gd name="T32" fmla="*/ 269 w 274"/>
                <a:gd name="T33" fmla="*/ 176 h 213"/>
                <a:gd name="T34" fmla="*/ 267 w 274"/>
                <a:gd name="T35" fmla="*/ 14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" h="213">
                  <a:moveTo>
                    <a:pt x="267" y="142"/>
                  </a:moveTo>
                  <a:cubicBezTo>
                    <a:pt x="260" y="132"/>
                    <a:pt x="248" y="130"/>
                    <a:pt x="236" y="131"/>
                  </a:cubicBezTo>
                  <a:cubicBezTo>
                    <a:pt x="242" y="122"/>
                    <a:pt x="237" y="107"/>
                    <a:pt x="233" y="99"/>
                  </a:cubicBezTo>
                  <a:cubicBezTo>
                    <a:pt x="228" y="90"/>
                    <a:pt x="219" y="88"/>
                    <a:pt x="210" y="92"/>
                  </a:cubicBezTo>
                  <a:cubicBezTo>
                    <a:pt x="213" y="78"/>
                    <a:pt x="210" y="63"/>
                    <a:pt x="200" y="52"/>
                  </a:cubicBezTo>
                  <a:cubicBezTo>
                    <a:pt x="191" y="42"/>
                    <a:pt x="176" y="44"/>
                    <a:pt x="166" y="52"/>
                  </a:cubicBezTo>
                  <a:cubicBezTo>
                    <a:pt x="171" y="41"/>
                    <a:pt x="173" y="27"/>
                    <a:pt x="162" y="19"/>
                  </a:cubicBezTo>
                  <a:cubicBezTo>
                    <a:pt x="144" y="6"/>
                    <a:pt x="123" y="23"/>
                    <a:pt x="111" y="36"/>
                  </a:cubicBezTo>
                  <a:cubicBezTo>
                    <a:pt x="102" y="12"/>
                    <a:pt x="69" y="0"/>
                    <a:pt x="56" y="26"/>
                  </a:cubicBezTo>
                  <a:cubicBezTo>
                    <a:pt x="51" y="14"/>
                    <a:pt x="39" y="12"/>
                    <a:pt x="26" y="19"/>
                  </a:cubicBezTo>
                  <a:cubicBezTo>
                    <a:pt x="7" y="29"/>
                    <a:pt x="0" y="54"/>
                    <a:pt x="0" y="75"/>
                  </a:cubicBezTo>
                  <a:cubicBezTo>
                    <a:pt x="0" y="97"/>
                    <a:pt x="11" y="121"/>
                    <a:pt x="25" y="139"/>
                  </a:cubicBezTo>
                  <a:cubicBezTo>
                    <a:pt x="38" y="158"/>
                    <a:pt x="58" y="172"/>
                    <a:pt x="79" y="182"/>
                  </a:cubicBezTo>
                  <a:cubicBezTo>
                    <a:pt x="79" y="182"/>
                    <a:pt x="79" y="183"/>
                    <a:pt x="79" y="183"/>
                  </a:cubicBezTo>
                  <a:cubicBezTo>
                    <a:pt x="97" y="195"/>
                    <a:pt x="122" y="200"/>
                    <a:pt x="143" y="204"/>
                  </a:cubicBezTo>
                  <a:cubicBezTo>
                    <a:pt x="168" y="210"/>
                    <a:pt x="195" y="213"/>
                    <a:pt x="221" y="209"/>
                  </a:cubicBezTo>
                  <a:cubicBezTo>
                    <a:pt x="242" y="206"/>
                    <a:pt x="261" y="196"/>
                    <a:pt x="269" y="176"/>
                  </a:cubicBezTo>
                  <a:cubicBezTo>
                    <a:pt x="273" y="166"/>
                    <a:pt x="274" y="151"/>
                    <a:pt x="267" y="142"/>
                  </a:cubicBezTo>
                  <a:close/>
                </a:path>
              </a:pathLst>
            </a:custGeom>
            <a:solidFill>
              <a:srgbClr val="E54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5"/>
            <p:cNvSpPr/>
            <p:nvPr/>
          </p:nvSpPr>
          <p:spPr bwMode="auto">
            <a:xfrm>
              <a:off x="358804" y="-112425"/>
              <a:ext cx="657225" cy="444500"/>
            </a:xfrm>
            <a:custGeom>
              <a:avLst/>
              <a:gdLst>
                <a:gd name="T0" fmla="*/ 214 w 240"/>
                <a:gd name="T1" fmla="*/ 117 h 162"/>
                <a:gd name="T2" fmla="*/ 214 w 240"/>
                <a:gd name="T3" fmla="*/ 93 h 162"/>
                <a:gd name="T4" fmla="*/ 187 w 240"/>
                <a:gd name="T5" fmla="*/ 91 h 162"/>
                <a:gd name="T6" fmla="*/ 164 w 240"/>
                <a:gd name="T7" fmla="*/ 52 h 162"/>
                <a:gd name="T8" fmla="*/ 156 w 240"/>
                <a:gd name="T9" fmla="*/ 27 h 162"/>
                <a:gd name="T10" fmla="*/ 127 w 240"/>
                <a:gd name="T11" fmla="*/ 33 h 162"/>
                <a:gd name="T12" fmla="*/ 86 w 240"/>
                <a:gd name="T13" fmla="*/ 19 h 162"/>
                <a:gd name="T14" fmla="*/ 65 w 240"/>
                <a:gd name="T15" fmla="*/ 2 h 162"/>
                <a:gd name="T16" fmla="*/ 46 w 240"/>
                <a:gd name="T17" fmla="*/ 15 h 162"/>
                <a:gd name="T18" fmla="*/ 46 w 240"/>
                <a:gd name="T19" fmla="*/ 15 h 162"/>
                <a:gd name="T20" fmla="*/ 10 w 240"/>
                <a:gd name="T21" fmla="*/ 9 h 162"/>
                <a:gd name="T22" fmla="*/ 2 w 240"/>
                <a:gd name="T23" fmla="*/ 47 h 162"/>
                <a:gd name="T24" fmla="*/ 24 w 240"/>
                <a:gd name="T25" fmla="*/ 96 h 162"/>
                <a:gd name="T26" fmla="*/ 68 w 240"/>
                <a:gd name="T27" fmla="*/ 134 h 162"/>
                <a:gd name="T28" fmla="*/ 69 w 240"/>
                <a:gd name="T29" fmla="*/ 133 h 162"/>
                <a:gd name="T30" fmla="*/ 92 w 240"/>
                <a:gd name="T31" fmla="*/ 143 h 162"/>
                <a:gd name="T32" fmla="*/ 132 w 240"/>
                <a:gd name="T33" fmla="*/ 155 h 162"/>
                <a:gd name="T34" fmla="*/ 197 w 240"/>
                <a:gd name="T35" fmla="*/ 160 h 162"/>
                <a:gd name="T36" fmla="*/ 238 w 240"/>
                <a:gd name="T37" fmla="*/ 134 h 162"/>
                <a:gd name="T38" fmla="*/ 214 w 240"/>
                <a:gd name="T39" fmla="*/ 11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62">
                  <a:moveTo>
                    <a:pt x="214" y="117"/>
                  </a:moveTo>
                  <a:cubicBezTo>
                    <a:pt x="219" y="109"/>
                    <a:pt x="221" y="100"/>
                    <a:pt x="214" y="93"/>
                  </a:cubicBezTo>
                  <a:cubicBezTo>
                    <a:pt x="207" y="87"/>
                    <a:pt x="196" y="88"/>
                    <a:pt x="187" y="91"/>
                  </a:cubicBezTo>
                  <a:cubicBezTo>
                    <a:pt x="195" y="71"/>
                    <a:pt x="185" y="39"/>
                    <a:pt x="164" y="52"/>
                  </a:cubicBezTo>
                  <a:cubicBezTo>
                    <a:pt x="167" y="43"/>
                    <a:pt x="167" y="32"/>
                    <a:pt x="156" y="27"/>
                  </a:cubicBezTo>
                  <a:cubicBezTo>
                    <a:pt x="147" y="22"/>
                    <a:pt x="135" y="26"/>
                    <a:pt x="127" y="33"/>
                  </a:cubicBezTo>
                  <a:cubicBezTo>
                    <a:pt x="127" y="9"/>
                    <a:pt x="101" y="5"/>
                    <a:pt x="86" y="19"/>
                  </a:cubicBezTo>
                  <a:cubicBezTo>
                    <a:pt x="82" y="10"/>
                    <a:pt x="75" y="3"/>
                    <a:pt x="65" y="2"/>
                  </a:cubicBezTo>
                  <a:cubicBezTo>
                    <a:pt x="56" y="0"/>
                    <a:pt x="47" y="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36" y="7"/>
                    <a:pt x="22" y="0"/>
                    <a:pt x="10" y="9"/>
                  </a:cubicBezTo>
                  <a:cubicBezTo>
                    <a:pt x="0" y="17"/>
                    <a:pt x="0" y="35"/>
                    <a:pt x="2" y="47"/>
                  </a:cubicBezTo>
                  <a:cubicBezTo>
                    <a:pt x="4" y="65"/>
                    <a:pt x="13" y="82"/>
                    <a:pt x="24" y="96"/>
                  </a:cubicBezTo>
                  <a:cubicBezTo>
                    <a:pt x="35" y="111"/>
                    <a:pt x="50" y="128"/>
                    <a:pt x="68" y="134"/>
                  </a:cubicBezTo>
                  <a:cubicBezTo>
                    <a:pt x="69" y="134"/>
                    <a:pt x="69" y="134"/>
                    <a:pt x="69" y="133"/>
                  </a:cubicBezTo>
                  <a:cubicBezTo>
                    <a:pt x="75" y="138"/>
                    <a:pt x="86" y="141"/>
                    <a:pt x="92" y="143"/>
                  </a:cubicBezTo>
                  <a:cubicBezTo>
                    <a:pt x="105" y="148"/>
                    <a:pt x="119" y="152"/>
                    <a:pt x="132" y="155"/>
                  </a:cubicBezTo>
                  <a:cubicBezTo>
                    <a:pt x="153" y="159"/>
                    <a:pt x="175" y="162"/>
                    <a:pt x="197" y="160"/>
                  </a:cubicBezTo>
                  <a:cubicBezTo>
                    <a:pt x="213" y="158"/>
                    <a:pt x="235" y="152"/>
                    <a:pt x="238" y="134"/>
                  </a:cubicBezTo>
                  <a:cubicBezTo>
                    <a:pt x="240" y="120"/>
                    <a:pt x="225" y="115"/>
                    <a:pt x="214" y="117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6"/>
            <p:cNvSpPr/>
            <p:nvPr/>
          </p:nvSpPr>
          <p:spPr bwMode="auto">
            <a:xfrm>
              <a:off x="422304" y="-10825"/>
              <a:ext cx="452438" cy="327025"/>
            </a:xfrm>
            <a:custGeom>
              <a:avLst/>
              <a:gdLst>
                <a:gd name="T0" fmla="*/ 160 w 165"/>
                <a:gd name="T1" fmla="*/ 91 h 119"/>
                <a:gd name="T2" fmla="*/ 140 w 165"/>
                <a:gd name="T3" fmla="*/ 86 h 119"/>
                <a:gd name="T4" fmla="*/ 124 w 165"/>
                <a:gd name="T5" fmla="*/ 66 h 119"/>
                <a:gd name="T6" fmla="*/ 102 w 165"/>
                <a:gd name="T7" fmla="*/ 44 h 119"/>
                <a:gd name="T8" fmla="*/ 66 w 165"/>
                <a:gd name="T9" fmla="*/ 29 h 119"/>
                <a:gd name="T10" fmla="*/ 38 w 165"/>
                <a:gd name="T11" fmla="*/ 16 h 119"/>
                <a:gd name="T12" fmla="*/ 14 w 165"/>
                <a:gd name="T13" fmla="*/ 2 h 119"/>
                <a:gd name="T14" fmla="*/ 1 w 165"/>
                <a:gd name="T15" fmla="*/ 23 h 119"/>
                <a:gd name="T16" fmla="*/ 47 w 165"/>
                <a:gd name="T17" fmla="*/ 96 h 119"/>
                <a:gd name="T18" fmla="*/ 48 w 165"/>
                <a:gd name="T19" fmla="*/ 98 h 119"/>
                <a:gd name="T20" fmla="*/ 147 w 165"/>
                <a:gd name="T21" fmla="*/ 110 h 119"/>
                <a:gd name="T22" fmla="*/ 160 w 165"/>
                <a:gd name="T23" fmla="*/ 9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" h="119">
                  <a:moveTo>
                    <a:pt x="160" y="91"/>
                  </a:moveTo>
                  <a:cubicBezTo>
                    <a:pt x="155" y="85"/>
                    <a:pt x="147" y="84"/>
                    <a:pt x="140" y="86"/>
                  </a:cubicBezTo>
                  <a:cubicBezTo>
                    <a:pt x="147" y="75"/>
                    <a:pt x="136" y="63"/>
                    <a:pt x="124" y="66"/>
                  </a:cubicBezTo>
                  <a:cubicBezTo>
                    <a:pt x="131" y="55"/>
                    <a:pt x="117" y="38"/>
                    <a:pt x="102" y="44"/>
                  </a:cubicBezTo>
                  <a:cubicBezTo>
                    <a:pt x="107" y="23"/>
                    <a:pt x="82" y="16"/>
                    <a:pt x="66" y="29"/>
                  </a:cubicBezTo>
                  <a:cubicBezTo>
                    <a:pt x="61" y="16"/>
                    <a:pt x="47" y="1"/>
                    <a:pt x="38" y="16"/>
                  </a:cubicBezTo>
                  <a:cubicBezTo>
                    <a:pt x="32" y="9"/>
                    <a:pt x="23" y="0"/>
                    <a:pt x="14" y="2"/>
                  </a:cubicBezTo>
                  <a:cubicBezTo>
                    <a:pt x="3" y="4"/>
                    <a:pt x="0" y="13"/>
                    <a:pt x="1" y="23"/>
                  </a:cubicBezTo>
                  <a:cubicBezTo>
                    <a:pt x="2" y="53"/>
                    <a:pt x="25" y="77"/>
                    <a:pt x="47" y="96"/>
                  </a:cubicBezTo>
                  <a:cubicBezTo>
                    <a:pt x="46" y="97"/>
                    <a:pt x="46" y="98"/>
                    <a:pt x="48" y="98"/>
                  </a:cubicBezTo>
                  <a:cubicBezTo>
                    <a:pt x="79" y="107"/>
                    <a:pt x="114" y="119"/>
                    <a:pt x="147" y="110"/>
                  </a:cubicBezTo>
                  <a:cubicBezTo>
                    <a:pt x="153" y="108"/>
                    <a:pt x="165" y="99"/>
                    <a:pt x="160" y="91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7"/>
            <p:cNvSpPr/>
            <p:nvPr/>
          </p:nvSpPr>
          <p:spPr bwMode="auto">
            <a:xfrm>
              <a:off x="287367" y="79662"/>
              <a:ext cx="441325" cy="387350"/>
            </a:xfrm>
            <a:custGeom>
              <a:avLst/>
              <a:gdLst>
                <a:gd name="T0" fmla="*/ 157 w 161"/>
                <a:gd name="T1" fmla="*/ 50 h 141"/>
                <a:gd name="T2" fmla="*/ 141 w 161"/>
                <a:gd name="T3" fmla="*/ 46 h 141"/>
                <a:gd name="T4" fmla="*/ 135 w 161"/>
                <a:gd name="T5" fmla="*/ 31 h 141"/>
                <a:gd name="T6" fmla="*/ 119 w 161"/>
                <a:gd name="T7" fmla="*/ 32 h 141"/>
                <a:gd name="T8" fmla="*/ 110 w 161"/>
                <a:gd name="T9" fmla="*/ 16 h 141"/>
                <a:gd name="T10" fmla="*/ 95 w 161"/>
                <a:gd name="T11" fmla="*/ 18 h 141"/>
                <a:gd name="T12" fmla="*/ 95 w 161"/>
                <a:gd name="T13" fmla="*/ 17 h 141"/>
                <a:gd name="T14" fmla="*/ 64 w 161"/>
                <a:gd name="T15" fmla="*/ 8 h 141"/>
                <a:gd name="T16" fmla="*/ 63 w 161"/>
                <a:gd name="T17" fmla="*/ 9 h 141"/>
                <a:gd name="T18" fmla="*/ 94 w 161"/>
                <a:gd name="T19" fmla="*/ 63 h 141"/>
                <a:gd name="T20" fmla="*/ 13 w 161"/>
                <a:gd name="T21" fmla="*/ 129 h 141"/>
                <a:gd name="T22" fmla="*/ 0 w 161"/>
                <a:gd name="T23" fmla="*/ 138 h 141"/>
                <a:gd name="T24" fmla="*/ 3 w 161"/>
                <a:gd name="T25" fmla="*/ 141 h 141"/>
                <a:gd name="T26" fmla="*/ 26 w 161"/>
                <a:gd name="T27" fmla="*/ 125 h 141"/>
                <a:gd name="T28" fmla="*/ 96 w 161"/>
                <a:gd name="T29" fmla="*/ 65 h 141"/>
                <a:gd name="T30" fmla="*/ 157 w 161"/>
                <a:gd name="T31" fmla="*/ 65 h 141"/>
                <a:gd name="T32" fmla="*/ 157 w 161"/>
                <a:gd name="T33" fmla="*/ 5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41">
                  <a:moveTo>
                    <a:pt x="157" y="50"/>
                  </a:moveTo>
                  <a:cubicBezTo>
                    <a:pt x="153" y="46"/>
                    <a:pt x="147" y="45"/>
                    <a:pt x="141" y="46"/>
                  </a:cubicBezTo>
                  <a:cubicBezTo>
                    <a:pt x="142" y="41"/>
                    <a:pt x="140" y="34"/>
                    <a:pt x="135" y="31"/>
                  </a:cubicBezTo>
                  <a:cubicBezTo>
                    <a:pt x="131" y="28"/>
                    <a:pt x="124" y="29"/>
                    <a:pt x="119" y="32"/>
                  </a:cubicBezTo>
                  <a:cubicBezTo>
                    <a:pt x="119" y="26"/>
                    <a:pt x="115" y="19"/>
                    <a:pt x="110" y="16"/>
                  </a:cubicBezTo>
                  <a:cubicBezTo>
                    <a:pt x="105" y="12"/>
                    <a:pt x="99" y="13"/>
                    <a:pt x="95" y="18"/>
                  </a:cubicBezTo>
                  <a:cubicBezTo>
                    <a:pt x="95" y="18"/>
                    <a:pt x="95" y="17"/>
                    <a:pt x="95" y="17"/>
                  </a:cubicBezTo>
                  <a:cubicBezTo>
                    <a:pt x="89" y="8"/>
                    <a:pt x="74" y="0"/>
                    <a:pt x="64" y="8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59" y="30"/>
                    <a:pt x="78" y="51"/>
                    <a:pt x="94" y="63"/>
                  </a:cubicBezTo>
                  <a:cubicBezTo>
                    <a:pt x="72" y="92"/>
                    <a:pt x="42" y="110"/>
                    <a:pt x="13" y="129"/>
                  </a:cubicBezTo>
                  <a:cubicBezTo>
                    <a:pt x="9" y="132"/>
                    <a:pt x="5" y="135"/>
                    <a:pt x="0" y="138"/>
                  </a:cubicBezTo>
                  <a:cubicBezTo>
                    <a:pt x="1" y="140"/>
                    <a:pt x="2" y="141"/>
                    <a:pt x="3" y="141"/>
                  </a:cubicBezTo>
                  <a:cubicBezTo>
                    <a:pt x="10" y="136"/>
                    <a:pt x="18" y="130"/>
                    <a:pt x="26" y="125"/>
                  </a:cubicBezTo>
                  <a:cubicBezTo>
                    <a:pt x="51" y="109"/>
                    <a:pt x="81" y="92"/>
                    <a:pt x="96" y="65"/>
                  </a:cubicBezTo>
                  <a:cubicBezTo>
                    <a:pt x="112" y="72"/>
                    <a:pt x="145" y="85"/>
                    <a:pt x="157" y="65"/>
                  </a:cubicBezTo>
                  <a:cubicBezTo>
                    <a:pt x="160" y="61"/>
                    <a:pt x="161" y="54"/>
                    <a:pt x="157" y="50"/>
                  </a:cubicBezTo>
                  <a:close/>
                </a:path>
              </a:pathLst>
            </a:custGeom>
            <a:solidFill>
              <a:srgbClr val="F6C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8"/>
            <p:cNvSpPr/>
            <p:nvPr/>
          </p:nvSpPr>
          <p:spPr bwMode="auto">
            <a:xfrm>
              <a:off x="150842" y="470187"/>
              <a:ext cx="227013" cy="528638"/>
            </a:xfrm>
            <a:custGeom>
              <a:avLst/>
              <a:gdLst>
                <a:gd name="T0" fmla="*/ 49 w 83"/>
                <a:gd name="T1" fmla="*/ 152 h 192"/>
                <a:gd name="T2" fmla="*/ 50 w 83"/>
                <a:gd name="T3" fmla="*/ 113 h 192"/>
                <a:gd name="T4" fmla="*/ 45 w 83"/>
                <a:gd name="T5" fmla="*/ 65 h 192"/>
                <a:gd name="T6" fmla="*/ 1 w 83"/>
                <a:gd name="T7" fmla="*/ 0 h 192"/>
                <a:gd name="T8" fmla="*/ 0 w 83"/>
                <a:gd name="T9" fmla="*/ 1 h 192"/>
                <a:gd name="T10" fmla="*/ 42 w 83"/>
                <a:gd name="T11" fmla="*/ 71 h 192"/>
                <a:gd name="T12" fmla="*/ 46 w 83"/>
                <a:gd name="T13" fmla="*/ 116 h 192"/>
                <a:gd name="T14" fmla="*/ 45 w 83"/>
                <a:gd name="T15" fmla="*/ 153 h 192"/>
                <a:gd name="T16" fmla="*/ 18 w 83"/>
                <a:gd name="T17" fmla="*/ 181 h 192"/>
                <a:gd name="T18" fmla="*/ 21 w 83"/>
                <a:gd name="T19" fmla="*/ 184 h 192"/>
                <a:gd name="T20" fmla="*/ 34 w 83"/>
                <a:gd name="T21" fmla="*/ 177 h 192"/>
                <a:gd name="T22" fmla="*/ 41 w 83"/>
                <a:gd name="T23" fmla="*/ 187 h 192"/>
                <a:gd name="T24" fmla="*/ 45 w 83"/>
                <a:gd name="T25" fmla="*/ 187 h 192"/>
                <a:gd name="T26" fmla="*/ 49 w 83"/>
                <a:gd name="T27" fmla="*/ 181 h 192"/>
                <a:gd name="T28" fmla="*/ 54 w 83"/>
                <a:gd name="T29" fmla="*/ 187 h 192"/>
                <a:gd name="T30" fmla="*/ 58 w 83"/>
                <a:gd name="T31" fmla="*/ 187 h 192"/>
                <a:gd name="T32" fmla="*/ 61 w 83"/>
                <a:gd name="T33" fmla="*/ 180 h 192"/>
                <a:gd name="T34" fmla="*/ 78 w 83"/>
                <a:gd name="T35" fmla="*/ 182 h 192"/>
                <a:gd name="T36" fmla="*/ 49 w 83"/>
                <a:gd name="T37" fmla="*/ 15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92">
                  <a:moveTo>
                    <a:pt x="49" y="152"/>
                  </a:moveTo>
                  <a:cubicBezTo>
                    <a:pt x="52" y="140"/>
                    <a:pt x="51" y="126"/>
                    <a:pt x="50" y="113"/>
                  </a:cubicBezTo>
                  <a:cubicBezTo>
                    <a:pt x="50" y="97"/>
                    <a:pt x="48" y="81"/>
                    <a:pt x="45" y="65"/>
                  </a:cubicBezTo>
                  <a:cubicBezTo>
                    <a:pt x="40" y="40"/>
                    <a:pt x="28" y="8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7" y="16"/>
                    <a:pt x="37" y="43"/>
                    <a:pt x="42" y="71"/>
                  </a:cubicBezTo>
                  <a:cubicBezTo>
                    <a:pt x="45" y="86"/>
                    <a:pt x="46" y="101"/>
                    <a:pt x="46" y="116"/>
                  </a:cubicBezTo>
                  <a:cubicBezTo>
                    <a:pt x="46" y="128"/>
                    <a:pt x="44" y="141"/>
                    <a:pt x="45" y="153"/>
                  </a:cubicBezTo>
                  <a:cubicBezTo>
                    <a:pt x="31" y="157"/>
                    <a:pt x="21" y="168"/>
                    <a:pt x="18" y="181"/>
                  </a:cubicBezTo>
                  <a:cubicBezTo>
                    <a:pt x="17" y="183"/>
                    <a:pt x="19" y="185"/>
                    <a:pt x="21" y="184"/>
                  </a:cubicBezTo>
                  <a:cubicBezTo>
                    <a:pt x="25" y="181"/>
                    <a:pt x="30" y="180"/>
                    <a:pt x="34" y="177"/>
                  </a:cubicBezTo>
                  <a:cubicBezTo>
                    <a:pt x="36" y="181"/>
                    <a:pt x="40" y="183"/>
                    <a:pt x="41" y="187"/>
                  </a:cubicBezTo>
                  <a:cubicBezTo>
                    <a:pt x="42" y="189"/>
                    <a:pt x="44" y="188"/>
                    <a:pt x="45" y="187"/>
                  </a:cubicBezTo>
                  <a:cubicBezTo>
                    <a:pt x="46" y="185"/>
                    <a:pt x="48" y="183"/>
                    <a:pt x="49" y="181"/>
                  </a:cubicBezTo>
                  <a:cubicBezTo>
                    <a:pt x="51" y="183"/>
                    <a:pt x="52" y="185"/>
                    <a:pt x="54" y="187"/>
                  </a:cubicBezTo>
                  <a:cubicBezTo>
                    <a:pt x="55" y="189"/>
                    <a:pt x="57" y="189"/>
                    <a:pt x="58" y="187"/>
                  </a:cubicBezTo>
                  <a:cubicBezTo>
                    <a:pt x="59" y="185"/>
                    <a:pt x="60" y="182"/>
                    <a:pt x="61" y="180"/>
                  </a:cubicBezTo>
                  <a:cubicBezTo>
                    <a:pt x="65" y="186"/>
                    <a:pt x="75" y="192"/>
                    <a:pt x="78" y="182"/>
                  </a:cubicBezTo>
                  <a:cubicBezTo>
                    <a:pt x="83" y="166"/>
                    <a:pt x="60" y="155"/>
                    <a:pt x="49" y="15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9"/>
            <p:cNvSpPr/>
            <p:nvPr/>
          </p:nvSpPr>
          <p:spPr bwMode="auto">
            <a:xfrm>
              <a:off x="446117" y="443200"/>
              <a:ext cx="241300" cy="485775"/>
            </a:xfrm>
            <a:custGeom>
              <a:avLst/>
              <a:gdLst>
                <a:gd name="T0" fmla="*/ 60 w 88"/>
                <a:gd name="T1" fmla="*/ 136 h 177"/>
                <a:gd name="T2" fmla="*/ 59 w 88"/>
                <a:gd name="T3" fmla="*/ 136 h 177"/>
                <a:gd name="T4" fmla="*/ 56 w 88"/>
                <a:gd name="T5" fmla="*/ 102 h 177"/>
                <a:gd name="T6" fmla="*/ 48 w 88"/>
                <a:gd name="T7" fmla="*/ 57 h 177"/>
                <a:gd name="T8" fmla="*/ 1 w 88"/>
                <a:gd name="T9" fmla="*/ 0 h 177"/>
                <a:gd name="T10" fmla="*/ 1 w 88"/>
                <a:gd name="T11" fmla="*/ 2 h 177"/>
                <a:gd name="T12" fmla="*/ 47 w 88"/>
                <a:gd name="T13" fmla="*/ 65 h 177"/>
                <a:gd name="T14" fmla="*/ 53 w 88"/>
                <a:gd name="T15" fmla="*/ 107 h 177"/>
                <a:gd name="T16" fmla="*/ 55 w 88"/>
                <a:gd name="T17" fmla="*/ 136 h 177"/>
                <a:gd name="T18" fmla="*/ 53 w 88"/>
                <a:gd name="T19" fmla="*/ 168 h 177"/>
                <a:gd name="T20" fmla="*/ 59 w 88"/>
                <a:gd name="T21" fmla="*/ 177 h 177"/>
                <a:gd name="T22" fmla="*/ 72 w 88"/>
                <a:gd name="T23" fmla="*/ 174 h 177"/>
                <a:gd name="T24" fmla="*/ 60 w 88"/>
                <a:gd name="T25" fmla="*/ 13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7">
                  <a:moveTo>
                    <a:pt x="60" y="136"/>
                  </a:moveTo>
                  <a:cubicBezTo>
                    <a:pt x="59" y="136"/>
                    <a:pt x="59" y="136"/>
                    <a:pt x="59" y="136"/>
                  </a:cubicBezTo>
                  <a:cubicBezTo>
                    <a:pt x="59" y="125"/>
                    <a:pt x="57" y="113"/>
                    <a:pt x="56" y="102"/>
                  </a:cubicBezTo>
                  <a:cubicBezTo>
                    <a:pt x="55" y="87"/>
                    <a:pt x="52" y="72"/>
                    <a:pt x="48" y="57"/>
                  </a:cubicBezTo>
                  <a:cubicBezTo>
                    <a:pt x="42" y="32"/>
                    <a:pt x="28" y="7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28" y="13"/>
                    <a:pt x="40" y="38"/>
                    <a:pt x="47" y="65"/>
                  </a:cubicBezTo>
                  <a:cubicBezTo>
                    <a:pt x="50" y="79"/>
                    <a:pt x="52" y="93"/>
                    <a:pt x="53" y="107"/>
                  </a:cubicBezTo>
                  <a:cubicBezTo>
                    <a:pt x="54" y="116"/>
                    <a:pt x="53" y="127"/>
                    <a:pt x="55" y="136"/>
                  </a:cubicBezTo>
                  <a:cubicBezTo>
                    <a:pt x="52" y="147"/>
                    <a:pt x="50" y="158"/>
                    <a:pt x="53" y="168"/>
                  </a:cubicBezTo>
                  <a:cubicBezTo>
                    <a:pt x="54" y="170"/>
                    <a:pt x="56" y="176"/>
                    <a:pt x="59" y="177"/>
                  </a:cubicBezTo>
                  <a:cubicBezTo>
                    <a:pt x="64" y="177"/>
                    <a:pt x="68" y="176"/>
                    <a:pt x="72" y="174"/>
                  </a:cubicBezTo>
                  <a:cubicBezTo>
                    <a:pt x="88" y="167"/>
                    <a:pt x="66" y="142"/>
                    <a:pt x="60" y="136"/>
                  </a:cubicBezTo>
                  <a:close/>
                </a:path>
              </a:pathLst>
            </a:custGeom>
            <a:solidFill>
              <a:srgbClr val="198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0"/>
            <p:cNvSpPr/>
            <p:nvPr/>
          </p:nvSpPr>
          <p:spPr bwMode="auto">
            <a:xfrm>
              <a:off x="408017" y="519400"/>
              <a:ext cx="166688" cy="382588"/>
            </a:xfrm>
            <a:custGeom>
              <a:avLst/>
              <a:gdLst>
                <a:gd name="T0" fmla="*/ 48 w 61"/>
                <a:gd name="T1" fmla="*/ 3 h 139"/>
                <a:gd name="T2" fmla="*/ 49 w 61"/>
                <a:gd name="T3" fmla="*/ 1 h 139"/>
                <a:gd name="T4" fmla="*/ 48 w 61"/>
                <a:gd name="T5" fmla="*/ 1 h 139"/>
                <a:gd name="T6" fmla="*/ 47 w 61"/>
                <a:gd name="T7" fmla="*/ 3 h 139"/>
                <a:gd name="T8" fmla="*/ 47 w 61"/>
                <a:gd name="T9" fmla="*/ 3 h 139"/>
                <a:gd name="T10" fmla="*/ 4 w 61"/>
                <a:gd name="T11" fmla="*/ 138 h 139"/>
                <a:gd name="T12" fmla="*/ 6 w 61"/>
                <a:gd name="T13" fmla="*/ 139 h 139"/>
                <a:gd name="T14" fmla="*/ 7 w 61"/>
                <a:gd name="T15" fmla="*/ 139 h 139"/>
                <a:gd name="T16" fmla="*/ 50 w 61"/>
                <a:gd name="T17" fmla="*/ 79 h 139"/>
                <a:gd name="T18" fmla="*/ 48 w 61"/>
                <a:gd name="T1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139">
                  <a:moveTo>
                    <a:pt x="48" y="3"/>
                  </a:moveTo>
                  <a:cubicBezTo>
                    <a:pt x="49" y="2"/>
                    <a:pt x="49" y="2"/>
                    <a:pt x="49" y="1"/>
                  </a:cubicBezTo>
                  <a:cubicBezTo>
                    <a:pt x="49" y="1"/>
                    <a:pt x="49" y="0"/>
                    <a:pt x="48" y="1"/>
                  </a:cubicBezTo>
                  <a:cubicBezTo>
                    <a:pt x="48" y="1"/>
                    <a:pt x="48" y="2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22" y="43"/>
                    <a:pt x="0" y="89"/>
                    <a:pt x="4" y="138"/>
                  </a:cubicBezTo>
                  <a:cubicBezTo>
                    <a:pt x="4" y="139"/>
                    <a:pt x="5" y="139"/>
                    <a:pt x="6" y="139"/>
                  </a:cubicBezTo>
                  <a:cubicBezTo>
                    <a:pt x="6" y="139"/>
                    <a:pt x="7" y="139"/>
                    <a:pt x="7" y="139"/>
                  </a:cubicBezTo>
                  <a:cubicBezTo>
                    <a:pt x="29" y="126"/>
                    <a:pt x="42" y="102"/>
                    <a:pt x="50" y="79"/>
                  </a:cubicBezTo>
                  <a:cubicBezTo>
                    <a:pt x="58" y="55"/>
                    <a:pt x="61" y="26"/>
                    <a:pt x="48" y="3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1"/>
            <p:cNvSpPr/>
            <p:nvPr/>
          </p:nvSpPr>
          <p:spPr bwMode="auto">
            <a:xfrm>
              <a:off x="773142" y="474950"/>
              <a:ext cx="112713" cy="400050"/>
            </a:xfrm>
            <a:custGeom>
              <a:avLst/>
              <a:gdLst>
                <a:gd name="T0" fmla="*/ 36 w 41"/>
                <a:gd name="T1" fmla="*/ 61 h 145"/>
                <a:gd name="T2" fmla="*/ 1 w 41"/>
                <a:gd name="T3" fmla="*/ 0 h 145"/>
                <a:gd name="T4" fmla="*/ 0 w 41"/>
                <a:gd name="T5" fmla="*/ 0 h 145"/>
                <a:gd name="T6" fmla="*/ 34 w 41"/>
                <a:gd name="T7" fmla="*/ 68 h 145"/>
                <a:gd name="T8" fmla="*/ 37 w 41"/>
                <a:gd name="T9" fmla="*/ 143 h 145"/>
                <a:gd name="T10" fmla="*/ 40 w 41"/>
                <a:gd name="T11" fmla="*/ 143 h 145"/>
                <a:gd name="T12" fmla="*/ 36 w 41"/>
                <a:gd name="T13" fmla="*/ 6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5">
                  <a:moveTo>
                    <a:pt x="36" y="61"/>
                  </a:moveTo>
                  <a:cubicBezTo>
                    <a:pt x="32" y="39"/>
                    <a:pt x="24" y="9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16"/>
                    <a:pt x="30" y="42"/>
                    <a:pt x="34" y="68"/>
                  </a:cubicBezTo>
                  <a:cubicBezTo>
                    <a:pt x="38" y="92"/>
                    <a:pt x="38" y="118"/>
                    <a:pt x="37" y="143"/>
                  </a:cubicBezTo>
                  <a:cubicBezTo>
                    <a:pt x="37" y="145"/>
                    <a:pt x="40" y="145"/>
                    <a:pt x="40" y="143"/>
                  </a:cubicBezTo>
                  <a:cubicBezTo>
                    <a:pt x="41" y="116"/>
                    <a:pt x="41" y="88"/>
                    <a:pt x="36" y="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22"/>
            <p:cNvSpPr/>
            <p:nvPr/>
          </p:nvSpPr>
          <p:spPr bwMode="auto">
            <a:xfrm>
              <a:off x="765204" y="852775"/>
              <a:ext cx="223838" cy="219075"/>
            </a:xfrm>
            <a:custGeom>
              <a:avLst/>
              <a:gdLst>
                <a:gd name="T0" fmla="*/ 44 w 82"/>
                <a:gd name="T1" fmla="*/ 2 h 80"/>
                <a:gd name="T2" fmla="*/ 43 w 82"/>
                <a:gd name="T3" fmla="*/ 1 h 80"/>
                <a:gd name="T4" fmla="*/ 40 w 82"/>
                <a:gd name="T5" fmla="*/ 3 h 80"/>
                <a:gd name="T6" fmla="*/ 0 w 82"/>
                <a:gd name="T7" fmla="*/ 55 h 80"/>
                <a:gd name="T8" fmla="*/ 7 w 82"/>
                <a:gd name="T9" fmla="*/ 68 h 80"/>
                <a:gd name="T10" fmla="*/ 22 w 82"/>
                <a:gd name="T11" fmla="*/ 59 h 80"/>
                <a:gd name="T12" fmla="*/ 29 w 82"/>
                <a:gd name="T13" fmla="*/ 79 h 80"/>
                <a:gd name="T14" fmla="*/ 31 w 82"/>
                <a:gd name="T15" fmla="*/ 79 h 80"/>
                <a:gd name="T16" fmla="*/ 45 w 82"/>
                <a:gd name="T17" fmla="*/ 63 h 80"/>
                <a:gd name="T18" fmla="*/ 56 w 82"/>
                <a:gd name="T19" fmla="*/ 76 h 80"/>
                <a:gd name="T20" fmla="*/ 70 w 82"/>
                <a:gd name="T21" fmla="*/ 66 h 80"/>
                <a:gd name="T22" fmla="*/ 44 w 82"/>
                <a:gd name="T23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80">
                  <a:moveTo>
                    <a:pt x="44" y="2"/>
                  </a:moveTo>
                  <a:cubicBezTo>
                    <a:pt x="44" y="1"/>
                    <a:pt x="43" y="0"/>
                    <a:pt x="43" y="1"/>
                  </a:cubicBezTo>
                  <a:cubicBezTo>
                    <a:pt x="41" y="0"/>
                    <a:pt x="40" y="1"/>
                    <a:pt x="40" y="3"/>
                  </a:cubicBezTo>
                  <a:cubicBezTo>
                    <a:pt x="22" y="15"/>
                    <a:pt x="2" y="32"/>
                    <a:pt x="0" y="55"/>
                  </a:cubicBezTo>
                  <a:cubicBezTo>
                    <a:pt x="0" y="60"/>
                    <a:pt x="2" y="66"/>
                    <a:pt x="7" y="68"/>
                  </a:cubicBezTo>
                  <a:cubicBezTo>
                    <a:pt x="13" y="70"/>
                    <a:pt x="18" y="64"/>
                    <a:pt x="22" y="59"/>
                  </a:cubicBezTo>
                  <a:cubicBezTo>
                    <a:pt x="22" y="67"/>
                    <a:pt x="24" y="73"/>
                    <a:pt x="29" y="79"/>
                  </a:cubicBezTo>
                  <a:cubicBezTo>
                    <a:pt x="29" y="80"/>
                    <a:pt x="31" y="80"/>
                    <a:pt x="31" y="79"/>
                  </a:cubicBezTo>
                  <a:cubicBezTo>
                    <a:pt x="37" y="75"/>
                    <a:pt x="42" y="69"/>
                    <a:pt x="45" y="63"/>
                  </a:cubicBezTo>
                  <a:cubicBezTo>
                    <a:pt x="47" y="69"/>
                    <a:pt x="50" y="74"/>
                    <a:pt x="56" y="76"/>
                  </a:cubicBezTo>
                  <a:cubicBezTo>
                    <a:pt x="62" y="77"/>
                    <a:pt x="68" y="71"/>
                    <a:pt x="70" y="66"/>
                  </a:cubicBezTo>
                  <a:cubicBezTo>
                    <a:pt x="82" y="42"/>
                    <a:pt x="60" y="16"/>
                    <a:pt x="44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24"/>
            <p:cNvSpPr/>
            <p:nvPr/>
          </p:nvSpPr>
          <p:spPr bwMode="auto">
            <a:xfrm>
              <a:off x="-33308" y="470187"/>
              <a:ext cx="173038" cy="382588"/>
            </a:xfrm>
            <a:custGeom>
              <a:avLst/>
              <a:gdLst>
                <a:gd name="T0" fmla="*/ 61 w 63"/>
                <a:gd name="T1" fmla="*/ 135 h 139"/>
                <a:gd name="T2" fmla="*/ 3 w 63"/>
                <a:gd name="T3" fmla="*/ 6 h 139"/>
                <a:gd name="T4" fmla="*/ 3 w 63"/>
                <a:gd name="T5" fmla="*/ 7 h 139"/>
                <a:gd name="T6" fmla="*/ 2 w 63"/>
                <a:gd name="T7" fmla="*/ 8 h 139"/>
                <a:gd name="T8" fmla="*/ 58 w 63"/>
                <a:gd name="T9" fmla="*/ 137 h 139"/>
                <a:gd name="T10" fmla="*/ 58 w 63"/>
                <a:gd name="T11" fmla="*/ 137 h 139"/>
                <a:gd name="T12" fmla="*/ 61 w 63"/>
                <a:gd name="T13" fmla="*/ 137 h 139"/>
                <a:gd name="T14" fmla="*/ 61 w 63"/>
                <a:gd name="T15" fmla="*/ 136 h 139"/>
                <a:gd name="T16" fmla="*/ 61 w 63"/>
                <a:gd name="T17" fmla="*/ 13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39">
                  <a:moveTo>
                    <a:pt x="61" y="135"/>
                  </a:moveTo>
                  <a:cubicBezTo>
                    <a:pt x="63" y="96"/>
                    <a:pt x="62" y="0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0" y="56"/>
                    <a:pt x="22" y="104"/>
                    <a:pt x="58" y="137"/>
                  </a:cubicBezTo>
                  <a:cubicBezTo>
                    <a:pt x="58" y="137"/>
                    <a:pt x="58" y="137"/>
                    <a:pt x="58" y="137"/>
                  </a:cubicBezTo>
                  <a:cubicBezTo>
                    <a:pt x="58" y="139"/>
                    <a:pt x="61" y="139"/>
                    <a:pt x="61" y="137"/>
                  </a:cubicBezTo>
                  <a:cubicBezTo>
                    <a:pt x="61" y="137"/>
                    <a:pt x="61" y="136"/>
                    <a:pt x="61" y="136"/>
                  </a:cubicBezTo>
                  <a:cubicBezTo>
                    <a:pt x="61" y="136"/>
                    <a:pt x="61" y="136"/>
                    <a:pt x="61" y="13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25"/>
            <p:cNvSpPr/>
            <p:nvPr/>
          </p:nvSpPr>
          <p:spPr bwMode="auto">
            <a:xfrm>
              <a:off x="920779" y="41562"/>
              <a:ext cx="954088" cy="541338"/>
            </a:xfrm>
            <a:custGeom>
              <a:avLst/>
              <a:gdLst>
                <a:gd name="T0" fmla="*/ 323 w 348"/>
                <a:gd name="T1" fmla="*/ 51 h 197"/>
                <a:gd name="T2" fmla="*/ 323 w 348"/>
                <a:gd name="T3" fmla="*/ 52 h 197"/>
                <a:gd name="T4" fmla="*/ 289 w 348"/>
                <a:gd name="T5" fmla="*/ 55 h 197"/>
                <a:gd name="T6" fmla="*/ 327 w 348"/>
                <a:gd name="T7" fmla="*/ 27 h 197"/>
                <a:gd name="T8" fmla="*/ 318 w 348"/>
                <a:gd name="T9" fmla="*/ 5 h 197"/>
                <a:gd name="T10" fmla="*/ 314 w 348"/>
                <a:gd name="T11" fmla="*/ 15 h 197"/>
                <a:gd name="T12" fmla="*/ 257 w 348"/>
                <a:gd name="T13" fmla="*/ 71 h 197"/>
                <a:gd name="T14" fmla="*/ 276 w 348"/>
                <a:gd name="T15" fmla="*/ 25 h 197"/>
                <a:gd name="T16" fmla="*/ 249 w 348"/>
                <a:gd name="T17" fmla="*/ 25 h 197"/>
                <a:gd name="T18" fmla="*/ 261 w 348"/>
                <a:gd name="T19" fmla="*/ 36 h 197"/>
                <a:gd name="T20" fmla="*/ 255 w 348"/>
                <a:gd name="T21" fmla="*/ 73 h 197"/>
                <a:gd name="T22" fmla="*/ 178 w 348"/>
                <a:gd name="T23" fmla="*/ 117 h 197"/>
                <a:gd name="T24" fmla="*/ 218 w 348"/>
                <a:gd name="T25" fmla="*/ 64 h 197"/>
                <a:gd name="T26" fmla="*/ 200 w 348"/>
                <a:gd name="T27" fmla="*/ 44 h 197"/>
                <a:gd name="T28" fmla="*/ 200 w 348"/>
                <a:gd name="T29" fmla="*/ 61 h 197"/>
                <a:gd name="T30" fmla="*/ 175 w 348"/>
                <a:gd name="T31" fmla="*/ 118 h 197"/>
                <a:gd name="T32" fmla="*/ 95 w 348"/>
                <a:gd name="T33" fmla="*/ 152 h 197"/>
                <a:gd name="T34" fmla="*/ 156 w 348"/>
                <a:gd name="T35" fmla="*/ 103 h 197"/>
                <a:gd name="T36" fmla="*/ 136 w 348"/>
                <a:gd name="T37" fmla="*/ 87 h 197"/>
                <a:gd name="T38" fmla="*/ 134 w 348"/>
                <a:gd name="T39" fmla="*/ 102 h 197"/>
                <a:gd name="T40" fmla="*/ 50 w 348"/>
                <a:gd name="T41" fmla="*/ 168 h 197"/>
                <a:gd name="T42" fmla="*/ 38 w 348"/>
                <a:gd name="T43" fmla="*/ 154 h 197"/>
                <a:gd name="T44" fmla="*/ 61 w 348"/>
                <a:gd name="T45" fmla="*/ 134 h 197"/>
                <a:gd name="T46" fmla="*/ 43 w 348"/>
                <a:gd name="T47" fmla="*/ 115 h 197"/>
                <a:gd name="T48" fmla="*/ 46 w 348"/>
                <a:gd name="T49" fmla="*/ 134 h 197"/>
                <a:gd name="T50" fmla="*/ 0 w 348"/>
                <a:gd name="T51" fmla="*/ 181 h 197"/>
                <a:gd name="T52" fmla="*/ 44 w 348"/>
                <a:gd name="T53" fmla="*/ 174 h 197"/>
                <a:gd name="T54" fmla="*/ 104 w 348"/>
                <a:gd name="T55" fmla="*/ 181 h 197"/>
                <a:gd name="T56" fmla="*/ 121 w 348"/>
                <a:gd name="T57" fmla="*/ 196 h 197"/>
                <a:gd name="T58" fmla="*/ 112 w 348"/>
                <a:gd name="T59" fmla="*/ 169 h 197"/>
                <a:gd name="T60" fmla="*/ 106 w 348"/>
                <a:gd name="T61" fmla="*/ 177 h 197"/>
                <a:gd name="T62" fmla="*/ 58 w 348"/>
                <a:gd name="T63" fmla="*/ 170 h 197"/>
                <a:gd name="T64" fmla="*/ 143 w 348"/>
                <a:gd name="T65" fmla="*/ 138 h 197"/>
                <a:gd name="T66" fmla="*/ 188 w 348"/>
                <a:gd name="T67" fmla="*/ 170 h 197"/>
                <a:gd name="T68" fmla="*/ 203 w 348"/>
                <a:gd name="T69" fmla="*/ 179 h 197"/>
                <a:gd name="T70" fmla="*/ 198 w 348"/>
                <a:gd name="T71" fmla="*/ 154 h 197"/>
                <a:gd name="T72" fmla="*/ 145 w 348"/>
                <a:gd name="T73" fmla="*/ 137 h 197"/>
                <a:gd name="T74" fmla="*/ 221 w 348"/>
                <a:gd name="T75" fmla="*/ 100 h 197"/>
                <a:gd name="T76" fmla="*/ 256 w 348"/>
                <a:gd name="T77" fmla="*/ 123 h 197"/>
                <a:gd name="T78" fmla="*/ 277 w 348"/>
                <a:gd name="T79" fmla="*/ 113 h 197"/>
                <a:gd name="T80" fmla="*/ 267 w 348"/>
                <a:gd name="T81" fmla="*/ 107 h 197"/>
                <a:gd name="T82" fmla="*/ 262 w 348"/>
                <a:gd name="T83" fmla="*/ 108 h 197"/>
                <a:gd name="T84" fmla="*/ 259 w 348"/>
                <a:gd name="T85" fmla="*/ 111 h 197"/>
                <a:gd name="T86" fmla="*/ 288 w 348"/>
                <a:gd name="T87" fmla="*/ 57 h 197"/>
                <a:gd name="T88" fmla="*/ 324 w 348"/>
                <a:gd name="T89" fmla="*/ 57 h 197"/>
                <a:gd name="T90" fmla="*/ 347 w 348"/>
                <a:gd name="T91" fmla="*/ 5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8" h="197">
                  <a:moveTo>
                    <a:pt x="336" y="40"/>
                  </a:moveTo>
                  <a:cubicBezTo>
                    <a:pt x="330" y="41"/>
                    <a:pt x="325" y="46"/>
                    <a:pt x="323" y="51"/>
                  </a:cubicBezTo>
                  <a:cubicBezTo>
                    <a:pt x="323" y="51"/>
                    <a:pt x="323" y="51"/>
                    <a:pt x="323" y="52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3" y="53"/>
                    <a:pt x="322" y="54"/>
                    <a:pt x="322" y="54"/>
                  </a:cubicBezTo>
                  <a:cubicBezTo>
                    <a:pt x="311" y="54"/>
                    <a:pt x="300" y="54"/>
                    <a:pt x="289" y="55"/>
                  </a:cubicBezTo>
                  <a:cubicBezTo>
                    <a:pt x="300" y="46"/>
                    <a:pt x="310" y="37"/>
                    <a:pt x="319" y="26"/>
                  </a:cubicBezTo>
                  <a:cubicBezTo>
                    <a:pt x="321" y="28"/>
                    <a:pt x="324" y="28"/>
                    <a:pt x="327" y="27"/>
                  </a:cubicBezTo>
                  <a:cubicBezTo>
                    <a:pt x="333" y="25"/>
                    <a:pt x="338" y="19"/>
                    <a:pt x="336" y="12"/>
                  </a:cubicBezTo>
                  <a:cubicBezTo>
                    <a:pt x="335" y="5"/>
                    <a:pt x="324" y="0"/>
                    <a:pt x="318" y="5"/>
                  </a:cubicBezTo>
                  <a:cubicBezTo>
                    <a:pt x="316" y="7"/>
                    <a:pt x="314" y="10"/>
                    <a:pt x="315" y="14"/>
                  </a:cubicBezTo>
                  <a:cubicBezTo>
                    <a:pt x="314" y="14"/>
                    <a:pt x="314" y="14"/>
                    <a:pt x="314" y="15"/>
                  </a:cubicBezTo>
                  <a:cubicBezTo>
                    <a:pt x="314" y="18"/>
                    <a:pt x="315" y="21"/>
                    <a:pt x="317" y="24"/>
                  </a:cubicBezTo>
                  <a:cubicBezTo>
                    <a:pt x="298" y="41"/>
                    <a:pt x="278" y="57"/>
                    <a:pt x="257" y="71"/>
                  </a:cubicBezTo>
                  <a:cubicBezTo>
                    <a:pt x="261" y="60"/>
                    <a:pt x="263" y="48"/>
                    <a:pt x="264" y="36"/>
                  </a:cubicBezTo>
                  <a:cubicBezTo>
                    <a:pt x="270" y="36"/>
                    <a:pt x="275" y="31"/>
                    <a:pt x="276" y="25"/>
                  </a:cubicBezTo>
                  <a:cubicBezTo>
                    <a:pt x="277" y="18"/>
                    <a:pt x="272" y="13"/>
                    <a:pt x="266" y="12"/>
                  </a:cubicBezTo>
                  <a:cubicBezTo>
                    <a:pt x="259" y="11"/>
                    <a:pt x="247" y="16"/>
                    <a:pt x="249" y="25"/>
                  </a:cubicBezTo>
                  <a:cubicBezTo>
                    <a:pt x="250" y="30"/>
                    <a:pt x="255" y="34"/>
                    <a:pt x="260" y="35"/>
                  </a:cubicBezTo>
                  <a:cubicBezTo>
                    <a:pt x="260" y="35"/>
                    <a:pt x="260" y="36"/>
                    <a:pt x="261" y="36"/>
                  </a:cubicBezTo>
                  <a:cubicBezTo>
                    <a:pt x="261" y="36"/>
                    <a:pt x="261" y="36"/>
                    <a:pt x="261" y="36"/>
                  </a:cubicBezTo>
                  <a:cubicBezTo>
                    <a:pt x="260" y="49"/>
                    <a:pt x="257" y="61"/>
                    <a:pt x="255" y="73"/>
                  </a:cubicBezTo>
                  <a:cubicBezTo>
                    <a:pt x="231" y="89"/>
                    <a:pt x="206" y="104"/>
                    <a:pt x="179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85" y="99"/>
                    <a:pt x="195" y="83"/>
                    <a:pt x="205" y="67"/>
                  </a:cubicBezTo>
                  <a:cubicBezTo>
                    <a:pt x="209" y="69"/>
                    <a:pt x="215" y="69"/>
                    <a:pt x="218" y="64"/>
                  </a:cubicBezTo>
                  <a:cubicBezTo>
                    <a:pt x="223" y="59"/>
                    <a:pt x="225" y="49"/>
                    <a:pt x="221" y="43"/>
                  </a:cubicBezTo>
                  <a:cubicBezTo>
                    <a:pt x="216" y="36"/>
                    <a:pt x="205" y="37"/>
                    <a:pt x="200" y="44"/>
                  </a:cubicBezTo>
                  <a:cubicBezTo>
                    <a:pt x="197" y="48"/>
                    <a:pt x="197" y="55"/>
                    <a:pt x="200" y="60"/>
                  </a:cubicBezTo>
                  <a:cubicBezTo>
                    <a:pt x="200" y="60"/>
                    <a:pt x="200" y="60"/>
                    <a:pt x="200" y="61"/>
                  </a:cubicBezTo>
                  <a:cubicBezTo>
                    <a:pt x="201" y="63"/>
                    <a:pt x="202" y="64"/>
                    <a:pt x="203" y="65"/>
                  </a:cubicBezTo>
                  <a:cubicBezTo>
                    <a:pt x="193" y="82"/>
                    <a:pt x="181" y="99"/>
                    <a:pt x="175" y="118"/>
                  </a:cubicBezTo>
                  <a:cubicBezTo>
                    <a:pt x="150" y="130"/>
                    <a:pt x="125" y="141"/>
                    <a:pt x="99" y="151"/>
                  </a:cubicBezTo>
                  <a:cubicBezTo>
                    <a:pt x="97" y="151"/>
                    <a:pt x="96" y="152"/>
                    <a:pt x="95" y="152"/>
                  </a:cubicBezTo>
                  <a:cubicBezTo>
                    <a:pt x="107" y="134"/>
                    <a:pt x="121" y="119"/>
                    <a:pt x="135" y="104"/>
                  </a:cubicBezTo>
                  <a:cubicBezTo>
                    <a:pt x="141" y="109"/>
                    <a:pt x="151" y="109"/>
                    <a:pt x="156" y="103"/>
                  </a:cubicBezTo>
                  <a:cubicBezTo>
                    <a:pt x="160" y="98"/>
                    <a:pt x="160" y="89"/>
                    <a:pt x="156" y="84"/>
                  </a:cubicBezTo>
                  <a:cubicBezTo>
                    <a:pt x="151" y="77"/>
                    <a:pt x="141" y="81"/>
                    <a:pt x="136" y="87"/>
                  </a:cubicBezTo>
                  <a:cubicBezTo>
                    <a:pt x="136" y="87"/>
                    <a:pt x="136" y="87"/>
                    <a:pt x="136" y="88"/>
                  </a:cubicBezTo>
                  <a:cubicBezTo>
                    <a:pt x="133" y="92"/>
                    <a:pt x="131" y="97"/>
                    <a:pt x="134" y="102"/>
                  </a:cubicBezTo>
                  <a:cubicBezTo>
                    <a:pt x="117" y="116"/>
                    <a:pt x="103" y="133"/>
                    <a:pt x="93" y="153"/>
                  </a:cubicBezTo>
                  <a:cubicBezTo>
                    <a:pt x="79" y="158"/>
                    <a:pt x="65" y="163"/>
                    <a:pt x="50" y="168"/>
                  </a:cubicBezTo>
                  <a:cubicBezTo>
                    <a:pt x="43" y="170"/>
                    <a:pt x="36" y="171"/>
                    <a:pt x="29" y="173"/>
                  </a:cubicBezTo>
                  <a:cubicBezTo>
                    <a:pt x="32" y="167"/>
                    <a:pt x="35" y="160"/>
                    <a:pt x="38" y="154"/>
                  </a:cubicBezTo>
                  <a:cubicBezTo>
                    <a:pt x="42" y="148"/>
                    <a:pt x="45" y="142"/>
                    <a:pt x="49" y="136"/>
                  </a:cubicBezTo>
                  <a:cubicBezTo>
                    <a:pt x="53" y="138"/>
                    <a:pt x="57" y="137"/>
                    <a:pt x="61" y="134"/>
                  </a:cubicBezTo>
                  <a:cubicBezTo>
                    <a:pt x="67" y="130"/>
                    <a:pt x="69" y="120"/>
                    <a:pt x="64" y="114"/>
                  </a:cubicBezTo>
                  <a:cubicBezTo>
                    <a:pt x="58" y="107"/>
                    <a:pt x="48" y="107"/>
                    <a:pt x="43" y="115"/>
                  </a:cubicBezTo>
                  <a:cubicBezTo>
                    <a:pt x="40" y="119"/>
                    <a:pt x="40" y="127"/>
                    <a:pt x="44" y="130"/>
                  </a:cubicBezTo>
                  <a:cubicBezTo>
                    <a:pt x="44" y="132"/>
                    <a:pt x="45" y="133"/>
                    <a:pt x="46" y="134"/>
                  </a:cubicBezTo>
                  <a:cubicBezTo>
                    <a:pt x="37" y="145"/>
                    <a:pt x="31" y="160"/>
                    <a:pt x="26" y="174"/>
                  </a:cubicBezTo>
                  <a:cubicBezTo>
                    <a:pt x="17" y="175"/>
                    <a:pt x="8" y="177"/>
                    <a:pt x="0" y="181"/>
                  </a:cubicBezTo>
                  <a:cubicBezTo>
                    <a:pt x="0" y="181"/>
                    <a:pt x="0" y="181"/>
                    <a:pt x="0" y="182"/>
                  </a:cubicBezTo>
                  <a:cubicBezTo>
                    <a:pt x="14" y="183"/>
                    <a:pt x="30" y="178"/>
                    <a:pt x="44" y="174"/>
                  </a:cubicBezTo>
                  <a:cubicBezTo>
                    <a:pt x="47" y="173"/>
                    <a:pt x="51" y="172"/>
                    <a:pt x="55" y="171"/>
                  </a:cubicBezTo>
                  <a:cubicBezTo>
                    <a:pt x="70" y="177"/>
                    <a:pt x="88" y="181"/>
                    <a:pt x="104" y="181"/>
                  </a:cubicBezTo>
                  <a:cubicBezTo>
                    <a:pt x="104" y="182"/>
                    <a:pt x="104" y="183"/>
                    <a:pt x="104" y="185"/>
                  </a:cubicBezTo>
                  <a:cubicBezTo>
                    <a:pt x="104" y="194"/>
                    <a:pt x="113" y="197"/>
                    <a:pt x="121" y="196"/>
                  </a:cubicBezTo>
                  <a:cubicBezTo>
                    <a:pt x="128" y="195"/>
                    <a:pt x="132" y="189"/>
                    <a:pt x="131" y="181"/>
                  </a:cubicBezTo>
                  <a:cubicBezTo>
                    <a:pt x="129" y="174"/>
                    <a:pt x="120" y="166"/>
                    <a:pt x="112" y="169"/>
                  </a:cubicBezTo>
                  <a:cubicBezTo>
                    <a:pt x="112" y="169"/>
                    <a:pt x="111" y="170"/>
                    <a:pt x="112" y="171"/>
                  </a:cubicBezTo>
                  <a:cubicBezTo>
                    <a:pt x="109" y="172"/>
                    <a:pt x="107" y="174"/>
                    <a:pt x="106" y="177"/>
                  </a:cubicBezTo>
                  <a:cubicBezTo>
                    <a:pt x="98" y="176"/>
                    <a:pt x="90" y="176"/>
                    <a:pt x="82" y="175"/>
                  </a:cubicBezTo>
                  <a:cubicBezTo>
                    <a:pt x="74" y="174"/>
                    <a:pt x="66" y="172"/>
                    <a:pt x="58" y="170"/>
                  </a:cubicBezTo>
                  <a:cubicBezTo>
                    <a:pt x="71" y="166"/>
                    <a:pt x="83" y="161"/>
                    <a:pt x="96" y="157"/>
                  </a:cubicBezTo>
                  <a:cubicBezTo>
                    <a:pt x="112" y="151"/>
                    <a:pt x="128" y="145"/>
                    <a:pt x="143" y="138"/>
                  </a:cubicBezTo>
                  <a:cubicBezTo>
                    <a:pt x="157" y="148"/>
                    <a:pt x="171" y="157"/>
                    <a:pt x="188" y="162"/>
                  </a:cubicBezTo>
                  <a:cubicBezTo>
                    <a:pt x="187" y="165"/>
                    <a:pt x="187" y="167"/>
                    <a:pt x="188" y="170"/>
                  </a:cubicBezTo>
                  <a:cubicBezTo>
                    <a:pt x="188" y="170"/>
                    <a:pt x="188" y="171"/>
                    <a:pt x="189" y="171"/>
                  </a:cubicBezTo>
                  <a:cubicBezTo>
                    <a:pt x="191" y="176"/>
                    <a:pt x="197" y="180"/>
                    <a:pt x="203" y="179"/>
                  </a:cubicBezTo>
                  <a:cubicBezTo>
                    <a:pt x="211" y="178"/>
                    <a:pt x="219" y="170"/>
                    <a:pt x="216" y="161"/>
                  </a:cubicBezTo>
                  <a:cubicBezTo>
                    <a:pt x="213" y="155"/>
                    <a:pt x="204" y="153"/>
                    <a:pt x="198" y="154"/>
                  </a:cubicBezTo>
                  <a:cubicBezTo>
                    <a:pt x="194" y="154"/>
                    <a:pt x="191" y="156"/>
                    <a:pt x="189" y="159"/>
                  </a:cubicBezTo>
                  <a:cubicBezTo>
                    <a:pt x="173" y="154"/>
                    <a:pt x="159" y="146"/>
                    <a:pt x="145" y="137"/>
                  </a:cubicBezTo>
                  <a:cubicBezTo>
                    <a:pt x="155" y="133"/>
                    <a:pt x="165" y="128"/>
                    <a:pt x="175" y="123"/>
                  </a:cubicBezTo>
                  <a:cubicBezTo>
                    <a:pt x="190" y="116"/>
                    <a:pt x="206" y="109"/>
                    <a:pt x="221" y="100"/>
                  </a:cubicBezTo>
                  <a:cubicBezTo>
                    <a:pt x="231" y="108"/>
                    <a:pt x="244" y="112"/>
                    <a:pt x="257" y="114"/>
                  </a:cubicBezTo>
                  <a:cubicBezTo>
                    <a:pt x="256" y="117"/>
                    <a:pt x="255" y="120"/>
                    <a:pt x="256" y="123"/>
                  </a:cubicBezTo>
                  <a:cubicBezTo>
                    <a:pt x="258" y="130"/>
                    <a:pt x="269" y="134"/>
                    <a:pt x="275" y="129"/>
                  </a:cubicBezTo>
                  <a:cubicBezTo>
                    <a:pt x="279" y="125"/>
                    <a:pt x="280" y="118"/>
                    <a:pt x="277" y="113"/>
                  </a:cubicBezTo>
                  <a:cubicBezTo>
                    <a:pt x="275" y="109"/>
                    <a:pt x="271" y="107"/>
                    <a:pt x="266" y="107"/>
                  </a:cubicBezTo>
                  <a:cubicBezTo>
                    <a:pt x="266" y="107"/>
                    <a:pt x="267" y="107"/>
                    <a:pt x="267" y="107"/>
                  </a:cubicBezTo>
                  <a:cubicBezTo>
                    <a:pt x="267" y="107"/>
                    <a:pt x="267" y="106"/>
                    <a:pt x="266" y="107"/>
                  </a:cubicBezTo>
                  <a:cubicBezTo>
                    <a:pt x="265" y="107"/>
                    <a:pt x="264" y="108"/>
                    <a:pt x="262" y="108"/>
                  </a:cubicBezTo>
                  <a:cubicBezTo>
                    <a:pt x="261" y="109"/>
                    <a:pt x="260" y="109"/>
                    <a:pt x="259" y="110"/>
                  </a:cubicBezTo>
                  <a:cubicBezTo>
                    <a:pt x="259" y="110"/>
                    <a:pt x="259" y="111"/>
                    <a:pt x="259" y="111"/>
                  </a:cubicBezTo>
                  <a:cubicBezTo>
                    <a:pt x="246" y="108"/>
                    <a:pt x="235" y="105"/>
                    <a:pt x="223" y="99"/>
                  </a:cubicBezTo>
                  <a:cubicBezTo>
                    <a:pt x="246" y="87"/>
                    <a:pt x="268" y="73"/>
                    <a:pt x="288" y="57"/>
                  </a:cubicBezTo>
                  <a:cubicBezTo>
                    <a:pt x="300" y="57"/>
                    <a:pt x="312" y="58"/>
                    <a:pt x="324" y="57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6" y="61"/>
                    <a:pt x="330" y="64"/>
                    <a:pt x="334" y="65"/>
                  </a:cubicBezTo>
                  <a:cubicBezTo>
                    <a:pt x="340" y="65"/>
                    <a:pt x="346" y="62"/>
                    <a:pt x="347" y="55"/>
                  </a:cubicBezTo>
                  <a:cubicBezTo>
                    <a:pt x="348" y="48"/>
                    <a:pt x="344" y="39"/>
                    <a:pt x="336" y="40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26"/>
            <p:cNvSpPr/>
            <p:nvPr/>
          </p:nvSpPr>
          <p:spPr bwMode="auto">
            <a:xfrm>
              <a:off x="1192242" y="286037"/>
              <a:ext cx="1027113" cy="657225"/>
            </a:xfrm>
            <a:custGeom>
              <a:avLst/>
              <a:gdLst>
                <a:gd name="T0" fmla="*/ 372 w 375"/>
                <a:gd name="T1" fmla="*/ 33 h 239"/>
                <a:gd name="T2" fmla="*/ 331 w 375"/>
                <a:gd name="T3" fmla="*/ 50 h 239"/>
                <a:gd name="T4" fmla="*/ 291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7 w 375"/>
                <a:gd name="T11" fmla="*/ 138 h 239"/>
                <a:gd name="T12" fmla="*/ 162 w 375"/>
                <a:gd name="T13" fmla="*/ 117 h 239"/>
                <a:gd name="T14" fmla="*/ 171 w 375"/>
                <a:gd name="T15" fmla="*/ 108 h 239"/>
                <a:gd name="T16" fmla="*/ 241 w 375"/>
                <a:gd name="T17" fmla="*/ 5 h 239"/>
                <a:gd name="T18" fmla="*/ 243 w 375"/>
                <a:gd name="T19" fmla="*/ 3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1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90 w 375"/>
                <a:gd name="T35" fmla="*/ 146 h 239"/>
                <a:gd name="T36" fmla="*/ 90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8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5 h 239"/>
                <a:gd name="T56" fmla="*/ 296 w 375"/>
                <a:gd name="T57" fmla="*/ 184 h 239"/>
                <a:gd name="T58" fmla="*/ 297 w 375"/>
                <a:gd name="T59" fmla="*/ 184 h 239"/>
                <a:gd name="T60" fmla="*/ 297 w 375"/>
                <a:gd name="T61" fmla="*/ 181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9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3"/>
                  </a:moveTo>
                  <a:cubicBezTo>
                    <a:pt x="359" y="39"/>
                    <a:pt x="346" y="45"/>
                    <a:pt x="331" y="50"/>
                  </a:cubicBezTo>
                  <a:cubicBezTo>
                    <a:pt x="317" y="54"/>
                    <a:pt x="304" y="58"/>
                    <a:pt x="291" y="64"/>
                  </a:cubicBezTo>
                  <a:cubicBezTo>
                    <a:pt x="267" y="74"/>
                    <a:pt x="249" y="93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9"/>
                    <a:pt x="162" y="134"/>
                    <a:pt x="137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8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3"/>
                  </a:cubicBezTo>
                  <a:cubicBezTo>
                    <a:pt x="244" y="1"/>
                    <a:pt x="242" y="0"/>
                    <a:pt x="241" y="1"/>
                  </a:cubicBezTo>
                  <a:cubicBezTo>
                    <a:pt x="233" y="10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1"/>
                  </a:cubicBezTo>
                  <a:cubicBezTo>
                    <a:pt x="176" y="65"/>
                    <a:pt x="164" y="85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4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2"/>
                    <a:pt x="103" y="144"/>
                    <a:pt x="90" y="146"/>
                  </a:cubicBezTo>
                  <a:cubicBezTo>
                    <a:pt x="90" y="146"/>
                    <a:pt x="90" y="146"/>
                    <a:pt x="90" y="146"/>
                  </a:cubicBezTo>
                  <a:cubicBezTo>
                    <a:pt x="89" y="145"/>
                    <a:pt x="89" y="146"/>
                    <a:pt x="89" y="146"/>
                  </a:cubicBezTo>
                  <a:cubicBezTo>
                    <a:pt x="82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8"/>
                  </a:cubicBezTo>
                  <a:cubicBezTo>
                    <a:pt x="1" y="147"/>
                    <a:pt x="0" y="148"/>
                    <a:pt x="1" y="149"/>
                  </a:cubicBezTo>
                  <a:cubicBezTo>
                    <a:pt x="17" y="159"/>
                    <a:pt x="41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3"/>
                    <a:pt x="296" y="185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9" y="183"/>
                    <a:pt x="299" y="180"/>
                    <a:pt x="297" y="181"/>
                  </a:cubicBezTo>
                  <a:cubicBezTo>
                    <a:pt x="263" y="184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8"/>
                    <a:pt x="106" y="167"/>
                    <a:pt x="92" y="149"/>
                  </a:cubicBezTo>
                  <a:cubicBezTo>
                    <a:pt x="104" y="148"/>
                    <a:pt x="115" y="146"/>
                    <a:pt x="127" y="144"/>
                  </a:cubicBezTo>
                  <a:cubicBezTo>
                    <a:pt x="162" y="138"/>
                    <a:pt x="200" y="131"/>
                    <a:pt x="235" y="119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53" y="141"/>
                    <a:pt x="291" y="133"/>
                    <a:pt x="313" y="123"/>
                  </a:cubicBezTo>
                  <a:cubicBezTo>
                    <a:pt x="329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3" y="36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3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27"/>
            <p:cNvSpPr/>
            <p:nvPr/>
          </p:nvSpPr>
          <p:spPr bwMode="auto">
            <a:xfrm>
              <a:off x="1614517" y="962313"/>
              <a:ext cx="241300" cy="544513"/>
            </a:xfrm>
            <a:custGeom>
              <a:avLst/>
              <a:gdLst>
                <a:gd name="T0" fmla="*/ 87 w 88"/>
                <a:gd name="T1" fmla="*/ 183 h 198"/>
                <a:gd name="T2" fmla="*/ 79 w 88"/>
                <a:gd name="T3" fmla="*/ 177 h 198"/>
                <a:gd name="T4" fmla="*/ 68 w 88"/>
                <a:gd name="T5" fmla="*/ 170 h 198"/>
                <a:gd name="T6" fmla="*/ 68 w 88"/>
                <a:gd name="T7" fmla="*/ 170 h 198"/>
                <a:gd name="T8" fmla="*/ 54 w 88"/>
                <a:gd name="T9" fmla="*/ 80 h 198"/>
                <a:gd name="T10" fmla="*/ 33 w 88"/>
                <a:gd name="T11" fmla="*/ 29 h 198"/>
                <a:gd name="T12" fmla="*/ 1 w 88"/>
                <a:gd name="T13" fmla="*/ 0 h 198"/>
                <a:gd name="T14" fmla="*/ 0 w 88"/>
                <a:gd name="T15" fmla="*/ 1 h 198"/>
                <a:gd name="T16" fmla="*/ 32 w 88"/>
                <a:gd name="T17" fmla="*/ 35 h 198"/>
                <a:gd name="T18" fmla="*/ 51 w 88"/>
                <a:gd name="T19" fmla="*/ 86 h 198"/>
                <a:gd name="T20" fmla="*/ 63 w 88"/>
                <a:gd name="T21" fmla="*/ 171 h 198"/>
                <a:gd name="T22" fmla="*/ 49 w 88"/>
                <a:gd name="T23" fmla="*/ 187 h 198"/>
                <a:gd name="T24" fmla="*/ 49 w 88"/>
                <a:gd name="T25" fmla="*/ 190 h 198"/>
                <a:gd name="T26" fmla="*/ 70 w 88"/>
                <a:gd name="T27" fmla="*/ 197 h 198"/>
                <a:gd name="T28" fmla="*/ 86 w 88"/>
                <a:gd name="T29" fmla="*/ 186 h 198"/>
                <a:gd name="T30" fmla="*/ 87 w 88"/>
                <a:gd name="T31" fmla="*/ 18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8" h="198">
                  <a:moveTo>
                    <a:pt x="87" y="183"/>
                  </a:moveTo>
                  <a:cubicBezTo>
                    <a:pt x="85" y="181"/>
                    <a:pt x="82" y="179"/>
                    <a:pt x="79" y="177"/>
                  </a:cubicBezTo>
                  <a:cubicBezTo>
                    <a:pt x="75" y="175"/>
                    <a:pt x="72" y="172"/>
                    <a:pt x="68" y="170"/>
                  </a:cubicBezTo>
                  <a:cubicBezTo>
                    <a:pt x="68" y="170"/>
                    <a:pt x="68" y="170"/>
                    <a:pt x="68" y="170"/>
                  </a:cubicBezTo>
                  <a:cubicBezTo>
                    <a:pt x="68" y="140"/>
                    <a:pt x="62" y="108"/>
                    <a:pt x="54" y="80"/>
                  </a:cubicBezTo>
                  <a:cubicBezTo>
                    <a:pt x="50" y="62"/>
                    <a:pt x="43" y="45"/>
                    <a:pt x="33" y="29"/>
                  </a:cubicBezTo>
                  <a:cubicBezTo>
                    <a:pt x="26" y="18"/>
                    <a:pt x="15" y="4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3" y="12"/>
                    <a:pt x="23" y="20"/>
                    <a:pt x="32" y="35"/>
                  </a:cubicBezTo>
                  <a:cubicBezTo>
                    <a:pt x="41" y="51"/>
                    <a:pt x="47" y="69"/>
                    <a:pt x="51" y="86"/>
                  </a:cubicBezTo>
                  <a:cubicBezTo>
                    <a:pt x="58" y="114"/>
                    <a:pt x="60" y="142"/>
                    <a:pt x="63" y="171"/>
                  </a:cubicBezTo>
                  <a:cubicBezTo>
                    <a:pt x="58" y="176"/>
                    <a:pt x="54" y="182"/>
                    <a:pt x="49" y="187"/>
                  </a:cubicBezTo>
                  <a:cubicBezTo>
                    <a:pt x="49" y="188"/>
                    <a:pt x="49" y="189"/>
                    <a:pt x="49" y="190"/>
                  </a:cubicBezTo>
                  <a:cubicBezTo>
                    <a:pt x="55" y="196"/>
                    <a:pt x="62" y="198"/>
                    <a:pt x="70" y="197"/>
                  </a:cubicBezTo>
                  <a:cubicBezTo>
                    <a:pt x="77" y="196"/>
                    <a:pt x="84" y="192"/>
                    <a:pt x="86" y="186"/>
                  </a:cubicBezTo>
                  <a:cubicBezTo>
                    <a:pt x="87" y="185"/>
                    <a:pt x="88" y="184"/>
                    <a:pt x="87" y="18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28"/>
            <p:cNvSpPr/>
            <p:nvPr/>
          </p:nvSpPr>
          <p:spPr bwMode="auto">
            <a:xfrm>
              <a:off x="1890742" y="1086138"/>
              <a:ext cx="417513" cy="446088"/>
            </a:xfrm>
            <a:custGeom>
              <a:avLst/>
              <a:gdLst>
                <a:gd name="T0" fmla="*/ 142 w 152"/>
                <a:gd name="T1" fmla="*/ 103 h 162"/>
                <a:gd name="T2" fmla="*/ 129 w 152"/>
                <a:gd name="T3" fmla="*/ 105 h 162"/>
                <a:gd name="T4" fmla="*/ 88 w 152"/>
                <a:gd name="T5" fmla="*/ 89 h 162"/>
                <a:gd name="T6" fmla="*/ 88 w 152"/>
                <a:gd name="T7" fmla="*/ 89 h 162"/>
                <a:gd name="T8" fmla="*/ 60 w 152"/>
                <a:gd name="T9" fmla="*/ 45 h 162"/>
                <a:gd name="T10" fmla="*/ 102 w 152"/>
                <a:gd name="T11" fmla="*/ 55 h 162"/>
                <a:gd name="T12" fmla="*/ 101 w 152"/>
                <a:gd name="T13" fmla="*/ 63 h 162"/>
                <a:gd name="T14" fmla="*/ 120 w 152"/>
                <a:gd name="T15" fmla="*/ 69 h 162"/>
                <a:gd name="T16" fmla="*/ 125 w 152"/>
                <a:gd name="T17" fmla="*/ 49 h 162"/>
                <a:gd name="T18" fmla="*/ 106 w 152"/>
                <a:gd name="T19" fmla="*/ 45 h 162"/>
                <a:gd name="T20" fmla="*/ 106 w 152"/>
                <a:gd name="T21" fmla="*/ 46 h 162"/>
                <a:gd name="T22" fmla="*/ 103 w 152"/>
                <a:gd name="T23" fmla="*/ 51 h 162"/>
                <a:gd name="T24" fmla="*/ 82 w 152"/>
                <a:gd name="T25" fmla="*/ 49 h 162"/>
                <a:gd name="T26" fmla="*/ 56 w 152"/>
                <a:gd name="T27" fmla="*/ 39 h 162"/>
                <a:gd name="T28" fmla="*/ 20 w 152"/>
                <a:gd name="T29" fmla="*/ 1 h 162"/>
                <a:gd name="T30" fmla="*/ 19 w 152"/>
                <a:gd name="T31" fmla="*/ 2 h 162"/>
                <a:gd name="T32" fmla="*/ 36 w 152"/>
                <a:gd name="T33" fmla="*/ 22 h 162"/>
                <a:gd name="T34" fmla="*/ 19 w 152"/>
                <a:gd name="T35" fmla="*/ 77 h 162"/>
                <a:gd name="T36" fmla="*/ 5 w 152"/>
                <a:gd name="T37" fmla="*/ 78 h 162"/>
                <a:gd name="T38" fmla="*/ 6 w 152"/>
                <a:gd name="T39" fmla="*/ 96 h 162"/>
                <a:gd name="T40" fmla="*/ 20 w 152"/>
                <a:gd name="T41" fmla="*/ 96 h 162"/>
                <a:gd name="T42" fmla="*/ 22 w 152"/>
                <a:gd name="T43" fmla="*/ 80 h 162"/>
                <a:gd name="T44" fmla="*/ 38 w 152"/>
                <a:gd name="T45" fmla="*/ 24 h 162"/>
                <a:gd name="T46" fmla="*/ 70 w 152"/>
                <a:gd name="T47" fmla="*/ 66 h 162"/>
                <a:gd name="T48" fmla="*/ 54 w 152"/>
                <a:gd name="T49" fmla="*/ 115 h 162"/>
                <a:gd name="T50" fmla="*/ 52 w 152"/>
                <a:gd name="T51" fmla="*/ 114 h 162"/>
                <a:gd name="T52" fmla="*/ 50 w 152"/>
                <a:gd name="T53" fmla="*/ 115 h 162"/>
                <a:gd name="T54" fmla="*/ 37 w 152"/>
                <a:gd name="T55" fmla="*/ 118 h 162"/>
                <a:gd name="T56" fmla="*/ 41 w 152"/>
                <a:gd name="T57" fmla="*/ 135 h 162"/>
                <a:gd name="T58" fmla="*/ 57 w 152"/>
                <a:gd name="T59" fmla="*/ 132 h 162"/>
                <a:gd name="T60" fmla="*/ 56 w 152"/>
                <a:gd name="T61" fmla="*/ 118 h 162"/>
                <a:gd name="T62" fmla="*/ 72 w 152"/>
                <a:gd name="T63" fmla="*/ 69 h 162"/>
                <a:gd name="T64" fmla="*/ 94 w 152"/>
                <a:gd name="T65" fmla="*/ 115 h 162"/>
                <a:gd name="T66" fmla="*/ 85 w 152"/>
                <a:gd name="T67" fmla="*/ 136 h 162"/>
                <a:gd name="T68" fmla="*/ 84 w 152"/>
                <a:gd name="T69" fmla="*/ 135 h 162"/>
                <a:gd name="T70" fmla="*/ 72 w 152"/>
                <a:gd name="T71" fmla="*/ 144 h 162"/>
                <a:gd name="T72" fmla="*/ 79 w 152"/>
                <a:gd name="T73" fmla="*/ 157 h 162"/>
                <a:gd name="T74" fmla="*/ 89 w 152"/>
                <a:gd name="T75" fmla="*/ 150 h 162"/>
                <a:gd name="T76" fmla="*/ 87 w 152"/>
                <a:gd name="T77" fmla="*/ 138 h 162"/>
                <a:gd name="T78" fmla="*/ 96 w 152"/>
                <a:gd name="T79" fmla="*/ 118 h 162"/>
                <a:gd name="T80" fmla="*/ 105 w 152"/>
                <a:gd name="T81" fmla="*/ 144 h 162"/>
                <a:gd name="T82" fmla="*/ 104 w 152"/>
                <a:gd name="T83" fmla="*/ 155 h 162"/>
                <a:gd name="T84" fmla="*/ 118 w 152"/>
                <a:gd name="T85" fmla="*/ 158 h 162"/>
                <a:gd name="T86" fmla="*/ 122 w 152"/>
                <a:gd name="T87" fmla="*/ 146 h 162"/>
                <a:gd name="T88" fmla="*/ 108 w 152"/>
                <a:gd name="T89" fmla="*/ 141 h 162"/>
                <a:gd name="T90" fmla="*/ 90 w 152"/>
                <a:gd name="T91" fmla="*/ 94 h 162"/>
                <a:gd name="T92" fmla="*/ 126 w 152"/>
                <a:gd name="T93" fmla="*/ 110 h 162"/>
                <a:gd name="T94" fmla="*/ 125 w 152"/>
                <a:gd name="T95" fmla="*/ 111 h 162"/>
                <a:gd name="T96" fmla="*/ 125 w 152"/>
                <a:gd name="T97" fmla="*/ 112 h 162"/>
                <a:gd name="T98" fmla="*/ 132 w 152"/>
                <a:gd name="T99" fmla="*/ 126 h 162"/>
                <a:gd name="T100" fmla="*/ 151 w 152"/>
                <a:gd name="T101" fmla="*/ 117 h 162"/>
                <a:gd name="T102" fmla="*/ 142 w 152"/>
                <a:gd name="T103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42" y="103"/>
                  </a:moveTo>
                  <a:cubicBezTo>
                    <a:pt x="137" y="101"/>
                    <a:pt x="132" y="102"/>
                    <a:pt x="129" y="105"/>
                  </a:cubicBezTo>
                  <a:cubicBezTo>
                    <a:pt x="114" y="102"/>
                    <a:pt x="101" y="99"/>
                    <a:pt x="88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0" y="74"/>
                    <a:pt x="71" y="59"/>
                    <a:pt x="60" y="45"/>
                  </a:cubicBezTo>
                  <a:cubicBezTo>
                    <a:pt x="72" y="52"/>
                    <a:pt x="88" y="55"/>
                    <a:pt x="102" y="55"/>
                  </a:cubicBezTo>
                  <a:cubicBezTo>
                    <a:pt x="101" y="58"/>
                    <a:pt x="101" y="61"/>
                    <a:pt x="101" y="63"/>
                  </a:cubicBezTo>
                  <a:cubicBezTo>
                    <a:pt x="103" y="72"/>
                    <a:pt x="114" y="74"/>
                    <a:pt x="120" y="69"/>
                  </a:cubicBezTo>
                  <a:cubicBezTo>
                    <a:pt x="126" y="65"/>
                    <a:pt x="127" y="55"/>
                    <a:pt x="125" y="49"/>
                  </a:cubicBezTo>
                  <a:cubicBezTo>
                    <a:pt x="122" y="41"/>
                    <a:pt x="113" y="39"/>
                    <a:pt x="106" y="45"/>
                  </a:cubicBezTo>
                  <a:cubicBezTo>
                    <a:pt x="106" y="45"/>
                    <a:pt x="106" y="46"/>
                    <a:pt x="106" y="46"/>
                  </a:cubicBezTo>
                  <a:cubicBezTo>
                    <a:pt x="105" y="48"/>
                    <a:pt x="104" y="49"/>
                    <a:pt x="103" y="51"/>
                  </a:cubicBezTo>
                  <a:cubicBezTo>
                    <a:pt x="96" y="50"/>
                    <a:pt x="89" y="50"/>
                    <a:pt x="82" y="49"/>
                  </a:cubicBezTo>
                  <a:cubicBezTo>
                    <a:pt x="72" y="47"/>
                    <a:pt x="64" y="44"/>
                    <a:pt x="56" y="39"/>
                  </a:cubicBezTo>
                  <a:cubicBezTo>
                    <a:pt x="45" y="25"/>
                    <a:pt x="33" y="12"/>
                    <a:pt x="20" y="1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25" y="9"/>
                    <a:pt x="30" y="15"/>
                    <a:pt x="36" y="22"/>
                  </a:cubicBezTo>
                  <a:cubicBezTo>
                    <a:pt x="36" y="42"/>
                    <a:pt x="26" y="59"/>
                    <a:pt x="19" y="77"/>
                  </a:cubicBezTo>
                  <a:cubicBezTo>
                    <a:pt x="15" y="74"/>
                    <a:pt x="9" y="74"/>
                    <a:pt x="5" y="78"/>
                  </a:cubicBezTo>
                  <a:cubicBezTo>
                    <a:pt x="1" y="83"/>
                    <a:pt x="0" y="92"/>
                    <a:pt x="6" y="96"/>
                  </a:cubicBezTo>
                  <a:cubicBezTo>
                    <a:pt x="10" y="99"/>
                    <a:pt x="16" y="99"/>
                    <a:pt x="20" y="96"/>
                  </a:cubicBezTo>
                  <a:cubicBezTo>
                    <a:pt x="24" y="92"/>
                    <a:pt x="25" y="84"/>
                    <a:pt x="22" y="80"/>
                  </a:cubicBezTo>
                  <a:cubicBezTo>
                    <a:pt x="31" y="64"/>
                    <a:pt x="39" y="42"/>
                    <a:pt x="38" y="24"/>
                  </a:cubicBezTo>
                  <a:cubicBezTo>
                    <a:pt x="49" y="37"/>
                    <a:pt x="60" y="51"/>
                    <a:pt x="70" y="66"/>
                  </a:cubicBezTo>
                  <a:cubicBezTo>
                    <a:pt x="71" y="85"/>
                    <a:pt x="62" y="100"/>
                    <a:pt x="54" y="115"/>
                  </a:cubicBezTo>
                  <a:cubicBezTo>
                    <a:pt x="53" y="115"/>
                    <a:pt x="53" y="115"/>
                    <a:pt x="52" y="114"/>
                  </a:cubicBezTo>
                  <a:cubicBezTo>
                    <a:pt x="51" y="114"/>
                    <a:pt x="51" y="114"/>
                    <a:pt x="50" y="115"/>
                  </a:cubicBezTo>
                  <a:cubicBezTo>
                    <a:pt x="46" y="114"/>
                    <a:pt x="40" y="115"/>
                    <a:pt x="37" y="118"/>
                  </a:cubicBezTo>
                  <a:cubicBezTo>
                    <a:pt x="32" y="123"/>
                    <a:pt x="37" y="131"/>
                    <a:pt x="41" y="135"/>
                  </a:cubicBezTo>
                  <a:cubicBezTo>
                    <a:pt x="46" y="138"/>
                    <a:pt x="53" y="136"/>
                    <a:pt x="57" y="132"/>
                  </a:cubicBezTo>
                  <a:cubicBezTo>
                    <a:pt x="60" y="127"/>
                    <a:pt x="59" y="122"/>
                    <a:pt x="56" y="118"/>
                  </a:cubicBezTo>
                  <a:cubicBezTo>
                    <a:pt x="66" y="104"/>
                    <a:pt x="74" y="86"/>
                    <a:pt x="72" y="69"/>
                  </a:cubicBezTo>
                  <a:cubicBezTo>
                    <a:pt x="81" y="84"/>
                    <a:pt x="88" y="99"/>
                    <a:pt x="94" y="115"/>
                  </a:cubicBezTo>
                  <a:cubicBezTo>
                    <a:pt x="92" y="122"/>
                    <a:pt x="88" y="129"/>
                    <a:pt x="85" y="136"/>
                  </a:cubicBezTo>
                  <a:cubicBezTo>
                    <a:pt x="85" y="136"/>
                    <a:pt x="85" y="135"/>
                    <a:pt x="84" y="135"/>
                  </a:cubicBezTo>
                  <a:cubicBezTo>
                    <a:pt x="79" y="135"/>
                    <a:pt x="73" y="139"/>
                    <a:pt x="72" y="144"/>
                  </a:cubicBezTo>
                  <a:cubicBezTo>
                    <a:pt x="72" y="149"/>
                    <a:pt x="74" y="156"/>
                    <a:pt x="79" y="157"/>
                  </a:cubicBezTo>
                  <a:cubicBezTo>
                    <a:pt x="83" y="157"/>
                    <a:pt x="87" y="154"/>
                    <a:pt x="89" y="150"/>
                  </a:cubicBezTo>
                  <a:cubicBezTo>
                    <a:pt x="91" y="146"/>
                    <a:pt x="90" y="141"/>
                    <a:pt x="87" y="138"/>
                  </a:cubicBezTo>
                  <a:cubicBezTo>
                    <a:pt x="91" y="132"/>
                    <a:pt x="94" y="125"/>
                    <a:pt x="96" y="118"/>
                  </a:cubicBezTo>
                  <a:cubicBezTo>
                    <a:pt x="99" y="126"/>
                    <a:pt x="102" y="135"/>
                    <a:pt x="105" y="144"/>
                  </a:cubicBezTo>
                  <a:cubicBezTo>
                    <a:pt x="102" y="147"/>
                    <a:pt x="101" y="151"/>
                    <a:pt x="104" y="155"/>
                  </a:cubicBezTo>
                  <a:cubicBezTo>
                    <a:pt x="108" y="160"/>
                    <a:pt x="113" y="162"/>
                    <a:pt x="118" y="158"/>
                  </a:cubicBezTo>
                  <a:cubicBezTo>
                    <a:pt x="121" y="155"/>
                    <a:pt x="123" y="150"/>
                    <a:pt x="122" y="146"/>
                  </a:cubicBezTo>
                  <a:cubicBezTo>
                    <a:pt x="120" y="140"/>
                    <a:pt x="113" y="140"/>
                    <a:pt x="108" y="141"/>
                  </a:cubicBezTo>
                  <a:cubicBezTo>
                    <a:pt x="103" y="125"/>
                    <a:pt x="97" y="109"/>
                    <a:pt x="90" y="94"/>
                  </a:cubicBezTo>
                  <a:cubicBezTo>
                    <a:pt x="100" y="102"/>
                    <a:pt x="113" y="108"/>
                    <a:pt x="126" y="110"/>
                  </a:cubicBezTo>
                  <a:cubicBezTo>
                    <a:pt x="126" y="110"/>
                    <a:pt x="125" y="111"/>
                    <a:pt x="125" y="111"/>
                  </a:cubicBezTo>
                  <a:cubicBezTo>
                    <a:pt x="125" y="111"/>
                    <a:pt x="125" y="112"/>
                    <a:pt x="125" y="112"/>
                  </a:cubicBezTo>
                  <a:cubicBezTo>
                    <a:pt x="124" y="118"/>
                    <a:pt x="126" y="124"/>
                    <a:pt x="132" y="126"/>
                  </a:cubicBezTo>
                  <a:cubicBezTo>
                    <a:pt x="139" y="128"/>
                    <a:pt x="150" y="125"/>
                    <a:pt x="151" y="117"/>
                  </a:cubicBezTo>
                  <a:cubicBezTo>
                    <a:pt x="152" y="111"/>
                    <a:pt x="147" y="105"/>
                    <a:pt x="142" y="10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29"/>
            <p:cNvSpPr/>
            <p:nvPr/>
          </p:nvSpPr>
          <p:spPr bwMode="auto">
            <a:xfrm>
              <a:off x="1868517" y="538450"/>
              <a:ext cx="655638" cy="533400"/>
            </a:xfrm>
            <a:custGeom>
              <a:avLst/>
              <a:gdLst>
                <a:gd name="T0" fmla="*/ 237 w 239"/>
                <a:gd name="T1" fmla="*/ 42 h 194"/>
                <a:gd name="T2" fmla="*/ 188 w 239"/>
                <a:gd name="T3" fmla="*/ 43 h 194"/>
                <a:gd name="T4" fmla="*/ 153 w 239"/>
                <a:gd name="T5" fmla="*/ 64 h 194"/>
                <a:gd name="T6" fmla="*/ 140 w 239"/>
                <a:gd name="T7" fmla="*/ 1 h 194"/>
                <a:gd name="T8" fmla="*/ 137 w 239"/>
                <a:gd name="T9" fmla="*/ 1 h 194"/>
                <a:gd name="T10" fmla="*/ 143 w 239"/>
                <a:gd name="T11" fmla="*/ 79 h 194"/>
                <a:gd name="T12" fmla="*/ 143 w 239"/>
                <a:gd name="T13" fmla="*/ 81 h 194"/>
                <a:gd name="T14" fmla="*/ 142 w 239"/>
                <a:gd name="T15" fmla="*/ 82 h 194"/>
                <a:gd name="T16" fmla="*/ 115 w 239"/>
                <a:gd name="T17" fmla="*/ 115 h 194"/>
                <a:gd name="T18" fmla="*/ 83 w 239"/>
                <a:gd name="T19" fmla="*/ 147 h 194"/>
                <a:gd name="T20" fmla="*/ 1 w 239"/>
                <a:gd name="T21" fmla="*/ 192 h 194"/>
                <a:gd name="T22" fmla="*/ 1 w 239"/>
                <a:gd name="T23" fmla="*/ 194 h 194"/>
                <a:gd name="T24" fmla="*/ 81 w 239"/>
                <a:gd name="T25" fmla="*/ 155 h 194"/>
                <a:gd name="T26" fmla="*/ 116 w 239"/>
                <a:gd name="T27" fmla="*/ 120 h 194"/>
                <a:gd name="T28" fmla="*/ 145 w 239"/>
                <a:gd name="T29" fmla="*/ 83 h 194"/>
                <a:gd name="T30" fmla="*/ 146 w 239"/>
                <a:gd name="T31" fmla="*/ 83 h 194"/>
                <a:gd name="T32" fmla="*/ 146 w 239"/>
                <a:gd name="T33" fmla="*/ 83 h 194"/>
                <a:gd name="T34" fmla="*/ 147 w 239"/>
                <a:gd name="T35" fmla="*/ 81 h 194"/>
                <a:gd name="T36" fmla="*/ 200 w 239"/>
                <a:gd name="T37" fmla="*/ 79 h 194"/>
                <a:gd name="T38" fmla="*/ 239 w 239"/>
                <a:gd name="T39" fmla="*/ 44 h 194"/>
                <a:gd name="T40" fmla="*/ 237 w 239"/>
                <a:gd name="T41" fmla="*/ 4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194">
                  <a:moveTo>
                    <a:pt x="237" y="42"/>
                  </a:moveTo>
                  <a:cubicBezTo>
                    <a:pt x="223" y="34"/>
                    <a:pt x="202" y="38"/>
                    <a:pt x="188" y="43"/>
                  </a:cubicBezTo>
                  <a:cubicBezTo>
                    <a:pt x="175" y="47"/>
                    <a:pt x="163" y="55"/>
                    <a:pt x="153" y="64"/>
                  </a:cubicBezTo>
                  <a:cubicBezTo>
                    <a:pt x="158" y="42"/>
                    <a:pt x="154" y="15"/>
                    <a:pt x="140" y="1"/>
                  </a:cubicBezTo>
                  <a:cubicBezTo>
                    <a:pt x="139" y="0"/>
                    <a:pt x="138" y="0"/>
                    <a:pt x="137" y="1"/>
                  </a:cubicBezTo>
                  <a:cubicBezTo>
                    <a:pt x="123" y="22"/>
                    <a:pt x="123" y="62"/>
                    <a:pt x="143" y="79"/>
                  </a:cubicBezTo>
                  <a:cubicBezTo>
                    <a:pt x="143" y="80"/>
                    <a:pt x="143" y="80"/>
                    <a:pt x="143" y="81"/>
                  </a:cubicBezTo>
                  <a:cubicBezTo>
                    <a:pt x="142" y="81"/>
                    <a:pt x="142" y="82"/>
                    <a:pt x="142" y="82"/>
                  </a:cubicBezTo>
                  <a:cubicBezTo>
                    <a:pt x="133" y="93"/>
                    <a:pt x="125" y="104"/>
                    <a:pt x="115" y="115"/>
                  </a:cubicBezTo>
                  <a:cubicBezTo>
                    <a:pt x="105" y="126"/>
                    <a:pt x="94" y="137"/>
                    <a:pt x="83" y="147"/>
                  </a:cubicBezTo>
                  <a:cubicBezTo>
                    <a:pt x="58" y="169"/>
                    <a:pt x="32" y="183"/>
                    <a:pt x="1" y="192"/>
                  </a:cubicBezTo>
                  <a:cubicBezTo>
                    <a:pt x="0" y="192"/>
                    <a:pt x="0" y="194"/>
                    <a:pt x="1" y="194"/>
                  </a:cubicBezTo>
                  <a:cubicBezTo>
                    <a:pt x="31" y="192"/>
                    <a:pt x="59" y="173"/>
                    <a:pt x="81" y="155"/>
                  </a:cubicBezTo>
                  <a:cubicBezTo>
                    <a:pt x="93" y="144"/>
                    <a:pt x="105" y="132"/>
                    <a:pt x="116" y="120"/>
                  </a:cubicBezTo>
                  <a:cubicBezTo>
                    <a:pt x="126" y="109"/>
                    <a:pt x="137" y="97"/>
                    <a:pt x="145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2"/>
                    <a:pt x="146" y="81"/>
                    <a:pt x="147" y="81"/>
                  </a:cubicBezTo>
                  <a:cubicBezTo>
                    <a:pt x="164" y="87"/>
                    <a:pt x="183" y="86"/>
                    <a:pt x="200" y="79"/>
                  </a:cubicBezTo>
                  <a:cubicBezTo>
                    <a:pt x="215" y="73"/>
                    <a:pt x="233" y="60"/>
                    <a:pt x="239" y="44"/>
                  </a:cubicBezTo>
                  <a:cubicBezTo>
                    <a:pt x="239" y="43"/>
                    <a:pt x="238" y="42"/>
                    <a:pt x="237" y="4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30"/>
            <p:cNvSpPr/>
            <p:nvPr/>
          </p:nvSpPr>
          <p:spPr bwMode="auto">
            <a:xfrm>
              <a:off x="2449542" y="82837"/>
              <a:ext cx="693738" cy="965200"/>
            </a:xfrm>
            <a:custGeom>
              <a:avLst/>
              <a:gdLst>
                <a:gd name="T0" fmla="*/ 236 w 253"/>
                <a:gd name="T1" fmla="*/ 151 h 351"/>
                <a:gd name="T2" fmla="*/ 169 w 253"/>
                <a:gd name="T3" fmla="*/ 159 h 351"/>
                <a:gd name="T4" fmla="*/ 128 w 253"/>
                <a:gd name="T5" fmla="*/ 189 h 351"/>
                <a:gd name="T6" fmla="*/ 116 w 253"/>
                <a:gd name="T7" fmla="*/ 202 h 351"/>
                <a:gd name="T8" fmla="*/ 128 w 253"/>
                <a:gd name="T9" fmla="*/ 165 h 351"/>
                <a:gd name="T10" fmla="*/ 128 w 253"/>
                <a:gd name="T11" fmla="*/ 165 h 351"/>
                <a:gd name="T12" fmla="*/ 129 w 253"/>
                <a:gd name="T13" fmla="*/ 165 h 351"/>
                <a:gd name="T14" fmla="*/ 130 w 253"/>
                <a:gd name="T15" fmla="*/ 165 h 351"/>
                <a:gd name="T16" fmla="*/ 213 w 253"/>
                <a:gd name="T17" fmla="*/ 62 h 351"/>
                <a:gd name="T18" fmla="*/ 208 w 253"/>
                <a:gd name="T19" fmla="*/ 16 h 351"/>
                <a:gd name="T20" fmla="*/ 167 w 253"/>
                <a:gd name="T21" fmla="*/ 3 h 351"/>
                <a:gd name="T22" fmla="*/ 112 w 253"/>
                <a:gd name="T23" fmla="*/ 72 h 351"/>
                <a:gd name="T24" fmla="*/ 127 w 253"/>
                <a:gd name="T25" fmla="*/ 164 h 351"/>
                <a:gd name="T26" fmla="*/ 126 w 253"/>
                <a:gd name="T27" fmla="*/ 164 h 351"/>
                <a:gd name="T28" fmla="*/ 105 w 253"/>
                <a:gd name="T29" fmla="*/ 213 h 351"/>
                <a:gd name="T30" fmla="*/ 80 w 253"/>
                <a:gd name="T31" fmla="*/ 266 h 351"/>
                <a:gd name="T32" fmla="*/ 1 w 253"/>
                <a:gd name="T33" fmla="*/ 350 h 351"/>
                <a:gd name="T34" fmla="*/ 1 w 253"/>
                <a:gd name="T35" fmla="*/ 351 h 351"/>
                <a:gd name="T36" fmla="*/ 81 w 253"/>
                <a:gd name="T37" fmla="*/ 273 h 351"/>
                <a:gd name="T38" fmla="*/ 107 w 253"/>
                <a:gd name="T39" fmla="*/ 221 h 351"/>
                <a:gd name="T40" fmla="*/ 110 w 253"/>
                <a:gd name="T41" fmla="*/ 214 h 351"/>
                <a:gd name="T42" fmla="*/ 204 w 253"/>
                <a:gd name="T43" fmla="*/ 221 h 351"/>
                <a:gd name="T44" fmla="*/ 236 w 253"/>
                <a:gd name="T45" fmla="*/ 1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36" y="151"/>
                  </a:moveTo>
                  <a:cubicBezTo>
                    <a:pt x="222" y="129"/>
                    <a:pt x="184" y="150"/>
                    <a:pt x="169" y="159"/>
                  </a:cubicBezTo>
                  <a:cubicBezTo>
                    <a:pt x="154" y="167"/>
                    <a:pt x="140" y="177"/>
                    <a:pt x="128" y="189"/>
                  </a:cubicBezTo>
                  <a:cubicBezTo>
                    <a:pt x="124" y="193"/>
                    <a:pt x="119" y="197"/>
                    <a:pt x="116" y="202"/>
                  </a:cubicBezTo>
                  <a:cubicBezTo>
                    <a:pt x="121" y="190"/>
                    <a:pt x="125" y="178"/>
                    <a:pt x="128" y="165"/>
                  </a:cubicBezTo>
                  <a:cubicBezTo>
                    <a:pt x="128" y="165"/>
                    <a:pt x="128" y="165"/>
                    <a:pt x="128" y="165"/>
                  </a:cubicBezTo>
                  <a:cubicBezTo>
                    <a:pt x="128" y="165"/>
                    <a:pt x="129" y="165"/>
                    <a:pt x="129" y="165"/>
                  </a:cubicBezTo>
                  <a:cubicBezTo>
                    <a:pt x="129" y="165"/>
                    <a:pt x="130" y="165"/>
                    <a:pt x="130" y="165"/>
                  </a:cubicBezTo>
                  <a:cubicBezTo>
                    <a:pt x="168" y="139"/>
                    <a:pt x="203" y="108"/>
                    <a:pt x="213" y="62"/>
                  </a:cubicBezTo>
                  <a:cubicBezTo>
                    <a:pt x="216" y="47"/>
                    <a:pt x="216" y="30"/>
                    <a:pt x="208" y="16"/>
                  </a:cubicBezTo>
                  <a:cubicBezTo>
                    <a:pt x="199" y="2"/>
                    <a:pt x="182" y="0"/>
                    <a:pt x="167" y="3"/>
                  </a:cubicBezTo>
                  <a:cubicBezTo>
                    <a:pt x="133" y="8"/>
                    <a:pt x="117" y="42"/>
                    <a:pt x="112" y="72"/>
                  </a:cubicBezTo>
                  <a:cubicBezTo>
                    <a:pt x="107" y="101"/>
                    <a:pt x="108" y="139"/>
                    <a:pt x="127" y="164"/>
                  </a:cubicBezTo>
                  <a:cubicBezTo>
                    <a:pt x="126" y="164"/>
                    <a:pt x="126" y="164"/>
                    <a:pt x="126" y="164"/>
                  </a:cubicBezTo>
                  <a:cubicBezTo>
                    <a:pt x="118" y="180"/>
                    <a:pt x="112" y="197"/>
                    <a:pt x="105" y="213"/>
                  </a:cubicBezTo>
                  <a:cubicBezTo>
                    <a:pt x="98" y="231"/>
                    <a:pt x="90" y="249"/>
                    <a:pt x="80" y="266"/>
                  </a:cubicBezTo>
                  <a:cubicBezTo>
                    <a:pt x="61" y="301"/>
                    <a:pt x="34" y="328"/>
                    <a:pt x="1" y="350"/>
                  </a:cubicBezTo>
                  <a:cubicBezTo>
                    <a:pt x="0" y="350"/>
                    <a:pt x="1" y="351"/>
                    <a:pt x="1" y="351"/>
                  </a:cubicBezTo>
                  <a:cubicBezTo>
                    <a:pt x="36" y="335"/>
                    <a:pt x="62" y="305"/>
                    <a:pt x="81" y="273"/>
                  </a:cubicBezTo>
                  <a:cubicBezTo>
                    <a:pt x="91" y="257"/>
                    <a:pt x="100" y="239"/>
                    <a:pt x="107" y="221"/>
                  </a:cubicBezTo>
                  <a:cubicBezTo>
                    <a:pt x="108" y="219"/>
                    <a:pt x="109" y="216"/>
                    <a:pt x="110" y="214"/>
                  </a:cubicBezTo>
                  <a:cubicBezTo>
                    <a:pt x="136" y="233"/>
                    <a:pt x="176" y="233"/>
                    <a:pt x="204" y="221"/>
                  </a:cubicBezTo>
                  <a:cubicBezTo>
                    <a:pt x="229" y="211"/>
                    <a:pt x="253" y="178"/>
                    <a:pt x="236" y="15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31"/>
            <p:cNvSpPr/>
            <p:nvPr/>
          </p:nvSpPr>
          <p:spPr bwMode="auto">
            <a:xfrm>
              <a:off x="2527329" y="1141700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33"/>
            <p:cNvSpPr/>
            <p:nvPr/>
          </p:nvSpPr>
          <p:spPr bwMode="auto">
            <a:xfrm>
              <a:off x="2362229" y="1071850"/>
              <a:ext cx="573088" cy="442913"/>
            </a:xfrm>
            <a:custGeom>
              <a:avLst/>
              <a:gdLst>
                <a:gd name="T0" fmla="*/ 186 w 209"/>
                <a:gd name="T1" fmla="*/ 57 h 161"/>
                <a:gd name="T2" fmla="*/ 162 w 209"/>
                <a:gd name="T3" fmla="*/ 69 h 161"/>
                <a:gd name="T4" fmla="*/ 144 w 209"/>
                <a:gd name="T5" fmla="*/ 86 h 161"/>
                <a:gd name="T6" fmla="*/ 82 w 209"/>
                <a:gd name="T7" fmla="*/ 35 h 161"/>
                <a:gd name="T8" fmla="*/ 2 w 209"/>
                <a:gd name="T9" fmla="*/ 0 h 161"/>
                <a:gd name="T10" fmla="*/ 1 w 209"/>
                <a:gd name="T11" fmla="*/ 2 h 161"/>
                <a:gd name="T12" fmla="*/ 29 w 209"/>
                <a:gd name="T13" fmla="*/ 17 h 161"/>
                <a:gd name="T14" fmla="*/ 71 w 209"/>
                <a:gd name="T15" fmla="*/ 34 h 161"/>
                <a:gd name="T16" fmla="*/ 110 w 209"/>
                <a:gd name="T17" fmla="*/ 59 h 161"/>
                <a:gd name="T18" fmla="*/ 142 w 209"/>
                <a:gd name="T19" fmla="*/ 89 h 161"/>
                <a:gd name="T20" fmla="*/ 142 w 209"/>
                <a:gd name="T21" fmla="*/ 89 h 161"/>
                <a:gd name="T22" fmla="*/ 141 w 209"/>
                <a:gd name="T23" fmla="*/ 91 h 161"/>
                <a:gd name="T24" fmla="*/ 140 w 209"/>
                <a:gd name="T25" fmla="*/ 148 h 161"/>
                <a:gd name="T26" fmla="*/ 166 w 209"/>
                <a:gd name="T27" fmla="*/ 131 h 161"/>
                <a:gd name="T28" fmla="*/ 187 w 209"/>
                <a:gd name="T29" fmla="*/ 118 h 161"/>
                <a:gd name="T30" fmla="*/ 187 w 209"/>
                <a:gd name="T31" fmla="*/ 92 h 161"/>
                <a:gd name="T32" fmla="*/ 186 w 209"/>
                <a:gd name="T33" fmla="*/ 5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61">
                  <a:moveTo>
                    <a:pt x="186" y="57"/>
                  </a:moveTo>
                  <a:cubicBezTo>
                    <a:pt x="177" y="57"/>
                    <a:pt x="168" y="64"/>
                    <a:pt x="162" y="69"/>
                  </a:cubicBezTo>
                  <a:cubicBezTo>
                    <a:pt x="156" y="74"/>
                    <a:pt x="149" y="80"/>
                    <a:pt x="144" y="86"/>
                  </a:cubicBezTo>
                  <a:cubicBezTo>
                    <a:pt x="129" y="65"/>
                    <a:pt x="105" y="48"/>
                    <a:pt x="82" y="35"/>
                  </a:cubicBezTo>
                  <a:cubicBezTo>
                    <a:pt x="57" y="21"/>
                    <a:pt x="28" y="14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9" y="9"/>
                    <a:pt x="19" y="13"/>
                    <a:pt x="29" y="17"/>
                  </a:cubicBezTo>
                  <a:cubicBezTo>
                    <a:pt x="43" y="22"/>
                    <a:pt x="58" y="27"/>
                    <a:pt x="71" y="34"/>
                  </a:cubicBezTo>
                  <a:cubicBezTo>
                    <a:pt x="85" y="41"/>
                    <a:pt x="98" y="49"/>
                    <a:pt x="110" y="59"/>
                  </a:cubicBezTo>
                  <a:cubicBezTo>
                    <a:pt x="122" y="68"/>
                    <a:pt x="131" y="79"/>
                    <a:pt x="142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1" y="90"/>
                    <a:pt x="141" y="90"/>
                    <a:pt x="141" y="91"/>
                  </a:cubicBezTo>
                  <a:cubicBezTo>
                    <a:pt x="133" y="109"/>
                    <a:pt x="125" y="132"/>
                    <a:pt x="140" y="148"/>
                  </a:cubicBezTo>
                  <a:cubicBezTo>
                    <a:pt x="152" y="161"/>
                    <a:pt x="166" y="144"/>
                    <a:pt x="166" y="131"/>
                  </a:cubicBezTo>
                  <a:cubicBezTo>
                    <a:pt x="175" y="131"/>
                    <a:pt x="182" y="125"/>
                    <a:pt x="187" y="118"/>
                  </a:cubicBezTo>
                  <a:cubicBezTo>
                    <a:pt x="192" y="111"/>
                    <a:pt x="194" y="99"/>
                    <a:pt x="187" y="92"/>
                  </a:cubicBezTo>
                  <a:cubicBezTo>
                    <a:pt x="197" y="83"/>
                    <a:pt x="209" y="57"/>
                    <a:pt x="186" y="5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34"/>
            <p:cNvSpPr/>
            <p:nvPr/>
          </p:nvSpPr>
          <p:spPr bwMode="auto">
            <a:xfrm>
              <a:off x="2440017" y="1141700"/>
              <a:ext cx="139700" cy="341313"/>
            </a:xfrm>
            <a:custGeom>
              <a:avLst/>
              <a:gdLst>
                <a:gd name="T0" fmla="*/ 35 w 51"/>
                <a:gd name="T1" fmla="*/ 2 h 124"/>
                <a:gd name="T2" fmla="*/ 34 w 51"/>
                <a:gd name="T3" fmla="*/ 0 h 124"/>
                <a:gd name="T4" fmla="*/ 32 w 51"/>
                <a:gd name="T5" fmla="*/ 2 h 124"/>
                <a:gd name="T6" fmla="*/ 2 w 51"/>
                <a:gd name="T7" fmla="*/ 58 h 124"/>
                <a:gd name="T8" fmla="*/ 13 w 51"/>
                <a:gd name="T9" fmla="*/ 122 h 124"/>
                <a:gd name="T10" fmla="*/ 16 w 51"/>
                <a:gd name="T11" fmla="*/ 121 h 124"/>
                <a:gd name="T12" fmla="*/ 48 w 51"/>
                <a:gd name="T13" fmla="*/ 65 h 124"/>
                <a:gd name="T14" fmla="*/ 35 w 51"/>
                <a:gd name="T15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124">
                  <a:moveTo>
                    <a:pt x="35" y="2"/>
                  </a:moveTo>
                  <a:cubicBezTo>
                    <a:pt x="35" y="1"/>
                    <a:pt x="35" y="0"/>
                    <a:pt x="34" y="0"/>
                  </a:cubicBezTo>
                  <a:cubicBezTo>
                    <a:pt x="32" y="0"/>
                    <a:pt x="32" y="1"/>
                    <a:pt x="32" y="2"/>
                  </a:cubicBezTo>
                  <a:cubicBezTo>
                    <a:pt x="13" y="14"/>
                    <a:pt x="5" y="37"/>
                    <a:pt x="2" y="58"/>
                  </a:cubicBezTo>
                  <a:cubicBezTo>
                    <a:pt x="0" y="79"/>
                    <a:pt x="1" y="105"/>
                    <a:pt x="13" y="122"/>
                  </a:cubicBezTo>
                  <a:cubicBezTo>
                    <a:pt x="14" y="124"/>
                    <a:pt x="17" y="122"/>
                    <a:pt x="16" y="121"/>
                  </a:cubicBezTo>
                  <a:cubicBezTo>
                    <a:pt x="34" y="109"/>
                    <a:pt x="44" y="85"/>
                    <a:pt x="48" y="65"/>
                  </a:cubicBezTo>
                  <a:cubicBezTo>
                    <a:pt x="51" y="46"/>
                    <a:pt x="50" y="17"/>
                    <a:pt x="35" y="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35"/>
            <p:cNvSpPr/>
            <p:nvPr/>
          </p:nvSpPr>
          <p:spPr bwMode="auto">
            <a:xfrm>
              <a:off x="2598767" y="1017875"/>
              <a:ext cx="309563" cy="195263"/>
            </a:xfrm>
            <a:custGeom>
              <a:avLst/>
              <a:gdLst>
                <a:gd name="T0" fmla="*/ 110 w 113"/>
                <a:gd name="T1" fmla="*/ 3 h 71"/>
                <a:gd name="T2" fmla="*/ 108 w 113"/>
                <a:gd name="T3" fmla="*/ 1 h 71"/>
                <a:gd name="T4" fmla="*/ 1 w 113"/>
                <a:gd name="T5" fmla="*/ 58 h 71"/>
                <a:gd name="T6" fmla="*/ 1 w 113"/>
                <a:gd name="T7" fmla="*/ 58 h 71"/>
                <a:gd name="T8" fmla="*/ 0 w 113"/>
                <a:gd name="T9" fmla="*/ 59 h 71"/>
                <a:gd name="T10" fmla="*/ 2 w 113"/>
                <a:gd name="T11" fmla="*/ 60 h 71"/>
                <a:gd name="T12" fmla="*/ 2 w 113"/>
                <a:gd name="T13" fmla="*/ 59 h 71"/>
                <a:gd name="T14" fmla="*/ 61 w 113"/>
                <a:gd name="T15" fmla="*/ 52 h 71"/>
                <a:gd name="T16" fmla="*/ 112 w 113"/>
                <a:gd name="T17" fmla="*/ 6 h 71"/>
                <a:gd name="T18" fmla="*/ 110 w 113"/>
                <a:gd name="T19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71">
                  <a:moveTo>
                    <a:pt x="110" y="3"/>
                  </a:moveTo>
                  <a:cubicBezTo>
                    <a:pt x="110" y="2"/>
                    <a:pt x="109" y="1"/>
                    <a:pt x="108" y="1"/>
                  </a:cubicBezTo>
                  <a:cubicBezTo>
                    <a:pt x="66" y="0"/>
                    <a:pt x="18" y="16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9"/>
                    <a:pt x="0" y="59"/>
                  </a:cubicBezTo>
                  <a:cubicBezTo>
                    <a:pt x="0" y="60"/>
                    <a:pt x="1" y="60"/>
                    <a:pt x="2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9" y="71"/>
                    <a:pt x="45" y="60"/>
                    <a:pt x="61" y="52"/>
                  </a:cubicBezTo>
                  <a:cubicBezTo>
                    <a:pt x="81" y="42"/>
                    <a:pt x="101" y="26"/>
                    <a:pt x="112" y="6"/>
                  </a:cubicBezTo>
                  <a:cubicBezTo>
                    <a:pt x="113" y="4"/>
                    <a:pt x="111" y="3"/>
                    <a:pt x="110" y="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36"/>
            <p:cNvSpPr/>
            <p:nvPr/>
          </p:nvSpPr>
          <p:spPr bwMode="auto">
            <a:xfrm>
              <a:off x="3232179" y="214600"/>
              <a:ext cx="239713" cy="363538"/>
            </a:xfrm>
            <a:custGeom>
              <a:avLst/>
              <a:gdLst>
                <a:gd name="T0" fmla="*/ 83 w 88"/>
                <a:gd name="T1" fmla="*/ 29 h 132"/>
                <a:gd name="T2" fmla="*/ 68 w 88"/>
                <a:gd name="T3" fmla="*/ 29 h 132"/>
                <a:gd name="T4" fmla="*/ 70 w 88"/>
                <a:gd name="T5" fmla="*/ 14 h 132"/>
                <a:gd name="T6" fmla="*/ 68 w 88"/>
                <a:gd name="T7" fmla="*/ 12 h 132"/>
                <a:gd name="T8" fmla="*/ 47 w 88"/>
                <a:gd name="T9" fmla="*/ 20 h 132"/>
                <a:gd name="T10" fmla="*/ 28 w 88"/>
                <a:gd name="T11" fmla="*/ 9 h 132"/>
                <a:gd name="T12" fmla="*/ 32 w 88"/>
                <a:gd name="T13" fmla="*/ 46 h 132"/>
                <a:gd name="T14" fmla="*/ 32 w 88"/>
                <a:gd name="T15" fmla="*/ 48 h 132"/>
                <a:gd name="T16" fmla="*/ 15 w 88"/>
                <a:gd name="T17" fmla="*/ 84 h 132"/>
                <a:gd name="T18" fmla="*/ 0 w 88"/>
                <a:gd name="T19" fmla="*/ 131 h 132"/>
                <a:gd name="T20" fmla="*/ 2 w 88"/>
                <a:gd name="T21" fmla="*/ 131 h 132"/>
                <a:gd name="T22" fmla="*/ 17 w 88"/>
                <a:gd name="T23" fmla="*/ 89 h 132"/>
                <a:gd name="T24" fmla="*/ 34 w 88"/>
                <a:gd name="T25" fmla="*/ 51 h 132"/>
                <a:gd name="T26" fmla="*/ 85 w 88"/>
                <a:gd name="T27" fmla="*/ 44 h 132"/>
                <a:gd name="T28" fmla="*/ 83 w 88"/>
                <a:gd name="T29" fmla="*/ 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3" y="29"/>
                  </a:moveTo>
                  <a:cubicBezTo>
                    <a:pt x="78" y="26"/>
                    <a:pt x="73" y="27"/>
                    <a:pt x="68" y="29"/>
                  </a:cubicBezTo>
                  <a:cubicBezTo>
                    <a:pt x="70" y="24"/>
                    <a:pt x="70" y="20"/>
                    <a:pt x="70" y="14"/>
                  </a:cubicBezTo>
                  <a:cubicBezTo>
                    <a:pt x="71" y="13"/>
                    <a:pt x="69" y="12"/>
                    <a:pt x="68" y="12"/>
                  </a:cubicBezTo>
                  <a:cubicBezTo>
                    <a:pt x="59" y="11"/>
                    <a:pt x="52" y="14"/>
                    <a:pt x="47" y="20"/>
                  </a:cubicBezTo>
                  <a:cubicBezTo>
                    <a:pt x="45" y="11"/>
                    <a:pt x="38" y="0"/>
                    <a:pt x="28" y="9"/>
                  </a:cubicBezTo>
                  <a:cubicBezTo>
                    <a:pt x="17" y="19"/>
                    <a:pt x="21" y="37"/>
                    <a:pt x="32" y="46"/>
                  </a:cubicBezTo>
                  <a:cubicBezTo>
                    <a:pt x="31" y="47"/>
                    <a:pt x="31" y="48"/>
                    <a:pt x="32" y="48"/>
                  </a:cubicBezTo>
                  <a:cubicBezTo>
                    <a:pt x="25" y="60"/>
                    <a:pt x="20" y="72"/>
                    <a:pt x="15" y="84"/>
                  </a:cubicBezTo>
                  <a:cubicBezTo>
                    <a:pt x="9" y="99"/>
                    <a:pt x="3" y="115"/>
                    <a:pt x="0" y="131"/>
                  </a:cubicBezTo>
                  <a:cubicBezTo>
                    <a:pt x="0" y="132"/>
                    <a:pt x="2" y="132"/>
                    <a:pt x="2" y="131"/>
                  </a:cubicBezTo>
                  <a:cubicBezTo>
                    <a:pt x="7" y="117"/>
                    <a:pt x="11" y="103"/>
                    <a:pt x="17" y="89"/>
                  </a:cubicBezTo>
                  <a:cubicBezTo>
                    <a:pt x="22" y="76"/>
                    <a:pt x="29" y="64"/>
                    <a:pt x="34" y="51"/>
                  </a:cubicBezTo>
                  <a:cubicBezTo>
                    <a:pt x="48" y="65"/>
                    <a:pt x="74" y="62"/>
                    <a:pt x="85" y="44"/>
                  </a:cubicBezTo>
                  <a:cubicBezTo>
                    <a:pt x="88" y="40"/>
                    <a:pt x="88" y="32"/>
                    <a:pt x="83" y="2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47"/>
            <p:cNvSpPr/>
            <p:nvPr/>
          </p:nvSpPr>
          <p:spPr bwMode="auto">
            <a:xfrm>
              <a:off x="3702079" y="-40988"/>
              <a:ext cx="417513" cy="514350"/>
            </a:xfrm>
            <a:custGeom>
              <a:avLst/>
              <a:gdLst>
                <a:gd name="T0" fmla="*/ 70 w 152"/>
                <a:gd name="T1" fmla="*/ 16 h 187"/>
                <a:gd name="T2" fmla="*/ 77 w 152"/>
                <a:gd name="T3" fmla="*/ 30 h 187"/>
                <a:gd name="T4" fmla="*/ 74 w 152"/>
                <a:gd name="T5" fmla="*/ 80 h 187"/>
                <a:gd name="T6" fmla="*/ 74 w 152"/>
                <a:gd name="T7" fmla="*/ 80 h 187"/>
                <a:gd name="T8" fmla="*/ 34 w 152"/>
                <a:gd name="T9" fmla="*/ 126 h 187"/>
                <a:gd name="T10" fmla="*/ 31 w 152"/>
                <a:gd name="T11" fmla="*/ 77 h 187"/>
                <a:gd name="T12" fmla="*/ 40 w 152"/>
                <a:gd name="T13" fmla="*/ 74 h 187"/>
                <a:gd name="T14" fmla="*/ 40 w 152"/>
                <a:gd name="T15" fmla="*/ 52 h 187"/>
                <a:gd name="T16" fmla="*/ 16 w 152"/>
                <a:gd name="T17" fmla="*/ 54 h 187"/>
                <a:gd name="T18" fmla="*/ 18 w 152"/>
                <a:gd name="T19" fmla="*/ 75 h 187"/>
                <a:gd name="T20" fmla="*/ 20 w 152"/>
                <a:gd name="T21" fmla="*/ 75 h 187"/>
                <a:gd name="T22" fmla="*/ 26 w 152"/>
                <a:gd name="T23" fmla="*/ 77 h 187"/>
                <a:gd name="T24" fmla="*/ 31 w 152"/>
                <a:gd name="T25" fmla="*/ 101 h 187"/>
                <a:gd name="T26" fmla="*/ 30 w 152"/>
                <a:gd name="T27" fmla="*/ 133 h 187"/>
                <a:gd name="T28" fmla="*/ 0 w 152"/>
                <a:gd name="T29" fmla="*/ 185 h 187"/>
                <a:gd name="T30" fmla="*/ 2 w 152"/>
                <a:gd name="T31" fmla="*/ 186 h 187"/>
                <a:gd name="T32" fmla="*/ 18 w 152"/>
                <a:gd name="T33" fmla="*/ 161 h 187"/>
                <a:gd name="T34" fmla="*/ 84 w 152"/>
                <a:gd name="T35" fmla="*/ 160 h 187"/>
                <a:gd name="T36" fmla="*/ 91 w 152"/>
                <a:gd name="T37" fmla="*/ 175 h 187"/>
                <a:gd name="T38" fmla="*/ 109 w 152"/>
                <a:gd name="T39" fmla="*/ 168 h 187"/>
                <a:gd name="T40" fmla="*/ 104 w 152"/>
                <a:gd name="T41" fmla="*/ 152 h 187"/>
                <a:gd name="T42" fmla="*/ 86 w 152"/>
                <a:gd name="T43" fmla="*/ 156 h 187"/>
                <a:gd name="T44" fmla="*/ 19 w 152"/>
                <a:gd name="T45" fmla="*/ 158 h 187"/>
                <a:gd name="T46" fmla="*/ 54 w 152"/>
                <a:gd name="T47" fmla="*/ 108 h 187"/>
                <a:gd name="T48" fmla="*/ 114 w 152"/>
                <a:gd name="T49" fmla="*/ 109 h 187"/>
                <a:gd name="T50" fmla="*/ 113 w 152"/>
                <a:gd name="T51" fmla="*/ 110 h 187"/>
                <a:gd name="T52" fmla="*/ 115 w 152"/>
                <a:gd name="T53" fmla="*/ 113 h 187"/>
                <a:gd name="T54" fmla="*/ 123 w 152"/>
                <a:gd name="T55" fmla="*/ 125 h 187"/>
                <a:gd name="T56" fmla="*/ 140 w 152"/>
                <a:gd name="T57" fmla="*/ 115 h 187"/>
                <a:gd name="T58" fmla="*/ 131 w 152"/>
                <a:gd name="T59" fmla="*/ 99 h 187"/>
                <a:gd name="T60" fmla="*/ 117 w 152"/>
                <a:gd name="T61" fmla="*/ 104 h 187"/>
                <a:gd name="T62" fmla="*/ 57 w 152"/>
                <a:gd name="T63" fmla="*/ 104 h 187"/>
                <a:gd name="T64" fmla="*/ 99 w 152"/>
                <a:gd name="T65" fmla="*/ 64 h 187"/>
                <a:gd name="T66" fmla="*/ 126 w 152"/>
                <a:gd name="T67" fmla="*/ 67 h 187"/>
                <a:gd name="T68" fmla="*/ 125 w 152"/>
                <a:gd name="T69" fmla="*/ 68 h 187"/>
                <a:gd name="T70" fmla="*/ 139 w 152"/>
                <a:gd name="T71" fmla="*/ 78 h 187"/>
                <a:gd name="T72" fmla="*/ 151 w 152"/>
                <a:gd name="T73" fmla="*/ 66 h 187"/>
                <a:gd name="T74" fmla="*/ 140 w 152"/>
                <a:gd name="T75" fmla="*/ 57 h 187"/>
                <a:gd name="T76" fmla="*/ 127 w 152"/>
                <a:gd name="T77" fmla="*/ 63 h 187"/>
                <a:gd name="T78" fmla="*/ 102 w 152"/>
                <a:gd name="T79" fmla="*/ 62 h 187"/>
                <a:gd name="T80" fmla="*/ 127 w 152"/>
                <a:gd name="T81" fmla="*/ 42 h 187"/>
                <a:gd name="T82" fmla="*/ 140 w 152"/>
                <a:gd name="T83" fmla="*/ 39 h 187"/>
                <a:gd name="T84" fmla="*/ 138 w 152"/>
                <a:gd name="T85" fmla="*/ 23 h 187"/>
                <a:gd name="T86" fmla="*/ 124 w 152"/>
                <a:gd name="T87" fmla="*/ 23 h 187"/>
                <a:gd name="T88" fmla="*/ 123 w 152"/>
                <a:gd name="T89" fmla="*/ 40 h 187"/>
                <a:gd name="T90" fmla="*/ 78 w 152"/>
                <a:gd name="T91" fmla="*/ 76 h 187"/>
                <a:gd name="T92" fmla="*/ 82 w 152"/>
                <a:gd name="T93" fmla="*/ 31 h 187"/>
                <a:gd name="T94" fmla="*/ 84 w 152"/>
                <a:gd name="T95" fmla="*/ 31 h 187"/>
                <a:gd name="T96" fmla="*/ 85 w 152"/>
                <a:gd name="T97" fmla="*/ 31 h 187"/>
                <a:gd name="T98" fmla="*/ 98 w 152"/>
                <a:gd name="T99" fmla="*/ 18 h 187"/>
                <a:gd name="T100" fmla="*/ 82 w 152"/>
                <a:gd name="T101" fmla="*/ 1 h 187"/>
                <a:gd name="T102" fmla="*/ 70 w 152"/>
                <a:gd name="T103" fmla="*/ 1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87">
                  <a:moveTo>
                    <a:pt x="70" y="16"/>
                  </a:moveTo>
                  <a:cubicBezTo>
                    <a:pt x="69" y="22"/>
                    <a:pt x="72" y="27"/>
                    <a:pt x="77" y="30"/>
                  </a:cubicBezTo>
                  <a:cubicBezTo>
                    <a:pt x="78" y="47"/>
                    <a:pt x="79" y="63"/>
                    <a:pt x="74" y="80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59" y="94"/>
                    <a:pt x="46" y="110"/>
                    <a:pt x="34" y="126"/>
                  </a:cubicBezTo>
                  <a:cubicBezTo>
                    <a:pt x="38" y="111"/>
                    <a:pt x="36" y="92"/>
                    <a:pt x="31" y="77"/>
                  </a:cubicBezTo>
                  <a:cubicBezTo>
                    <a:pt x="35" y="77"/>
                    <a:pt x="38" y="76"/>
                    <a:pt x="40" y="74"/>
                  </a:cubicBezTo>
                  <a:cubicBezTo>
                    <a:pt x="49" y="70"/>
                    <a:pt x="48" y="57"/>
                    <a:pt x="40" y="52"/>
                  </a:cubicBezTo>
                  <a:cubicBezTo>
                    <a:pt x="33" y="47"/>
                    <a:pt x="22" y="49"/>
                    <a:pt x="16" y="54"/>
                  </a:cubicBezTo>
                  <a:cubicBezTo>
                    <a:pt x="8" y="60"/>
                    <a:pt x="10" y="70"/>
                    <a:pt x="18" y="75"/>
                  </a:cubicBezTo>
                  <a:cubicBezTo>
                    <a:pt x="19" y="76"/>
                    <a:pt x="20" y="75"/>
                    <a:pt x="20" y="75"/>
                  </a:cubicBezTo>
                  <a:cubicBezTo>
                    <a:pt x="22" y="76"/>
                    <a:pt x="24" y="77"/>
                    <a:pt x="26" y="77"/>
                  </a:cubicBezTo>
                  <a:cubicBezTo>
                    <a:pt x="28" y="85"/>
                    <a:pt x="30" y="93"/>
                    <a:pt x="31" y="101"/>
                  </a:cubicBezTo>
                  <a:cubicBezTo>
                    <a:pt x="33" y="112"/>
                    <a:pt x="32" y="122"/>
                    <a:pt x="30" y="133"/>
                  </a:cubicBezTo>
                  <a:cubicBezTo>
                    <a:pt x="18" y="149"/>
                    <a:pt x="8" y="167"/>
                    <a:pt x="0" y="185"/>
                  </a:cubicBezTo>
                  <a:cubicBezTo>
                    <a:pt x="0" y="186"/>
                    <a:pt x="1" y="187"/>
                    <a:pt x="2" y="186"/>
                  </a:cubicBezTo>
                  <a:cubicBezTo>
                    <a:pt x="7" y="178"/>
                    <a:pt x="12" y="169"/>
                    <a:pt x="18" y="161"/>
                  </a:cubicBezTo>
                  <a:cubicBezTo>
                    <a:pt x="40" y="153"/>
                    <a:pt x="62" y="158"/>
                    <a:pt x="84" y="160"/>
                  </a:cubicBezTo>
                  <a:cubicBezTo>
                    <a:pt x="83" y="166"/>
                    <a:pt x="85" y="172"/>
                    <a:pt x="91" y="175"/>
                  </a:cubicBezTo>
                  <a:cubicBezTo>
                    <a:pt x="97" y="178"/>
                    <a:pt x="107" y="176"/>
                    <a:pt x="109" y="168"/>
                  </a:cubicBezTo>
                  <a:cubicBezTo>
                    <a:pt x="111" y="162"/>
                    <a:pt x="109" y="156"/>
                    <a:pt x="104" y="152"/>
                  </a:cubicBezTo>
                  <a:cubicBezTo>
                    <a:pt x="99" y="148"/>
                    <a:pt x="90" y="151"/>
                    <a:pt x="86" y="156"/>
                  </a:cubicBezTo>
                  <a:cubicBezTo>
                    <a:pt x="65" y="151"/>
                    <a:pt x="39" y="150"/>
                    <a:pt x="19" y="158"/>
                  </a:cubicBezTo>
                  <a:cubicBezTo>
                    <a:pt x="30" y="141"/>
                    <a:pt x="41" y="124"/>
                    <a:pt x="54" y="108"/>
                  </a:cubicBezTo>
                  <a:cubicBezTo>
                    <a:pt x="75" y="100"/>
                    <a:pt x="94" y="104"/>
                    <a:pt x="114" y="109"/>
                  </a:cubicBezTo>
                  <a:cubicBezTo>
                    <a:pt x="114" y="109"/>
                    <a:pt x="114" y="110"/>
                    <a:pt x="113" y="110"/>
                  </a:cubicBezTo>
                  <a:cubicBezTo>
                    <a:pt x="113" y="111"/>
                    <a:pt x="114" y="112"/>
                    <a:pt x="115" y="113"/>
                  </a:cubicBezTo>
                  <a:cubicBezTo>
                    <a:pt x="115" y="118"/>
                    <a:pt x="119" y="123"/>
                    <a:pt x="123" y="125"/>
                  </a:cubicBezTo>
                  <a:cubicBezTo>
                    <a:pt x="130" y="129"/>
                    <a:pt x="138" y="121"/>
                    <a:pt x="140" y="115"/>
                  </a:cubicBezTo>
                  <a:cubicBezTo>
                    <a:pt x="142" y="108"/>
                    <a:pt x="137" y="101"/>
                    <a:pt x="131" y="99"/>
                  </a:cubicBezTo>
                  <a:cubicBezTo>
                    <a:pt x="125" y="97"/>
                    <a:pt x="120" y="100"/>
                    <a:pt x="117" y="104"/>
                  </a:cubicBezTo>
                  <a:cubicBezTo>
                    <a:pt x="97" y="99"/>
                    <a:pt x="75" y="97"/>
                    <a:pt x="57" y="104"/>
                  </a:cubicBezTo>
                  <a:cubicBezTo>
                    <a:pt x="70" y="89"/>
                    <a:pt x="84" y="76"/>
                    <a:pt x="99" y="64"/>
                  </a:cubicBezTo>
                  <a:cubicBezTo>
                    <a:pt x="108" y="64"/>
                    <a:pt x="117" y="66"/>
                    <a:pt x="126" y="67"/>
                  </a:cubicBezTo>
                  <a:cubicBezTo>
                    <a:pt x="126" y="67"/>
                    <a:pt x="125" y="67"/>
                    <a:pt x="125" y="68"/>
                  </a:cubicBezTo>
                  <a:cubicBezTo>
                    <a:pt x="127" y="74"/>
                    <a:pt x="133" y="79"/>
                    <a:pt x="139" y="78"/>
                  </a:cubicBezTo>
                  <a:cubicBezTo>
                    <a:pt x="144" y="77"/>
                    <a:pt x="152" y="72"/>
                    <a:pt x="151" y="66"/>
                  </a:cubicBezTo>
                  <a:cubicBezTo>
                    <a:pt x="150" y="61"/>
                    <a:pt x="144" y="58"/>
                    <a:pt x="140" y="57"/>
                  </a:cubicBezTo>
                  <a:cubicBezTo>
                    <a:pt x="135" y="57"/>
                    <a:pt x="130" y="59"/>
                    <a:pt x="127" y="63"/>
                  </a:cubicBezTo>
                  <a:cubicBezTo>
                    <a:pt x="119" y="61"/>
                    <a:pt x="110" y="61"/>
                    <a:pt x="102" y="62"/>
                  </a:cubicBezTo>
                  <a:cubicBezTo>
                    <a:pt x="110" y="55"/>
                    <a:pt x="119" y="49"/>
                    <a:pt x="127" y="42"/>
                  </a:cubicBezTo>
                  <a:cubicBezTo>
                    <a:pt x="131" y="44"/>
                    <a:pt x="137" y="43"/>
                    <a:pt x="140" y="39"/>
                  </a:cubicBezTo>
                  <a:cubicBezTo>
                    <a:pt x="144" y="33"/>
                    <a:pt x="145" y="27"/>
                    <a:pt x="138" y="23"/>
                  </a:cubicBezTo>
                  <a:cubicBezTo>
                    <a:pt x="134" y="20"/>
                    <a:pt x="128" y="20"/>
                    <a:pt x="124" y="23"/>
                  </a:cubicBezTo>
                  <a:cubicBezTo>
                    <a:pt x="118" y="27"/>
                    <a:pt x="120" y="35"/>
                    <a:pt x="123" y="40"/>
                  </a:cubicBezTo>
                  <a:cubicBezTo>
                    <a:pt x="107" y="51"/>
                    <a:pt x="92" y="63"/>
                    <a:pt x="78" y="76"/>
                  </a:cubicBezTo>
                  <a:cubicBezTo>
                    <a:pt x="84" y="63"/>
                    <a:pt x="85" y="46"/>
                    <a:pt x="82" y="31"/>
                  </a:cubicBezTo>
                  <a:cubicBezTo>
                    <a:pt x="83" y="31"/>
                    <a:pt x="84" y="31"/>
                    <a:pt x="84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92" y="31"/>
                    <a:pt x="98" y="26"/>
                    <a:pt x="98" y="18"/>
                  </a:cubicBezTo>
                  <a:cubicBezTo>
                    <a:pt x="98" y="11"/>
                    <a:pt x="91" y="0"/>
                    <a:pt x="82" y="1"/>
                  </a:cubicBezTo>
                  <a:cubicBezTo>
                    <a:pt x="75" y="2"/>
                    <a:pt x="70" y="9"/>
                    <a:pt x="70" y="16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48"/>
            <p:cNvSpPr/>
            <p:nvPr/>
          </p:nvSpPr>
          <p:spPr bwMode="auto">
            <a:xfrm>
              <a:off x="2792442" y="628937"/>
              <a:ext cx="1028700" cy="658813"/>
            </a:xfrm>
            <a:custGeom>
              <a:avLst/>
              <a:gdLst>
                <a:gd name="T0" fmla="*/ 373 w 375"/>
                <a:gd name="T1" fmla="*/ 204 h 239"/>
                <a:gd name="T2" fmla="*/ 372 w 375"/>
                <a:gd name="T3" fmla="*/ 203 h 239"/>
                <a:gd name="T4" fmla="*/ 349 w 375"/>
                <a:gd name="T5" fmla="*/ 152 h 239"/>
                <a:gd name="T6" fmla="*/ 313 w 375"/>
                <a:gd name="T7" fmla="*/ 116 h 239"/>
                <a:gd name="T8" fmla="*/ 235 w 375"/>
                <a:gd name="T9" fmla="*/ 120 h 239"/>
                <a:gd name="T10" fmla="*/ 235 w 375"/>
                <a:gd name="T11" fmla="*/ 121 h 239"/>
                <a:gd name="T12" fmla="*/ 126 w 375"/>
                <a:gd name="T13" fmla="*/ 95 h 239"/>
                <a:gd name="T14" fmla="*/ 92 w 375"/>
                <a:gd name="T15" fmla="*/ 90 h 239"/>
                <a:gd name="T16" fmla="*/ 150 w 375"/>
                <a:gd name="T17" fmla="*/ 54 h 239"/>
                <a:gd name="T18" fmla="*/ 192 w 375"/>
                <a:gd name="T19" fmla="*/ 41 h 239"/>
                <a:gd name="T20" fmla="*/ 192 w 375"/>
                <a:gd name="T21" fmla="*/ 42 h 239"/>
                <a:gd name="T22" fmla="*/ 296 w 375"/>
                <a:gd name="T23" fmla="*/ 59 h 239"/>
                <a:gd name="T24" fmla="*/ 297 w 375"/>
                <a:gd name="T25" fmla="*/ 56 h 239"/>
                <a:gd name="T26" fmla="*/ 296 w 375"/>
                <a:gd name="T27" fmla="*/ 55 h 239"/>
                <a:gd name="T28" fmla="*/ 296 w 375"/>
                <a:gd name="T29" fmla="*/ 55 h 239"/>
                <a:gd name="T30" fmla="*/ 193 w 375"/>
                <a:gd name="T31" fmla="*/ 37 h 239"/>
                <a:gd name="T32" fmla="*/ 144 w 375"/>
                <a:gd name="T33" fmla="*/ 53 h 239"/>
                <a:gd name="T34" fmla="*/ 90 w 375"/>
                <a:gd name="T35" fmla="*/ 90 h 239"/>
                <a:gd name="T36" fmla="*/ 58 w 375"/>
                <a:gd name="T37" fmla="*/ 85 h 239"/>
                <a:gd name="T38" fmla="*/ 0 w 375"/>
                <a:gd name="T39" fmla="*/ 90 h 239"/>
                <a:gd name="T40" fmla="*/ 1 w 375"/>
                <a:gd name="T41" fmla="*/ 92 h 239"/>
                <a:gd name="T42" fmla="*/ 67 w 375"/>
                <a:gd name="T43" fmla="*/ 90 h 239"/>
                <a:gd name="T44" fmla="*/ 88 w 375"/>
                <a:gd name="T45" fmla="*/ 93 h 239"/>
                <a:gd name="T46" fmla="*/ 89 w 375"/>
                <a:gd name="T47" fmla="*/ 93 h 239"/>
                <a:gd name="T48" fmla="*/ 89 w 375"/>
                <a:gd name="T49" fmla="*/ 93 h 239"/>
                <a:gd name="T50" fmla="*/ 131 w 375"/>
                <a:gd name="T51" fmla="*/ 100 h 239"/>
                <a:gd name="T52" fmla="*/ 161 w 375"/>
                <a:gd name="T53" fmla="*/ 127 h 239"/>
                <a:gd name="T54" fmla="*/ 166 w 375"/>
                <a:gd name="T55" fmla="*/ 133 h 239"/>
                <a:gd name="T56" fmla="*/ 166 w 375"/>
                <a:gd name="T57" fmla="*/ 133 h 239"/>
                <a:gd name="T58" fmla="*/ 190 w 375"/>
                <a:gd name="T59" fmla="*/ 189 h 239"/>
                <a:gd name="T60" fmla="*/ 217 w 375"/>
                <a:gd name="T61" fmla="*/ 213 h 239"/>
                <a:gd name="T62" fmla="*/ 240 w 375"/>
                <a:gd name="T63" fmla="*/ 238 h 239"/>
                <a:gd name="T64" fmla="*/ 242 w 375"/>
                <a:gd name="T65" fmla="*/ 237 h 239"/>
                <a:gd name="T66" fmla="*/ 241 w 375"/>
                <a:gd name="T67" fmla="*/ 234 h 239"/>
                <a:gd name="T68" fmla="*/ 170 w 375"/>
                <a:gd name="T69" fmla="*/ 132 h 239"/>
                <a:gd name="T70" fmla="*/ 162 w 375"/>
                <a:gd name="T71" fmla="*/ 122 h 239"/>
                <a:gd name="T72" fmla="*/ 136 w 375"/>
                <a:gd name="T73" fmla="*/ 101 h 239"/>
                <a:gd name="T74" fmla="*/ 211 w 375"/>
                <a:gd name="T75" fmla="*/ 118 h 239"/>
                <a:gd name="T76" fmla="*/ 235 w 375"/>
                <a:gd name="T77" fmla="*/ 126 h 239"/>
                <a:gd name="T78" fmla="*/ 290 w 375"/>
                <a:gd name="T79" fmla="*/ 175 h 239"/>
                <a:gd name="T80" fmla="*/ 330 w 375"/>
                <a:gd name="T81" fmla="*/ 189 h 239"/>
                <a:gd name="T82" fmla="*/ 372 w 375"/>
                <a:gd name="T83" fmla="*/ 207 h 239"/>
                <a:gd name="T84" fmla="*/ 373 w 375"/>
                <a:gd name="T85" fmla="*/ 20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3" y="204"/>
                  </a:moveTo>
                  <a:cubicBezTo>
                    <a:pt x="373" y="204"/>
                    <a:pt x="372" y="204"/>
                    <a:pt x="372" y="203"/>
                  </a:cubicBezTo>
                  <a:cubicBezTo>
                    <a:pt x="369" y="185"/>
                    <a:pt x="359" y="167"/>
                    <a:pt x="349" y="152"/>
                  </a:cubicBezTo>
                  <a:cubicBezTo>
                    <a:pt x="340" y="138"/>
                    <a:pt x="328" y="124"/>
                    <a:pt x="313" y="116"/>
                  </a:cubicBezTo>
                  <a:cubicBezTo>
                    <a:pt x="291" y="106"/>
                    <a:pt x="252" y="98"/>
                    <a:pt x="235" y="120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199" y="109"/>
                    <a:pt x="162" y="101"/>
                    <a:pt x="126" y="95"/>
                  </a:cubicBezTo>
                  <a:cubicBezTo>
                    <a:pt x="115" y="94"/>
                    <a:pt x="103" y="92"/>
                    <a:pt x="92" y="90"/>
                  </a:cubicBezTo>
                  <a:cubicBezTo>
                    <a:pt x="106" y="72"/>
                    <a:pt x="129" y="62"/>
                    <a:pt x="150" y="54"/>
                  </a:cubicBezTo>
                  <a:cubicBezTo>
                    <a:pt x="163" y="49"/>
                    <a:pt x="177" y="44"/>
                    <a:pt x="192" y="41"/>
                  </a:cubicBezTo>
                  <a:cubicBezTo>
                    <a:pt x="192" y="41"/>
                    <a:pt x="192" y="42"/>
                    <a:pt x="192" y="42"/>
                  </a:cubicBezTo>
                  <a:cubicBezTo>
                    <a:pt x="217" y="73"/>
                    <a:pt x="262" y="56"/>
                    <a:pt x="296" y="59"/>
                  </a:cubicBezTo>
                  <a:cubicBezTo>
                    <a:pt x="298" y="59"/>
                    <a:pt x="298" y="56"/>
                    <a:pt x="297" y="56"/>
                  </a:cubicBezTo>
                  <a:cubicBezTo>
                    <a:pt x="296" y="56"/>
                    <a:pt x="296" y="55"/>
                    <a:pt x="296" y="55"/>
                  </a:cubicBezTo>
                  <a:cubicBezTo>
                    <a:pt x="296" y="55"/>
                    <a:pt x="296" y="55"/>
                    <a:pt x="296" y="55"/>
                  </a:cubicBezTo>
                  <a:cubicBezTo>
                    <a:pt x="285" y="17"/>
                    <a:pt x="214" y="0"/>
                    <a:pt x="193" y="37"/>
                  </a:cubicBezTo>
                  <a:cubicBezTo>
                    <a:pt x="176" y="40"/>
                    <a:pt x="159" y="46"/>
                    <a:pt x="144" y="53"/>
                  </a:cubicBezTo>
                  <a:cubicBezTo>
                    <a:pt x="125" y="60"/>
                    <a:pt x="100" y="71"/>
                    <a:pt x="90" y="90"/>
                  </a:cubicBezTo>
                  <a:cubicBezTo>
                    <a:pt x="79" y="88"/>
                    <a:pt x="69" y="86"/>
                    <a:pt x="58" y="85"/>
                  </a:cubicBezTo>
                  <a:cubicBezTo>
                    <a:pt x="40" y="83"/>
                    <a:pt x="16" y="80"/>
                    <a:pt x="0" y="90"/>
                  </a:cubicBezTo>
                  <a:cubicBezTo>
                    <a:pt x="0" y="91"/>
                    <a:pt x="0" y="92"/>
                    <a:pt x="1" y="92"/>
                  </a:cubicBezTo>
                  <a:cubicBezTo>
                    <a:pt x="23" y="85"/>
                    <a:pt x="44" y="86"/>
                    <a:pt x="67" y="90"/>
                  </a:cubicBezTo>
                  <a:cubicBezTo>
                    <a:pt x="74" y="91"/>
                    <a:pt x="81" y="92"/>
                    <a:pt x="88" y="93"/>
                  </a:cubicBezTo>
                  <a:cubicBezTo>
                    <a:pt x="88" y="94"/>
                    <a:pt x="89" y="94"/>
                    <a:pt x="89" y="93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103" y="95"/>
                    <a:pt x="117" y="98"/>
                    <a:pt x="131" y="100"/>
                  </a:cubicBezTo>
                  <a:cubicBezTo>
                    <a:pt x="142" y="108"/>
                    <a:pt x="152" y="117"/>
                    <a:pt x="161" y="127"/>
                  </a:cubicBezTo>
                  <a:cubicBezTo>
                    <a:pt x="163" y="129"/>
                    <a:pt x="165" y="131"/>
                    <a:pt x="166" y="133"/>
                  </a:cubicBezTo>
                  <a:cubicBezTo>
                    <a:pt x="166" y="133"/>
                    <a:pt x="166" y="133"/>
                    <a:pt x="166" y="133"/>
                  </a:cubicBezTo>
                  <a:cubicBezTo>
                    <a:pt x="163" y="155"/>
                    <a:pt x="175" y="174"/>
                    <a:pt x="190" y="189"/>
                  </a:cubicBezTo>
                  <a:cubicBezTo>
                    <a:pt x="199" y="197"/>
                    <a:pt x="208" y="205"/>
                    <a:pt x="217" y="213"/>
                  </a:cubicBezTo>
                  <a:cubicBezTo>
                    <a:pt x="226" y="221"/>
                    <a:pt x="233" y="230"/>
                    <a:pt x="240" y="238"/>
                  </a:cubicBezTo>
                  <a:cubicBezTo>
                    <a:pt x="241" y="239"/>
                    <a:pt x="243" y="238"/>
                    <a:pt x="242" y="237"/>
                  </a:cubicBezTo>
                  <a:cubicBezTo>
                    <a:pt x="242" y="236"/>
                    <a:pt x="241" y="235"/>
                    <a:pt x="241" y="234"/>
                  </a:cubicBezTo>
                  <a:cubicBezTo>
                    <a:pt x="232" y="195"/>
                    <a:pt x="226" y="122"/>
                    <a:pt x="170" y="132"/>
                  </a:cubicBezTo>
                  <a:cubicBezTo>
                    <a:pt x="167" y="128"/>
                    <a:pt x="165" y="125"/>
                    <a:pt x="162" y="122"/>
                  </a:cubicBezTo>
                  <a:cubicBezTo>
                    <a:pt x="155" y="115"/>
                    <a:pt x="146" y="106"/>
                    <a:pt x="136" y="101"/>
                  </a:cubicBezTo>
                  <a:cubicBezTo>
                    <a:pt x="161" y="105"/>
                    <a:pt x="186" y="111"/>
                    <a:pt x="211" y="118"/>
                  </a:cubicBezTo>
                  <a:cubicBezTo>
                    <a:pt x="219" y="120"/>
                    <a:pt x="227" y="123"/>
                    <a:pt x="235" y="126"/>
                  </a:cubicBezTo>
                  <a:cubicBezTo>
                    <a:pt x="249" y="147"/>
                    <a:pt x="267" y="165"/>
                    <a:pt x="290" y="175"/>
                  </a:cubicBezTo>
                  <a:cubicBezTo>
                    <a:pt x="303" y="181"/>
                    <a:pt x="317" y="185"/>
                    <a:pt x="330" y="189"/>
                  </a:cubicBezTo>
                  <a:cubicBezTo>
                    <a:pt x="345" y="194"/>
                    <a:pt x="358" y="200"/>
                    <a:pt x="372" y="207"/>
                  </a:cubicBezTo>
                  <a:cubicBezTo>
                    <a:pt x="374" y="207"/>
                    <a:pt x="375" y="205"/>
                    <a:pt x="373" y="204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49"/>
            <p:cNvSpPr/>
            <p:nvPr/>
          </p:nvSpPr>
          <p:spPr bwMode="auto">
            <a:xfrm>
              <a:off x="3554442" y="470187"/>
              <a:ext cx="301625" cy="300038"/>
            </a:xfrm>
            <a:custGeom>
              <a:avLst/>
              <a:gdLst>
                <a:gd name="T0" fmla="*/ 63 w 110"/>
                <a:gd name="T1" fmla="*/ 38 h 109"/>
                <a:gd name="T2" fmla="*/ 0 w 110"/>
                <a:gd name="T3" fmla="*/ 5 h 109"/>
                <a:gd name="T4" fmla="*/ 0 w 110"/>
                <a:gd name="T5" fmla="*/ 5 h 109"/>
                <a:gd name="T6" fmla="*/ 64 w 110"/>
                <a:gd name="T7" fmla="*/ 45 h 109"/>
                <a:gd name="T8" fmla="*/ 106 w 110"/>
                <a:gd name="T9" fmla="*/ 107 h 109"/>
                <a:gd name="T10" fmla="*/ 109 w 110"/>
                <a:gd name="T11" fmla="*/ 105 h 109"/>
                <a:gd name="T12" fmla="*/ 63 w 110"/>
                <a:gd name="T13" fmla="*/ 3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09">
                  <a:moveTo>
                    <a:pt x="63" y="38"/>
                  </a:moveTo>
                  <a:cubicBezTo>
                    <a:pt x="47" y="21"/>
                    <a:pt x="25" y="0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7" y="7"/>
                    <a:pt x="47" y="25"/>
                    <a:pt x="64" y="45"/>
                  </a:cubicBezTo>
                  <a:cubicBezTo>
                    <a:pt x="80" y="64"/>
                    <a:pt x="93" y="85"/>
                    <a:pt x="106" y="107"/>
                  </a:cubicBezTo>
                  <a:cubicBezTo>
                    <a:pt x="107" y="109"/>
                    <a:pt x="110" y="107"/>
                    <a:pt x="109" y="105"/>
                  </a:cubicBezTo>
                  <a:cubicBezTo>
                    <a:pt x="96" y="82"/>
                    <a:pt x="81" y="59"/>
                    <a:pt x="6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50"/>
            <p:cNvSpPr/>
            <p:nvPr/>
          </p:nvSpPr>
          <p:spPr bwMode="auto">
            <a:xfrm>
              <a:off x="3795742" y="752763"/>
              <a:ext cx="211138" cy="212725"/>
            </a:xfrm>
            <a:custGeom>
              <a:avLst/>
              <a:gdLst>
                <a:gd name="T0" fmla="*/ 20 w 77"/>
                <a:gd name="T1" fmla="*/ 0 h 77"/>
                <a:gd name="T2" fmla="*/ 18 w 77"/>
                <a:gd name="T3" fmla="*/ 0 h 77"/>
                <a:gd name="T4" fmla="*/ 17 w 77"/>
                <a:gd name="T5" fmla="*/ 3 h 77"/>
                <a:gd name="T6" fmla="*/ 11 w 77"/>
                <a:gd name="T7" fmla="*/ 69 h 77"/>
                <a:gd name="T8" fmla="*/ 24 w 77"/>
                <a:gd name="T9" fmla="*/ 76 h 77"/>
                <a:gd name="T10" fmla="*/ 31 w 77"/>
                <a:gd name="T11" fmla="*/ 61 h 77"/>
                <a:gd name="T12" fmla="*/ 48 w 77"/>
                <a:gd name="T13" fmla="*/ 74 h 77"/>
                <a:gd name="T14" fmla="*/ 50 w 77"/>
                <a:gd name="T15" fmla="*/ 73 h 77"/>
                <a:gd name="T16" fmla="*/ 53 w 77"/>
                <a:gd name="T17" fmla="*/ 52 h 77"/>
                <a:gd name="T18" fmla="*/ 69 w 77"/>
                <a:gd name="T19" fmla="*/ 57 h 77"/>
                <a:gd name="T20" fmla="*/ 76 w 77"/>
                <a:gd name="T21" fmla="*/ 41 h 77"/>
                <a:gd name="T22" fmla="*/ 20 w 77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77">
                  <a:moveTo>
                    <a:pt x="20" y="0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17" y="1"/>
                    <a:pt x="16" y="2"/>
                    <a:pt x="17" y="3"/>
                  </a:cubicBezTo>
                  <a:cubicBezTo>
                    <a:pt x="8" y="23"/>
                    <a:pt x="0" y="49"/>
                    <a:pt x="11" y="69"/>
                  </a:cubicBezTo>
                  <a:cubicBezTo>
                    <a:pt x="14" y="74"/>
                    <a:pt x="19" y="77"/>
                    <a:pt x="24" y="76"/>
                  </a:cubicBezTo>
                  <a:cubicBezTo>
                    <a:pt x="30" y="74"/>
                    <a:pt x="31" y="67"/>
                    <a:pt x="31" y="61"/>
                  </a:cubicBezTo>
                  <a:cubicBezTo>
                    <a:pt x="35" y="67"/>
                    <a:pt x="41" y="72"/>
                    <a:pt x="48" y="74"/>
                  </a:cubicBezTo>
                  <a:cubicBezTo>
                    <a:pt x="49" y="75"/>
                    <a:pt x="50" y="74"/>
                    <a:pt x="50" y="73"/>
                  </a:cubicBezTo>
                  <a:cubicBezTo>
                    <a:pt x="53" y="66"/>
                    <a:pt x="54" y="59"/>
                    <a:pt x="53" y="52"/>
                  </a:cubicBezTo>
                  <a:cubicBezTo>
                    <a:pt x="58" y="56"/>
                    <a:pt x="63" y="59"/>
                    <a:pt x="69" y="57"/>
                  </a:cubicBezTo>
                  <a:cubicBezTo>
                    <a:pt x="76" y="55"/>
                    <a:pt x="77" y="46"/>
                    <a:pt x="76" y="41"/>
                  </a:cubicBezTo>
                  <a:cubicBezTo>
                    <a:pt x="74" y="14"/>
                    <a:pt x="41" y="4"/>
                    <a:pt x="20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65"/>
            <p:cNvSpPr/>
            <p:nvPr/>
          </p:nvSpPr>
          <p:spPr bwMode="auto">
            <a:xfrm>
              <a:off x="-142846" y="-69563"/>
              <a:ext cx="457200" cy="561975"/>
            </a:xfrm>
            <a:custGeom>
              <a:avLst/>
              <a:gdLst>
                <a:gd name="T0" fmla="*/ 164 w 167"/>
                <a:gd name="T1" fmla="*/ 42 h 204"/>
                <a:gd name="T2" fmla="*/ 141 w 167"/>
                <a:gd name="T3" fmla="*/ 36 h 204"/>
                <a:gd name="T4" fmla="*/ 136 w 167"/>
                <a:gd name="T5" fmla="*/ 54 h 204"/>
                <a:gd name="T6" fmla="*/ 137 w 167"/>
                <a:gd name="T7" fmla="*/ 55 h 204"/>
                <a:gd name="T8" fmla="*/ 138 w 167"/>
                <a:gd name="T9" fmla="*/ 56 h 204"/>
                <a:gd name="T10" fmla="*/ 101 w 167"/>
                <a:gd name="T11" fmla="*/ 82 h 204"/>
                <a:gd name="T12" fmla="*/ 110 w 167"/>
                <a:gd name="T13" fmla="*/ 26 h 204"/>
                <a:gd name="T14" fmla="*/ 124 w 167"/>
                <a:gd name="T15" fmla="*/ 16 h 204"/>
                <a:gd name="T16" fmla="*/ 118 w 167"/>
                <a:gd name="T17" fmla="*/ 3 h 204"/>
                <a:gd name="T18" fmla="*/ 103 w 167"/>
                <a:gd name="T19" fmla="*/ 10 h 204"/>
                <a:gd name="T20" fmla="*/ 106 w 167"/>
                <a:gd name="T21" fmla="*/ 23 h 204"/>
                <a:gd name="T22" fmla="*/ 102 w 167"/>
                <a:gd name="T23" fmla="*/ 54 h 204"/>
                <a:gd name="T24" fmla="*/ 88 w 167"/>
                <a:gd name="T25" fmla="*/ 33 h 204"/>
                <a:gd name="T26" fmla="*/ 87 w 167"/>
                <a:gd name="T27" fmla="*/ 19 h 204"/>
                <a:gd name="T28" fmla="*/ 74 w 167"/>
                <a:gd name="T29" fmla="*/ 14 h 204"/>
                <a:gd name="T30" fmla="*/ 69 w 167"/>
                <a:gd name="T31" fmla="*/ 30 h 204"/>
                <a:gd name="T32" fmla="*/ 85 w 167"/>
                <a:gd name="T33" fmla="*/ 37 h 204"/>
                <a:gd name="T34" fmla="*/ 85 w 167"/>
                <a:gd name="T35" fmla="*/ 36 h 204"/>
                <a:gd name="T36" fmla="*/ 101 w 167"/>
                <a:gd name="T37" fmla="*/ 58 h 204"/>
                <a:gd name="T38" fmla="*/ 87 w 167"/>
                <a:gd name="T39" fmla="*/ 114 h 204"/>
                <a:gd name="T40" fmla="*/ 57 w 167"/>
                <a:gd name="T41" fmla="*/ 63 h 204"/>
                <a:gd name="T42" fmla="*/ 55 w 167"/>
                <a:gd name="T43" fmla="*/ 47 h 204"/>
                <a:gd name="T44" fmla="*/ 37 w 167"/>
                <a:gd name="T45" fmla="*/ 48 h 204"/>
                <a:gd name="T46" fmla="*/ 36 w 167"/>
                <a:gd name="T47" fmla="*/ 67 h 204"/>
                <a:gd name="T48" fmla="*/ 51 w 167"/>
                <a:gd name="T49" fmla="*/ 68 h 204"/>
                <a:gd name="T50" fmla="*/ 54 w 167"/>
                <a:gd name="T51" fmla="*/ 68 h 204"/>
                <a:gd name="T52" fmla="*/ 55 w 167"/>
                <a:gd name="T53" fmla="*/ 67 h 204"/>
                <a:gd name="T54" fmla="*/ 85 w 167"/>
                <a:gd name="T55" fmla="*/ 118 h 204"/>
                <a:gd name="T56" fmla="*/ 58 w 167"/>
                <a:gd name="T57" fmla="*/ 174 h 204"/>
                <a:gd name="T58" fmla="*/ 27 w 167"/>
                <a:gd name="T59" fmla="*/ 114 h 204"/>
                <a:gd name="T60" fmla="*/ 22 w 167"/>
                <a:gd name="T61" fmla="*/ 97 h 204"/>
                <a:gd name="T62" fmla="*/ 5 w 167"/>
                <a:gd name="T63" fmla="*/ 100 h 204"/>
                <a:gd name="T64" fmla="*/ 9 w 167"/>
                <a:gd name="T65" fmla="*/ 120 h 204"/>
                <a:gd name="T66" fmla="*/ 24 w 167"/>
                <a:gd name="T67" fmla="*/ 118 h 204"/>
                <a:gd name="T68" fmla="*/ 57 w 167"/>
                <a:gd name="T69" fmla="*/ 176 h 204"/>
                <a:gd name="T70" fmla="*/ 43 w 167"/>
                <a:gd name="T71" fmla="*/ 203 h 204"/>
                <a:gd name="T72" fmla="*/ 44 w 167"/>
                <a:gd name="T73" fmla="*/ 204 h 204"/>
                <a:gd name="T74" fmla="*/ 75 w 167"/>
                <a:gd name="T75" fmla="*/ 152 h 204"/>
                <a:gd name="T76" fmla="*/ 102 w 167"/>
                <a:gd name="T77" fmla="*/ 135 h 204"/>
                <a:gd name="T78" fmla="*/ 126 w 167"/>
                <a:gd name="T79" fmla="*/ 128 h 204"/>
                <a:gd name="T80" fmla="*/ 130 w 167"/>
                <a:gd name="T81" fmla="*/ 132 h 204"/>
                <a:gd name="T82" fmla="*/ 131 w 167"/>
                <a:gd name="T83" fmla="*/ 134 h 204"/>
                <a:gd name="T84" fmla="*/ 151 w 167"/>
                <a:gd name="T85" fmla="*/ 125 h 204"/>
                <a:gd name="T86" fmla="*/ 141 w 167"/>
                <a:gd name="T87" fmla="*/ 103 h 204"/>
                <a:gd name="T88" fmla="*/ 121 w 167"/>
                <a:gd name="T89" fmla="*/ 114 h 204"/>
                <a:gd name="T90" fmla="*/ 123 w 167"/>
                <a:gd name="T91" fmla="*/ 123 h 204"/>
                <a:gd name="T92" fmla="*/ 79 w 167"/>
                <a:gd name="T93" fmla="*/ 145 h 204"/>
                <a:gd name="T94" fmla="*/ 99 w 167"/>
                <a:gd name="T95" fmla="*/ 88 h 204"/>
                <a:gd name="T96" fmla="*/ 100 w 167"/>
                <a:gd name="T97" fmla="*/ 88 h 204"/>
                <a:gd name="T98" fmla="*/ 142 w 167"/>
                <a:gd name="T99" fmla="*/ 60 h 204"/>
                <a:gd name="T100" fmla="*/ 157 w 167"/>
                <a:gd name="T101" fmla="*/ 60 h 204"/>
                <a:gd name="T102" fmla="*/ 164 w 167"/>
                <a:gd name="T103" fmla="*/ 4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7" h="204">
                  <a:moveTo>
                    <a:pt x="164" y="42"/>
                  </a:moveTo>
                  <a:cubicBezTo>
                    <a:pt x="161" y="33"/>
                    <a:pt x="148" y="33"/>
                    <a:pt x="141" y="36"/>
                  </a:cubicBezTo>
                  <a:cubicBezTo>
                    <a:pt x="135" y="40"/>
                    <a:pt x="133" y="48"/>
                    <a:pt x="136" y="54"/>
                  </a:cubicBezTo>
                  <a:cubicBezTo>
                    <a:pt x="136" y="54"/>
                    <a:pt x="136" y="54"/>
                    <a:pt x="137" y="55"/>
                  </a:cubicBezTo>
                  <a:cubicBezTo>
                    <a:pt x="137" y="55"/>
                    <a:pt x="137" y="56"/>
                    <a:pt x="138" y="56"/>
                  </a:cubicBezTo>
                  <a:cubicBezTo>
                    <a:pt x="124" y="61"/>
                    <a:pt x="110" y="71"/>
                    <a:pt x="101" y="82"/>
                  </a:cubicBezTo>
                  <a:cubicBezTo>
                    <a:pt x="105" y="63"/>
                    <a:pt x="108" y="45"/>
                    <a:pt x="110" y="26"/>
                  </a:cubicBezTo>
                  <a:cubicBezTo>
                    <a:pt x="116" y="25"/>
                    <a:pt x="124" y="23"/>
                    <a:pt x="124" y="16"/>
                  </a:cubicBezTo>
                  <a:cubicBezTo>
                    <a:pt x="125" y="11"/>
                    <a:pt x="122" y="6"/>
                    <a:pt x="118" y="3"/>
                  </a:cubicBezTo>
                  <a:cubicBezTo>
                    <a:pt x="111" y="0"/>
                    <a:pt x="106" y="4"/>
                    <a:pt x="103" y="10"/>
                  </a:cubicBezTo>
                  <a:cubicBezTo>
                    <a:pt x="100" y="15"/>
                    <a:pt x="102" y="20"/>
                    <a:pt x="106" y="23"/>
                  </a:cubicBezTo>
                  <a:cubicBezTo>
                    <a:pt x="105" y="33"/>
                    <a:pt x="103" y="44"/>
                    <a:pt x="102" y="54"/>
                  </a:cubicBezTo>
                  <a:cubicBezTo>
                    <a:pt x="98" y="47"/>
                    <a:pt x="93" y="39"/>
                    <a:pt x="88" y="33"/>
                  </a:cubicBezTo>
                  <a:cubicBezTo>
                    <a:pt x="90" y="29"/>
                    <a:pt x="90" y="23"/>
                    <a:pt x="87" y="19"/>
                  </a:cubicBezTo>
                  <a:cubicBezTo>
                    <a:pt x="84" y="15"/>
                    <a:pt x="79" y="12"/>
                    <a:pt x="74" y="14"/>
                  </a:cubicBezTo>
                  <a:cubicBezTo>
                    <a:pt x="68" y="16"/>
                    <a:pt x="67" y="25"/>
                    <a:pt x="69" y="30"/>
                  </a:cubicBezTo>
                  <a:cubicBezTo>
                    <a:pt x="71" y="36"/>
                    <a:pt x="79" y="39"/>
                    <a:pt x="85" y="37"/>
                  </a:cubicBezTo>
                  <a:cubicBezTo>
                    <a:pt x="85" y="37"/>
                    <a:pt x="85" y="37"/>
                    <a:pt x="85" y="36"/>
                  </a:cubicBezTo>
                  <a:cubicBezTo>
                    <a:pt x="91" y="43"/>
                    <a:pt x="96" y="50"/>
                    <a:pt x="101" y="58"/>
                  </a:cubicBezTo>
                  <a:cubicBezTo>
                    <a:pt x="98" y="77"/>
                    <a:pt x="93" y="96"/>
                    <a:pt x="87" y="114"/>
                  </a:cubicBezTo>
                  <a:cubicBezTo>
                    <a:pt x="84" y="95"/>
                    <a:pt x="71" y="77"/>
                    <a:pt x="57" y="63"/>
                  </a:cubicBezTo>
                  <a:cubicBezTo>
                    <a:pt x="60" y="57"/>
                    <a:pt x="59" y="52"/>
                    <a:pt x="55" y="47"/>
                  </a:cubicBezTo>
                  <a:cubicBezTo>
                    <a:pt x="50" y="43"/>
                    <a:pt x="41" y="43"/>
                    <a:pt x="37" y="48"/>
                  </a:cubicBezTo>
                  <a:cubicBezTo>
                    <a:pt x="32" y="53"/>
                    <a:pt x="29" y="63"/>
                    <a:pt x="36" y="67"/>
                  </a:cubicBezTo>
                  <a:cubicBezTo>
                    <a:pt x="40" y="70"/>
                    <a:pt x="46" y="70"/>
                    <a:pt x="51" y="68"/>
                  </a:cubicBezTo>
                  <a:cubicBezTo>
                    <a:pt x="52" y="69"/>
                    <a:pt x="53" y="69"/>
                    <a:pt x="54" y="68"/>
                  </a:cubicBezTo>
                  <a:cubicBezTo>
                    <a:pt x="54" y="68"/>
                    <a:pt x="54" y="67"/>
                    <a:pt x="55" y="67"/>
                  </a:cubicBezTo>
                  <a:cubicBezTo>
                    <a:pt x="68" y="82"/>
                    <a:pt x="81" y="97"/>
                    <a:pt x="85" y="118"/>
                  </a:cubicBezTo>
                  <a:cubicBezTo>
                    <a:pt x="78" y="138"/>
                    <a:pt x="68" y="156"/>
                    <a:pt x="58" y="174"/>
                  </a:cubicBezTo>
                  <a:cubicBezTo>
                    <a:pt x="56" y="153"/>
                    <a:pt x="42" y="130"/>
                    <a:pt x="27" y="114"/>
                  </a:cubicBezTo>
                  <a:cubicBezTo>
                    <a:pt x="30" y="108"/>
                    <a:pt x="27" y="100"/>
                    <a:pt x="22" y="97"/>
                  </a:cubicBezTo>
                  <a:cubicBezTo>
                    <a:pt x="16" y="94"/>
                    <a:pt x="9" y="96"/>
                    <a:pt x="5" y="100"/>
                  </a:cubicBezTo>
                  <a:cubicBezTo>
                    <a:pt x="0" y="106"/>
                    <a:pt x="3" y="115"/>
                    <a:pt x="9" y="120"/>
                  </a:cubicBezTo>
                  <a:cubicBezTo>
                    <a:pt x="14" y="124"/>
                    <a:pt x="21" y="123"/>
                    <a:pt x="24" y="118"/>
                  </a:cubicBezTo>
                  <a:cubicBezTo>
                    <a:pt x="37" y="137"/>
                    <a:pt x="52" y="153"/>
                    <a:pt x="57" y="176"/>
                  </a:cubicBezTo>
                  <a:cubicBezTo>
                    <a:pt x="52" y="185"/>
                    <a:pt x="47" y="194"/>
                    <a:pt x="43" y="203"/>
                  </a:cubicBezTo>
                  <a:cubicBezTo>
                    <a:pt x="42" y="204"/>
                    <a:pt x="43" y="204"/>
                    <a:pt x="44" y="204"/>
                  </a:cubicBezTo>
                  <a:cubicBezTo>
                    <a:pt x="56" y="188"/>
                    <a:pt x="66" y="170"/>
                    <a:pt x="75" y="152"/>
                  </a:cubicBezTo>
                  <a:cubicBezTo>
                    <a:pt x="84" y="145"/>
                    <a:pt x="92" y="139"/>
                    <a:pt x="102" y="135"/>
                  </a:cubicBezTo>
                  <a:cubicBezTo>
                    <a:pt x="110" y="132"/>
                    <a:pt x="118" y="131"/>
                    <a:pt x="126" y="128"/>
                  </a:cubicBezTo>
                  <a:cubicBezTo>
                    <a:pt x="127" y="130"/>
                    <a:pt x="129" y="131"/>
                    <a:pt x="130" y="132"/>
                  </a:cubicBezTo>
                  <a:cubicBezTo>
                    <a:pt x="130" y="133"/>
                    <a:pt x="130" y="133"/>
                    <a:pt x="131" y="134"/>
                  </a:cubicBezTo>
                  <a:cubicBezTo>
                    <a:pt x="139" y="138"/>
                    <a:pt x="149" y="135"/>
                    <a:pt x="151" y="125"/>
                  </a:cubicBezTo>
                  <a:cubicBezTo>
                    <a:pt x="152" y="117"/>
                    <a:pt x="148" y="107"/>
                    <a:pt x="141" y="103"/>
                  </a:cubicBezTo>
                  <a:cubicBezTo>
                    <a:pt x="133" y="99"/>
                    <a:pt x="121" y="104"/>
                    <a:pt x="121" y="114"/>
                  </a:cubicBezTo>
                  <a:cubicBezTo>
                    <a:pt x="121" y="117"/>
                    <a:pt x="122" y="120"/>
                    <a:pt x="123" y="123"/>
                  </a:cubicBezTo>
                  <a:cubicBezTo>
                    <a:pt x="108" y="126"/>
                    <a:pt x="90" y="134"/>
                    <a:pt x="79" y="145"/>
                  </a:cubicBezTo>
                  <a:cubicBezTo>
                    <a:pt x="87" y="127"/>
                    <a:pt x="94" y="107"/>
                    <a:pt x="99" y="88"/>
                  </a:cubicBezTo>
                  <a:cubicBezTo>
                    <a:pt x="99" y="88"/>
                    <a:pt x="100" y="88"/>
                    <a:pt x="100" y="88"/>
                  </a:cubicBezTo>
                  <a:cubicBezTo>
                    <a:pt x="112" y="74"/>
                    <a:pt x="126" y="68"/>
                    <a:pt x="142" y="60"/>
                  </a:cubicBezTo>
                  <a:cubicBezTo>
                    <a:pt x="146" y="63"/>
                    <a:pt x="152" y="63"/>
                    <a:pt x="157" y="60"/>
                  </a:cubicBezTo>
                  <a:cubicBezTo>
                    <a:pt x="163" y="56"/>
                    <a:pt x="167" y="48"/>
                    <a:pt x="164" y="42"/>
                  </a:cubicBezTo>
                  <a:close/>
                </a:path>
              </a:pathLst>
            </a:custGeom>
            <a:solidFill>
              <a:srgbClr val="21B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任意多边形 125"/>
            <p:cNvSpPr/>
            <p:nvPr/>
          </p:nvSpPr>
          <p:spPr bwMode="auto">
            <a:xfrm>
              <a:off x="-26273" y="434082"/>
              <a:ext cx="4349824" cy="682425"/>
            </a:xfrm>
            <a:custGeom>
              <a:avLst/>
              <a:gdLst>
                <a:gd name="connsiteX0" fmla="*/ 605014 w 4404883"/>
                <a:gd name="connsiteY0" fmla="*/ 946 h 682425"/>
                <a:gd name="connsiteX1" fmla="*/ 816050 w 4404883"/>
                <a:gd name="connsiteY1" fmla="*/ 38448 h 682425"/>
                <a:gd name="connsiteX2" fmla="*/ 1177825 w 4404883"/>
                <a:gd name="connsiteY2" fmla="*/ 225616 h 682425"/>
                <a:gd name="connsiteX3" fmla="*/ 1520415 w 4404883"/>
                <a:gd name="connsiteY3" fmla="*/ 448566 h 682425"/>
                <a:gd name="connsiteX4" fmla="*/ 1986338 w 4404883"/>
                <a:gd name="connsiteY4" fmla="*/ 652249 h 682425"/>
                <a:gd name="connsiteX5" fmla="*/ 2427594 w 4404883"/>
                <a:gd name="connsiteY5" fmla="*/ 624724 h 682425"/>
                <a:gd name="connsiteX6" fmla="*/ 3214181 w 4404883"/>
                <a:gd name="connsiteY6" fmla="*/ 173319 h 682425"/>
                <a:gd name="connsiteX7" fmla="*/ 3216921 w 4404883"/>
                <a:gd name="connsiteY7" fmla="*/ 170567 h 682425"/>
                <a:gd name="connsiteX8" fmla="*/ 3348476 w 4404883"/>
                <a:gd name="connsiteY8" fmla="*/ 104507 h 682425"/>
                <a:gd name="connsiteX9" fmla="*/ 3918546 w 4404883"/>
                <a:gd name="connsiteY9" fmla="*/ 38448 h 682425"/>
                <a:gd name="connsiteX10" fmla="*/ 4349824 w 4404883"/>
                <a:gd name="connsiteY10" fmla="*/ 178566 h 682425"/>
                <a:gd name="connsiteX11" fmla="*/ 4404883 w 4404883"/>
                <a:gd name="connsiteY11" fmla="*/ 209367 h 682425"/>
                <a:gd name="connsiteX12" fmla="*/ 4404883 w 4404883"/>
                <a:gd name="connsiteY12" fmla="*/ 226059 h 682425"/>
                <a:gd name="connsiteX13" fmla="*/ 4330039 w 4404883"/>
                <a:gd name="connsiteY13" fmla="*/ 184157 h 682425"/>
                <a:gd name="connsiteX14" fmla="*/ 4137803 w 4404883"/>
                <a:gd name="connsiteY14" fmla="*/ 101755 h 682425"/>
                <a:gd name="connsiteX15" fmla="*/ 3688325 w 4404883"/>
                <a:gd name="connsiteY15" fmla="*/ 43953 h 682425"/>
                <a:gd name="connsiteX16" fmla="*/ 3214181 w 4404883"/>
                <a:gd name="connsiteY16" fmla="*/ 184329 h 682425"/>
                <a:gd name="connsiteX17" fmla="*/ 2575593 w 4404883"/>
                <a:gd name="connsiteY17" fmla="*/ 583437 h 682425"/>
                <a:gd name="connsiteX18" fmla="*/ 1890413 w 4404883"/>
                <a:gd name="connsiteY18" fmla="*/ 643992 h 682425"/>
                <a:gd name="connsiteX19" fmla="*/ 1016123 w 4404883"/>
                <a:gd name="connsiteY19" fmla="*/ 143042 h 682425"/>
                <a:gd name="connsiteX20" fmla="*/ 769458 w 4404883"/>
                <a:gd name="connsiteY20" fmla="*/ 38448 h 682425"/>
                <a:gd name="connsiteX21" fmla="*/ 506348 w 4404883"/>
                <a:gd name="connsiteY21" fmla="*/ 13676 h 682425"/>
                <a:gd name="connsiteX22" fmla="*/ 2056 w 4404883"/>
                <a:gd name="connsiteY22" fmla="*/ 54963 h 682425"/>
                <a:gd name="connsiteX23" fmla="*/ 2056 w 4404883"/>
                <a:gd name="connsiteY23" fmla="*/ 49458 h 682425"/>
                <a:gd name="connsiteX24" fmla="*/ 4797 w 4404883"/>
                <a:gd name="connsiteY24" fmla="*/ 49458 h 682425"/>
                <a:gd name="connsiteX25" fmla="*/ 21241 w 4404883"/>
                <a:gd name="connsiteY25" fmla="*/ 49458 h 682425"/>
                <a:gd name="connsiteX26" fmla="*/ 385757 w 4404883"/>
                <a:gd name="connsiteY26" fmla="*/ 10923 h 682425"/>
                <a:gd name="connsiteX27" fmla="*/ 393979 w 4404883"/>
                <a:gd name="connsiteY27" fmla="*/ 10923 h 682425"/>
                <a:gd name="connsiteX28" fmla="*/ 605014 w 4404883"/>
                <a:gd name="connsiteY28" fmla="*/ 946 h 682425"/>
                <a:gd name="connsiteX0-1" fmla="*/ 605014 w 4404883"/>
                <a:gd name="connsiteY0-2" fmla="*/ 946 h 682425"/>
                <a:gd name="connsiteX1-3" fmla="*/ 816050 w 4404883"/>
                <a:gd name="connsiteY1-4" fmla="*/ 38448 h 682425"/>
                <a:gd name="connsiteX2-5" fmla="*/ 1177825 w 4404883"/>
                <a:gd name="connsiteY2-6" fmla="*/ 225616 h 682425"/>
                <a:gd name="connsiteX3-7" fmla="*/ 1520415 w 4404883"/>
                <a:gd name="connsiteY3-8" fmla="*/ 448566 h 682425"/>
                <a:gd name="connsiteX4-9" fmla="*/ 1986338 w 4404883"/>
                <a:gd name="connsiteY4-10" fmla="*/ 652249 h 682425"/>
                <a:gd name="connsiteX5-11" fmla="*/ 2427594 w 4404883"/>
                <a:gd name="connsiteY5-12" fmla="*/ 624724 h 682425"/>
                <a:gd name="connsiteX6-13" fmla="*/ 3214181 w 4404883"/>
                <a:gd name="connsiteY6-14" fmla="*/ 173319 h 682425"/>
                <a:gd name="connsiteX7-15" fmla="*/ 3216921 w 4404883"/>
                <a:gd name="connsiteY7-16" fmla="*/ 170567 h 682425"/>
                <a:gd name="connsiteX8-17" fmla="*/ 3348476 w 4404883"/>
                <a:gd name="connsiteY8-18" fmla="*/ 104507 h 682425"/>
                <a:gd name="connsiteX9-19" fmla="*/ 3918546 w 4404883"/>
                <a:gd name="connsiteY9-20" fmla="*/ 38448 h 682425"/>
                <a:gd name="connsiteX10-21" fmla="*/ 4349824 w 4404883"/>
                <a:gd name="connsiteY10-22" fmla="*/ 178566 h 682425"/>
                <a:gd name="connsiteX11-23" fmla="*/ 4404883 w 4404883"/>
                <a:gd name="connsiteY11-24" fmla="*/ 209367 h 682425"/>
                <a:gd name="connsiteX12-25" fmla="*/ 4330039 w 4404883"/>
                <a:gd name="connsiteY12-26" fmla="*/ 184157 h 682425"/>
                <a:gd name="connsiteX13-27" fmla="*/ 4137803 w 4404883"/>
                <a:gd name="connsiteY13-28" fmla="*/ 101755 h 682425"/>
                <a:gd name="connsiteX14-29" fmla="*/ 3688325 w 4404883"/>
                <a:gd name="connsiteY14-30" fmla="*/ 43953 h 682425"/>
                <a:gd name="connsiteX15-31" fmla="*/ 3214181 w 4404883"/>
                <a:gd name="connsiteY15-32" fmla="*/ 184329 h 682425"/>
                <a:gd name="connsiteX16-33" fmla="*/ 2575593 w 4404883"/>
                <a:gd name="connsiteY16-34" fmla="*/ 583437 h 682425"/>
                <a:gd name="connsiteX17-35" fmla="*/ 1890413 w 4404883"/>
                <a:gd name="connsiteY17-36" fmla="*/ 643992 h 682425"/>
                <a:gd name="connsiteX18-37" fmla="*/ 1016123 w 4404883"/>
                <a:gd name="connsiteY18-38" fmla="*/ 143042 h 682425"/>
                <a:gd name="connsiteX19-39" fmla="*/ 769458 w 4404883"/>
                <a:gd name="connsiteY19-40" fmla="*/ 38448 h 682425"/>
                <a:gd name="connsiteX20-41" fmla="*/ 506348 w 4404883"/>
                <a:gd name="connsiteY20-42" fmla="*/ 13676 h 682425"/>
                <a:gd name="connsiteX21-43" fmla="*/ 2056 w 4404883"/>
                <a:gd name="connsiteY21-44" fmla="*/ 54963 h 682425"/>
                <a:gd name="connsiteX22-45" fmla="*/ 2056 w 4404883"/>
                <a:gd name="connsiteY22-46" fmla="*/ 49458 h 682425"/>
                <a:gd name="connsiteX23-47" fmla="*/ 4797 w 4404883"/>
                <a:gd name="connsiteY23-48" fmla="*/ 49458 h 682425"/>
                <a:gd name="connsiteX24-49" fmla="*/ 21241 w 4404883"/>
                <a:gd name="connsiteY24-50" fmla="*/ 49458 h 682425"/>
                <a:gd name="connsiteX25-51" fmla="*/ 385757 w 4404883"/>
                <a:gd name="connsiteY25-52" fmla="*/ 10923 h 682425"/>
                <a:gd name="connsiteX26-53" fmla="*/ 393979 w 4404883"/>
                <a:gd name="connsiteY26-54" fmla="*/ 10923 h 682425"/>
                <a:gd name="connsiteX27-55" fmla="*/ 605014 w 4404883"/>
                <a:gd name="connsiteY27-56" fmla="*/ 946 h 682425"/>
                <a:gd name="connsiteX0-57" fmla="*/ 605014 w 4349824"/>
                <a:gd name="connsiteY0-58" fmla="*/ 946 h 682425"/>
                <a:gd name="connsiteX1-59" fmla="*/ 816050 w 4349824"/>
                <a:gd name="connsiteY1-60" fmla="*/ 38448 h 682425"/>
                <a:gd name="connsiteX2-61" fmla="*/ 1177825 w 4349824"/>
                <a:gd name="connsiteY2-62" fmla="*/ 225616 h 682425"/>
                <a:gd name="connsiteX3-63" fmla="*/ 1520415 w 4349824"/>
                <a:gd name="connsiteY3-64" fmla="*/ 448566 h 682425"/>
                <a:gd name="connsiteX4-65" fmla="*/ 1986338 w 4349824"/>
                <a:gd name="connsiteY4-66" fmla="*/ 652249 h 682425"/>
                <a:gd name="connsiteX5-67" fmla="*/ 2427594 w 4349824"/>
                <a:gd name="connsiteY5-68" fmla="*/ 624724 h 682425"/>
                <a:gd name="connsiteX6-69" fmla="*/ 3214181 w 4349824"/>
                <a:gd name="connsiteY6-70" fmla="*/ 173319 h 682425"/>
                <a:gd name="connsiteX7-71" fmla="*/ 3216921 w 4349824"/>
                <a:gd name="connsiteY7-72" fmla="*/ 170567 h 682425"/>
                <a:gd name="connsiteX8-73" fmla="*/ 3348476 w 4349824"/>
                <a:gd name="connsiteY8-74" fmla="*/ 104507 h 682425"/>
                <a:gd name="connsiteX9-75" fmla="*/ 3918546 w 4349824"/>
                <a:gd name="connsiteY9-76" fmla="*/ 38448 h 682425"/>
                <a:gd name="connsiteX10-77" fmla="*/ 4349824 w 4349824"/>
                <a:gd name="connsiteY10-78" fmla="*/ 178566 h 682425"/>
                <a:gd name="connsiteX11-79" fmla="*/ 4330039 w 4349824"/>
                <a:gd name="connsiteY11-80" fmla="*/ 184157 h 682425"/>
                <a:gd name="connsiteX12-81" fmla="*/ 4137803 w 4349824"/>
                <a:gd name="connsiteY12-82" fmla="*/ 101755 h 682425"/>
                <a:gd name="connsiteX13-83" fmla="*/ 3688325 w 4349824"/>
                <a:gd name="connsiteY13-84" fmla="*/ 43953 h 682425"/>
                <a:gd name="connsiteX14-85" fmla="*/ 3214181 w 4349824"/>
                <a:gd name="connsiteY14-86" fmla="*/ 184329 h 682425"/>
                <a:gd name="connsiteX15-87" fmla="*/ 2575593 w 4349824"/>
                <a:gd name="connsiteY15-88" fmla="*/ 583437 h 682425"/>
                <a:gd name="connsiteX16-89" fmla="*/ 1890413 w 4349824"/>
                <a:gd name="connsiteY16-90" fmla="*/ 643992 h 682425"/>
                <a:gd name="connsiteX17-91" fmla="*/ 1016123 w 4349824"/>
                <a:gd name="connsiteY17-92" fmla="*/ 143042 h 682425"/>
                <a:gd name="connsiteX18-93" fmla="*/ 769458 w 4349824"/>
                <a:gd name="connsiteY18-94" fmla="*/ 38448 h 682425"/>
                <a:gd name="connsiteX19-95" fmla="*/ 506348 w 4349824"/>
                <a:gd name="connsiteY19-96" fmla="*/ 13676 h 682425"/>
                <a:gd name="connsiteX20-97" fmla="*/ 2056 w 4349824"/>
                <a:gd name="connsiteY20-98" fmla="*/ 54963 h 682425"/>
                <a:gd name="connsiteX21-99" fmla="*/ 2056 w 4349824"/>
                <a:gd name="connsiteY21-100" fmla="*/ 49458 h 682425"/>
                <a:gd name="connsiteX22-101" fmla="*/ 4797 w 4349824"/>
                <a:gd name="connsiteY22-102" fmla="*/ 49458 h 682425"/>
                <a:gd name="connsiteX23-103" fmla="*/ 21241 w 4349824"/>
                <a:gd name="connsiteY23-104" fmla="*/ 49458 h 682425"/>
                <a:gd name="connsiteX24-105" fmla="*/ 385757 w 4349824"/>
                <a:gd name="connsiteY24-106" fmla="*/ 10923 h 682425"/>
                <a:gd name="connsiteX25-107" fmla="*/ 393979 w 4349824"/>
                <a:gd name="connsiteY25-108" fmla="*/ 10923 h 682425"/>
                <a:gd name="connsiteX26-109" fmla="*/ 605014 w 4349824"/>
                <a:gd name="connsiteY26-110" fmla="*/ 946 h 6824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</a:cxnLst>
              <a:rect l="l" t="t" r="r" b="b"/>
              <a:pathLst>
                <a:path w="4349824" h="682425">
                  <a:moveTo>
                    <a:pt x="605014" y="946"/>
                  </a:moveTo>
                  <a:cubicBezTo>
                    <a:pt x="675588" y="4042"/>
                    <a:pt x="746162" y="15052"/>
                    <a:pt x="816050" y="38448"/>
                  </a:cubicBezTo>
                  <a:cubicBezTo>
                    <a:pt x="944864" y="79735"/>
                    <a:pt x="1065456" y="151299"/>
                    <a:pt x="1177825" y="225616"/>
                  </a:cubicBezTo>
                  <a:cubicBezTo>
                    <a:pt x="1292935" y="297180"/>
                    <a:pt x="1405305" y="374250"/>
                    <a:pt x="1520415" y="448566"/>
                  </a:cubicBezTo>
                  <a:cubicBezTo>
                    <a:pt x="1665673" y="536645"/>
                    <a:pt x="1816413" y="621972"/>
                    <a:pt x="1986338" y="652249"/>
                  </a:cubicBezTo>
                  <a:cubicBezTo>
                    <a:pt x="2134336" y="682526"/>
                    <a:pt x="2282336" y="671516"/>
                    <a:pt x="2427594" y="624724"/>
                  </a:cubicBezTo>
                  <a:cubicBezTo>
                    <a:pt x="2718110" y="533893"/>
                    <a:pt x="2962034" y="335715"/>
                    <a:pt x="3214181" y="173319"/>
                  </a:cubicBezTo>
                  <a:lnTo>
                    <a:pt x="3216921" y="170567"/>
                  </a:lnTo>
                  <a:cubicBezTo>
                    <a:pt x="3258032" y="145794"/>
                    <a:pt x="3301884" y="118270"/>
                    <a:pt x="3348476" y="104507"/>
                  </a:cubicBezTo>
                  <a:cubicBezTo>
                    <a:pt x="3526623" y="30191"/>
                    <a:pt x="3723955" y="16428"/>
                    <a:pt x="3918546" y="38448"/>
                  </a:cubicBezTo>
                  <a:cubicBezTo>
                    <a:pt x="4072711" y="54963"/>
                    <a:pt x="4214544" y="108636"/>
                    <a:pt x="4349824" y="178566"/>
                  </a:cubicBezTo>
                  <a:lnTo>
                    <a:pt x="4330039" y="184157"/>
                  </a:lnTo>
                  <a:cubicBezTo>
                    <a:pt x="4267988" y="152676"/>
                    <a:pt x="4204266" y="124463"/>
                    <a:pt x="4137803" y="101755"/>
                  </a:cubicBezTo>
                  <a:cubicBezTo>
                    <a:pt x="3995286" y="52210"/>
                    <a:pt x="3839065" y="35696"/>
                    <a:pt x="3688325" y="43953"/>
                  </a:cubicBezTo>
                  <a:cubicBezTo>
                    <a:pt x="3521141" y="52210"/>
                    <a:pt x="3356698" y="96250"/>
                    <a:pt x="3214181" y="184329"/>
                  </a:cubicBezTo>
                  <a:cubicBezTo>
                    <a:pt x="3005886" y="324705"/>
                    <a:pt x="2805813" y="481596"/>
                    <a:pt x="2575593" y="583437"/>
                  </a:cubicBezTo>
                  <a:cubicBezTo>
                    <a:pt x="2359076" y="682526"/>
                    <a:pt x="2120633" y="715556"/>
                    <a:pt x="1890413" y="643992"/>
                  </a:cubicBezTo>
                  <a:cubicBezTo>
                    <a:pt x="1567007" y="544903"/>
                    <a:pt x="1309380" y="302685"/>
                    <a:pt x="1016123" y="143042"/>
                  </a:cubicBezTo>
                  <a:cubicBezTo>
                    <a:pt x="936642" y="101755"/>
                    <a:pt x="857161" y="60468"/>
                    <a:pt x="769458" y="38448"/>
                  </a:cubicBezTo>
                  <a:cubicBezTo>
                    <a:pt x="684495" y="16428"/>
                    <a:pt x="596792" y="10923"/>
                    <a:pt x="506348" y="13676"/>
                  </a:cubicBezTo>
                  <a:cubicBezTo>
                    <a:pt x="339164" y="21933"/>
                    <a:pt x="171981" y="54963"/>
                    <a:pt x="2056" y="54963"/>
                  </a:cubicBezTo>
                  <a:cubicBezTo>
                    <a:pt x="-685" y="54963"/>
                    <a:pt x="-685" y="49458"/>
                    <a:pt x="2056" y="49458"/>
                  </a:cubicBezTo>
                  <a:lnTo>
                    <a:pt x="4797" y="49458"/>
                  </a:lnTo>
                  <a:lnTo>
                    <a:pt x="21241" y="49458"/>
                  </a:lnTo>
                  <a:cubicBezTo>
                    <a:pt x="144573" y="43953"/>
                    <a:pt x="265165" y="24686"/>
                    <a:pt x="385757" y="10923"/>
                  </a:cubicBezTo>
                  <a:lnTo>
                    <a:pt x="393979" y="10923"/>
                  </a:lnTo>
                  <a:cubicBezTo>
                    <a:pt x="463867" y="2666"/>
                    <a:pt x="534441" y="-2151"/>
                    <a:pt x="605014" y="946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27" name="Freeform 45"/>
            <p:cNvSpPr/>
            <p:nvPr/>
          </p:nvSpPr>
          <p:spPr bwMode="auto">
            <a:xfrm rot="3230110">
              <a:off x="4294487" y="304051"/>
              <a:ext cx="135547" cy="325921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45"/>
            <p:cNvSpPr/>
            <p:nvPr/>
          </p:nvSpPr>
          <p:spPr bwMode="auto">
            <a:xfrm rot="11310777">
              <a:off x="4106243" y="547734"/>
              <a:ext cx="135547" cy="325921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-55664" y="0"/>
            <a:ext cx="1541690" cy="785041"/>
            <a:chOff x="-142846" y="-250538"/>
            <a:chExt cx="4668067" cy="1782764"/>
          </a:xfrm>
        </p:grpSpPr>
        <p:sp>
          <p:nvSpPr>
            <p:cNvPr id="9" name="Freeform 6"/>
            <p:cNvSpPr/>
            <p:nvPr/>
          </p:nvSpPr>
          <p:spPr bwMode="auto">
            <a:xfrm>
              <a:off x="3267104" y="35212"/>
              <a:ext cx="350838" cy="338138"/>
            </a:xfrm>
            <a:custGeom>
              <a:avLst/>
              <a:gdLst>
                <a:gd name="T0" fmla="*/ 125 w 128"/>
                <a:gd name="T1" fmla="*/ 55 h 123"/>
                <a:gd name="T2" fmla="*/ 95 w 128"/>
                <a:gd name="T3" fmla="*/ 48 h 123"/>
                <a:gd name="T4" fmla="*/ 65 w 128"/>
                <a:gd name="T5" fmla="*/ 22 h 123"/>
                <a:gd name="T6" fmla="*/ 44 w 128"/>
                <a:gd name="T7" fmla="*/ 2 h 123"/>
                <a:gd name="T8" fmla="*/ 12 w 128"/>
                <a:gd name="T9" fmla="*/ 26 h 123"/>
                <a:gd name="T10" fmla="*/ 3 w 128"/>
                <a:gd name="T11" fmla="*/ 70 h 123"/>
                <a:gd name="T12" fmla="*/ 19 w 128"/>
                <a:gd name="T13" fmla="*/ 106 h 123"/>
                <a:gd name="T14" fmla="*/ 58 w 128"/>
                <a:gd name="T15" fmla="*/ 122 h 123"/>
                <a:gd name="T16" fmla="*/ 109 w 128"/>
                <a:gd name="T17" fmla="*/ 100 h 123"/>
                <a:gd name="T18" fmla="*/ 125 w 128"/>
                <a:gd name="T19" fmla="*/ 5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3">
                  <a:moveTo>
                    <a:pt x="125" y="55"/>
                  </a:moveTo>
                  <a:cubicBezTo>
                    <a:pt x="122" y="39"/>
                    <a:pt x="106" y="40"/>
                    <a:pt x="95" y="48"/>
                  </a:cubicBezTo>
                  <a:cubicBezTo>
                    <a:pt x="98" y="30"/>
                    <a:pt x="82" y="13"/>
                    <a:pt x="65" y="22"/>
                  </a:cubicBezTo>
                  <a:cubicBezTo>
                    <a:pt x="62" y="12"/>
                    <a:pt x="56" y="0"/>
                    <a:pt x="44" y="2"/>
                  </a:cubicBezTo>
                  <a:cubicBezTo>
                    <a:pt x="30" y="4"/>
                    <a:pt x="19" y="16"/>
                    <a:pt x="12" y="26"/>
                  </a:cubicBezTo>
                  <a:cubicBezTo>
                    <a:pt x="2" y="40"/>
                    <a:pt x="0" y="54"/>
                    <a:pt x="3" y="70"/>
                  </a:cubicBezTo>
                  <a:cubicBezTo>
                    <a:pt x="5" y="78"/>
                    <a:pt x="10" y="98"/>
                    <a:pt x="19" y="106"/>
                  </a:cubicBezTo>
                  <a:cubicBezTo>
                    <a:pt x="23" y="122"/>
                    <a:pt x="44" y="123"/>
                    <a:pt x="58" y="122"/>
                  </a:cubicBezTo>
                  <a:cubicBezTo>
                    <a:pt x="76" y="120"/>
                    <a:pt x="97" y="113"/>
                    <a:pt x="109" y="100"/>
                  </a:cubicBezTo>
                  <a:cubicBezTo>
                    <a:pt x="120" y="89"/>
                    <a:pt x="128" y="70"/>
                    <a:pt x="125" y="55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/>
            <p:nvPr/>
          </p:nvSpPr>
          <p:spPr bwMode="auto">
            <a:xfrm>
              <a:off x="169892" y="887700"/>
              <a:ext cx="260350" cy="298450"/>
            </a:xfrm>
            <a:custGeom>
              <a:avLst/>
              <a:gdLst>
                <a:gd name="T0" fmla="*/ 40 w 95"/>
                <a:gd name="T1" fmla="*/ 1 h 108"/>
                <a:gd name="T2" fmla="*/ 39 w 95"/>
                <a:gd name="T3" fmla="*/ 2 h 108"/>
                <a:gd name="T4" fmla="*/ 39 w 95"/>
                <a:gd name="T5" fmla="*/ 2 h 108"/>
                <a:gd name="T6" fmla="*/ 38 w 95"/>
                <a:gd name="T7" fmla="*/ 3 h 108"/>
                <a:gd name="T8" fmla="*/ 37 w 95"/>
                <a:gd name="T9" fmla="*/ 3 h 108"/>
                <a:gd name="T10" fmla="*/ 3 w 95"/>
                <a:gd name="T11" fmla="*/ 76 h 108"/>
                <a:gd name="T12" fmla="*/ 11 w 95"/>
                <a:gd name="T13" fmla="*/ 102 h 108"/>
                <a:gd name="T14" fmla="*/ 27 w 95"/>
                <a:gd name="T15" fmla="*/ 95 h 108"/>
                <a:gd name="T16" fmla="*/ 36 w 95"/>
                <a:gd name="T17" fmla="*/ 103 h 108"/>
                <a:gd name="T18" fmla="*/ 52 w 95"/>
                <a:gd name="T19" fmla="*/ 97 h 108"/>
                <a:gd name="T20" fmla="*/ 66 w 95"/>
                <a:gd name="T21" fmla="*/ 105 h 108"/>
                <a:gd name="T22" fmla="*/ 78 w 95"/>
                <a:gd name="T23" fmla="*/ 95 h 108"/>
                <a:gd name="T24" fmla="*/ 78 w 95"/>
                <a:gd name="T25" fmla="*/ 93 h 108"/>
                <a:gd name="T26" fmla="*/ 40 w 95"/>
                <a:gd name="T27" fmla="*/ 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108">
                  <a:moveTo>
                    <a:pt x="40" y="1"/>
                  </a:moveTo>
                  <a:cubicBezTo>
                    <a:pt x="39" y="0"/>
                    <a:pt x="38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8" y="3"/>
                    <a:pt x="38" y="3"/>
                  </a:cubicBezTo>
                  <a:cubicBezTo>
                    <a:pt x="38" y="3"/>
                    <a:pt x="37" y="2"/>
                    <a:pt x="37" y="3"/>
                  </a:cubicBezTo>
                  <a:cubicBezTo>
                    <a:pt x="9" y="15"/>
                    <a:pt x="0" y="48"/>
                    <a:pt x="3" y="76"/>
                  </a:cubicBezTo>
                  <a:cubicBezTo>
                    <a:pt x="4" y="84"/>
                    <a:pt x="4" y="96"/>
                    <a:pt x="11" y="102"/>
                  </a:cubicBezTo>
                  <a:cubicBezTo>
                    <a:pt x="16" y="108"/>
                    <a:pt x="23" y="100"/>
                    <a:pt x="27" y="95"/>
                  </a:cubicBezTo>
                  <a:cubicBezTo>
                    <a:pt x="29" y="99"/>
                    <a:pt x="31" y="103"/>
                    <a:pt x="36" y="103"/>
                  </a:cubicBezTo>
                  <a:cubicBezTo>
                    <a:pt x="42" y="103"/>
                    <a:pt x="44" y="95"/>
                    <a:pt x="52" y="97"/>
                  </a:cubicBezTo>
                  <a:cubicBezTo>
                    <a:pt x="57" y="98"/>
                    <a:pt x="61" y="105"/>
                    <a:pt x="66" y="105"/>
                  </a:cubicBezTo>
                  <a:cubicBezTo>
                    <a:pt x="72" y="105"/>
                    <a:pt x="75" y="100"/>
                    <a:pt x="78" y="95"/>
                  </a:cubicBezTo>
                  <a:cubicBezTo>
                    <a:pt x="79" y="95"/>
                    <a:pt x="78" y="94"/>
                    <a:pt x="78" y="93"/>
                  </a:cubicBezTo>
                  <a:cubicBezTo>
                    <a:pt x="95" y="61"/>
                    <a:pt x="71" y="15"/>
                    <a:pt x="40" y="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573117" y="822613"/>
              <a:ext cx="182563" cy="195263"/>
            </a:xfrm>
            <a:custGeom>
              <a:avLst/>
              <a:gdLst>
                <a:gd name="T0" fmla="*/ 13 w 67"/>
                <a:gd name="T1" fmla="*/ 0 h 71"/>
                <a:gd name="T2" fmla="*/ 11 w 67"/>
                <a:gd name="T3" fmla="*/ 0 h 71"/>
                <a:gd name="T4" fmla="*/ 11 w 67"/>
                <a:gd name="T5" fmla="*/ 0 h 71"/>
                <a:gd name="T6" fmla="*/ 10 w 67"/>
                <a:gd name="T7" fmla="*/ 1 h 71"/>
                <a:gd name="T8" fmla="*/ 11 w 67"/>
                <a:gd name="T9" fmla="*/ 0 h 71"/>
                <a:gd name="T10" fmla="*/ 10 w 67"/>
                <a:gd name="T11" fmla="*/ 0 h 71"/>
                <a:gd name="T12" fmla="*/ 9 w 67"/>
                <a:gd name="T13" fmla="*/ 3 h 71"/>
                <a:gd name="T14" fmla="*/ 9 w 67"/>
                <a:gd name="T15" fmla="*/ 4 h 71"/>
                <a:gd name="T16" fmla="*/ 4 w 67"/>
                <a:gd name="T17" fmla="*/ 53 h 71"/>
                <a:gd name="T18" fmla="*/ 38 w 67"/>
                <a:gd name="T19" fmla="*/ 65 h 71"/>
                <a:gd name="T20" fmla="*/ 13 w 67"/>
                <a:gd name="T2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71">
                  <a:moveTo>
                    <a:pt x="13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1"/>
                    <a:pt x="10" y="1"/>
                  </a:cubicBezTo>
                  <a:cubicBezTo>
                    <a:pt x="10" y="1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1"/>
                    <a:pt x="10" y="2"/>
                    <a:pt x="9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4" y="20"/>
                    <a:pt x="0" y="37"/>
                    <a:pt x="4" y="53"/>
                  </a:cubicBezTo>
                  <a:cubicBezTo>
                    <a:pt x="8" y="67"/>
                    <a:pt x="25" y="71"/>
                    <a:pt x="38" y="65"/>
                  </a:cubicBezTo>
                  <a:cubicBezTo>
                    <a:pt x="67" y="51"/>
                    <a:pt x="32" y="7"/>
                    <a:pt x="13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13"/>
            <p:cNvSpPr/>
            <p:nvPr/>
          </p:nvSpPr>
          <p:spPr bwMode="auto">
            <a:xfrm>
              <a:off x="2228879" y="390812"/>
              <a:ext cx="360363" cy="373063"/>
            </a:xfrm>
            <a:custGeom>
              <a:avLst/>
              <a:gdLst>
                <a:gd name="T0" fmla="*/ 67 w 132"/>
                <a:gd name="T1" fmla="*/ 125 h 136"/>
                <a:gd name="T2" fmla="*/ 15 w 132"/>
                <a:gd name="T3" fmla="*/ 125 h 136"/>
                <a:gd name="T4" fmla="*/ 0 w 132"/>
                <a:gd name="T5" fmla="*/ 85 h 136"/>
                <a:gd name="T6" fmla="*/ 16 w 132"/>
                <a:gd name="T7" fmla="*/ 37 h 136"/>
                <a:gd name="T8" fmla="*/ 16 w 132"/>
                <a:gd name="T9" fmla="*/ 36 h 136"/>
                <a:gd name="T10" fmla="*/ 39 w 132"/>
                <a:gd name="T11" fmla="*/ 13 h 136"/>
                <a:gd name="T12" fmla="*/ 61 w 132"/>
                <a:gd name="T13" fmla="*/ 1 h 136"/>
                <a:gd name="T14" fmla="*/ 71 w 132"/>
                <a:gd name="T15" fmla="*/ 25 h 136"/>
                <a:gd name="T16" fmla="*/ 76 w 132"/>
                <a:gd name="T17" fmla="*/ 26 h 136"/>
                <a:gd name="T18" fmla="*/ 76 w 132"/>
                <a:gd name="T19" fmla="*/ 24 h 136"/>
                <a:gd name="T20" fmla="*/ 76 w 132"/>
                <a:gd name="T21" fmla="*/ 24 h 136"/>
                <a:gd name="T22" fmla="*/ 82 w 132"/>
                <a:gd name="T23" fmla="*/ 17 h 136"/>
                <a:gd name="T24" fmla="*/ 92 w 132"/>
                <a:gd name="T25" fmla="*/ 12 h 136"/>
                <a:gd name="T26" fmla="*/ 104 w 132"/>
                <a:gd name="T27" fmla="*/ 32 h 136"/>
                <a:gd name="T28" fmla="*/ 107 w 132"/>
                <a:gd name="T29" fmla="*/ 34 h 136"/>
                <a:gd name="T30" fmla="*/ 107 w 132"/>
                <a:gd name="T31" fmla="*/ 34 h 136"/>
                <a:gd name="T32" fmla="*/ 109 w 132"/>
                <a:gd name="T33" fmla="*/ 33 h 136"/>
                <a:gd name="T34" fmla="*/ 123 w 132"/>
                <a:gd name="T35" fmla="*/ 29 h 136"/>
                <a:gd name="T36" fmla="*/ 130 w 132"/>
                <a:gd name="T37" fmla="*/ 41 h 136"/>
                <a:gd name="T38" fmla="*/ 127 w 132"/>
                <a:gd name="T39" fmla="*/ 66 h 136"/>
                <a:gd name="T40" fmla="*/ 115 w 132"/>
                <a:gd name="T41" fmla="*/ 87 h 136"/>
                <a:gd name="T42" fmla="*/ 115 w 132"/>
                <a:gd name="T43" fmla="*/ 87 h 136"/>
                <a:gd name="T44" fmla="*/ 67 w 132"/>
                <a:gd name="T45" fmla="*/ 12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2" h="136">
                  <a:moveTo>
                    <a:pt x="67" y="125"/>
                  </a:moveTo>
                  <a:cubicBezTo>
                    <a:pt x="51" y="131"/>
                    <a:pt x="31" y="136"/>
                    <a:pt x="15" y="125"/>
                  </a:cubicBezTo>
                  <a:cubicBezTo>
                    <a:pt x="3" y="116"/>
                    <a:pt x="0" y="99"/>
                    <a:pt x="0" y="85"/>
                  </a:cubicBezTo>
                  <a:cubicBezTo>
                    <a:pt x="0" y="67"/>
                    <a:pt x="8" y="53"/>
                    <a:pt x="16" y="37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23" y="28"/>
                    <a:pt x="31" y="20"/>
                    <a:pt x="39" y="13"/>
                  </a:cubicBezTo>
                  <a:cubicBezTo>
                    <a:pt x="46" y="8"/>
                    <a:pt x="53" y="3"/>
                    <a:pt x="61" y="1"/>
                  </a:cubicBezTo>
                  <a:cubicBezTo>
                    <a:pt x="73" y="0"/>
                    <a:pt x="72" y="18"/>
                    <a:pt x="71" y="25"/>
                  </a:cubicBezTo>
                  <a:cubicBezTo>
                    <a:pt x="71" y="28"/>
                    <a:pt x="76" y="28"/>
                    <a:pt x="76" y="26"/>
                  </a:cubicBezTo>
                  <a:cubicBezTo>
                    <a:pt x="76" y="25"/>
                    <a:pt x="76" y="24"/>
                    <a:pt x="76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9" y="22"/>
                    <a:pt x="80" y="19"/>
                    <a:pt x="82" y="17"/>
                  </a:cubicBezTo>
                  <a:cubicBezTo>
                    <a:pt x="85" y="14"/>
                    <a:pt x="89" y="13"/>
                    <a:pt x="92" y="12"/>
                  </a:cubicBezTo>
                  <a:cubicBezTo>
                    <a:pt x="104" y="10"/>
                    <a:pt x="105" y="24"/>
                    <a:pt x="104" y="32"/>
                  </a:cubicBezTo>
                  <a:cubicBezTo>
                    <a:pt x="104" y="33"/>
                    <a:pt x="105" y="34"/>
                    <a:pt x="107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8" y="34"/>
                    <a:pt x="109" y="33"/>
                    <a:pt x="109" y="33"/>
                  </a:cubicBezTo>
                  <a:cubicBezTo>
                    <a:pt x="113" y="29"/>
                    <a:pt x="118" y="25"/>
                    <a:pt x="123" y="29"/>
                  </a:cubicBezTo>
                  <a:cubicBezTo>
                    <a:pt x="127" y="32"/>
                    <a:pt x="128" y="37"/>
                    <a:pt x="130" y="41"/>
                  </a:cubicBezTo>
                  <a:cubicBezTo>
                    <a:pt x="132" y="49"/>
                    <a:pt x="130" y="58"/>
                    <a:pt x="127" y="66"/>
                  </a:cubicBezTo>
                  <a:cubicBezTo>
                    <a:pt x="124" y="73"/>
                    <a:pt x="119" y="80"/>
                    <a:pt x="115" y="87"/>
                  </a:cubicBezTo>
                  <a:cubicBezTo>
                    <a:pt x="115" y="87"/>
                    <a:pt x="115" y="87"/>
                    <a:pt x="115" y="87"/>
                  </a:cubicBezTo>
                  <a:cubicBezTo>
                    <a:pt x="103" y="106"/>
                    <a:pt x="89" y="117"/>
                    <a:pt x="67" y="12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4"/>
            <p:cNvSpPr/>
            <p:nvPr/>
          </p:nvSpPr>
          <p:spPr bwMode="auto">
            <a:xfrm>
              <a:off x="344517" y="-250538"/>
              <a:ext cx="750888" cy="585788"/>
            </a:xfrm>
            <a:custGeom>
              <a:avLst/>
              <a:gdLst>
                <a:gd name="T0" fmla="*/ 267 w 274"/>
                <a:gd name="T1" fmla="*/ 142 h 213"/>
                <a:gd name="T2" fmla="*/ 236 w 274"/>
                <a:gd name="T3" fmla="*/ 131 h 213"/>
                <a:gd name="T4" fmla="*/ 233 w 274"/>
                <a:gd name="T5" fmla="*/ 99 h 213"/>
                <a:gd name="T6" fmla="*/ 210 w 274"/>
                <a:gd name="T7" fmla="*/ 92 h 213"/>
                <a:gd name="T8" fmla="*/ 200 w 274"/>
                <a:gd name="T9" fmla="*/ 52 h 213"/>
                <a:gd name="T10" fmla="*/ 166 w 274"/>
                <a:gd name="T11" fmla="*/ 52 h 213"/>
                <a:gd name="T12" fmla="*/ 162 w 274"/>
                <a:gd name="T13" fmla="*/ 19 h 213"/>
                <a:gd name="T14" fmla="*/ 111 w 274"/>
                <a:gd name="T15" fmla="*/ 36 h 213"/>
                <a:gd name="T16" fmla="*/ 56 w 274"/>
                <a:gd name="T17" fmla="*/ 26 h 213"/>
                <a:gd name="T18" fmla="*/ 26 w 274"/>
                <a:gd name="T19" fmla="*/ 19 h 213"/>
                <a:gd name="T20" fmla="*/ 0 w 274"/>
                <a:gd name="T21" fmla="*/ 75 h 213"/>
                <a:gd name="T22" fmla="*/ 25 w 274"/>
                <a:gd name="T23" fmla="*/ 139 h 213"/>
                <a:gd name="T24" fmla="*/ 79 w 274"/>
                <a:gd name="T25" fmla="*/ 182 h 213"/>
                <a:gd name="T26" fmla="*/ 79 w 274"/>
                <a:gd name="T27" fmla="*/ 183 h 213"/>
                <a:gd name="T28" fmla="*/ 143 w 274"/>
                <a:gd name="T29" fmla="*/ 204 h 213"/>
                <a:gd name="T30" fmla="*/ 221 w 274"/>
                <a:gd name="T31" fmla="*/ 209 h 213"/>
                <a:gd name="T32" fmla="*/ 269 w 274"/>
                <a:gd name="T33" fmla="*/ 176 h 213"/>
                <a:gd name="T34" fmla="*/ 267 w 274"/>
                <a:gd name="T35" fmla="*/ 14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" h="213">
                  <a:moveTo>
                    <a:pt x="267" y="142"/>
                  </a:moveTo>
                  <a:cubicBezTo>
                    <a:pt x="260" y="132"/>
                    <a:pt x="248" y="130"/>
                    <a:pt x="236" y="131"/>
                  </a:cubicBezTo>
                  <a:cubicBezTo>
                    <a:pt x="242" y="122"/>
                    <a:pt x="237" y="107"/>
                    <a:pt x="233" y="99"/>
                  </a:cubicBezTo>
                  <a:cubicBezTo>
                    <a:pt x="228" y="90"/>
                    <a:pt x="219" y="88"/>
                    <a:pt x="210" y="92"/>
                  </a:cubicBezTo>
                  <a:cubicBezTo>
                    <a:pt x="213" y="78"/>
                    <a:pt x="210" y="63"/>
                    <a:pt x="200" y="52"/>
                  </a:cubicBezTo>
                  <a:cubicBezTo>
                    <a:pt x="191" y="42"/>
                    <a:pt x="176" y="44"/>
                    <a:pt x="166" y="52"/>
                  </a:cubicBezTo>
                  <a:cubicBezTo>
                    <a:pt x="171" y="41"/>
                    <a:pt x="173" y="27"/>
                    <a:pt x="162" y="19"/>
                  </a:cubicBezTo>
                  <a:cubicBezTo>
                    <a:pt x="144" y="6"/>
                    <a:pt x="123" y="23"/>
                    <a:pt x="111" y="36"/>
                  </a:cubicBezTo>
                  <a:cubicBezTo>
                    <a:pt x="102" y="12"/>
                    <a:pt x="69" y="0"/>
                    <a:pt x="56" y="26"/>
                  </a:cubicBezTo>
                  <a:cubicBezTo>
                    <a:pt x="51" y="14"/>
                    <a:pt x="39" y="12"/>
                    <a:pt x="26" y="19"/>
                  </a:cubicBezTo>
                  <a:cubicBezTo>
                    <a:pt x="7" y="29"/>
                    <a:pt x="0" y="54"/>
                    <a:pt x="0" y="75"/>
                  </a:cubicBezTo>
                  <a:cubicBezTo>
                    <a:pt x="0" y="97"/>
                    <a:pt x="11" y="121"/>
                    <a:pt x="25" y="139"/>
                  </a:cubicBezTo>
                  <a:cubicBezTo>
                    <a:pt x="38" y="158"/>
                    <a:pt x="58" y="172"/>
                    <a:pt x="79" y="182"/>
                  </a:cubicBezTo>
                  <a:cubicBezTo>
                    <a:pt x="79" y="182"/>
                    <a:pt x="79" y="183"/>
                    <a:pt x="79" y="183"/>
                  </a:cubicBezTo>
                  <a:cubicBezTo>
                    <a:pt x="97" y="195"/>
                    <a:pt x="122" y="200"/>
                    <a:pt x="143" y="204"/>
                  </a:cubicBezTo>
                  <a:cubicBezTo>
                    <a:pt x="168" y="210"/>
                    <a:pt x="195" y="213"/>
                    <a:pt x="221" y="209"/>
                  </a:cubicBezTo>
                  <a:cubicBezTo>
                    <a:pt x="242" y="206"/>
                    <a:pt x="261" y="196"/>
                    <a:pt x="269" y="176"/>
                  </a:cubicBezTo>
                  <a:cubicBezTo>
                    <a:pt x="273" y="166"/>
                    <a:pt x="274" y="151"/>
                    <a:pt x="267" y="142"/>
                  </a:cubicBezTo>
                  <a:close/>
                </a:path>
              </a:pathLst>
            </a:custGeom>
            <a:solidFill>
              <a:srgbClr val="E54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5"/>
            <p:cNvSpPr/>
            <p:nvPr/>
          </p:nvSpPr>
          <p:spPr bwMode="auto">
            <a:xfrm>
              <a:off x="358804" y="-112425"/>
              <a:ext cx="657225" cy="444500"/>
            </a:xfrm>
            <a:custGeom>
              <a:avLst/>
              <a:gdLst>
                <a:gd name="T0" fmla="*/ 214 w 240"/>
                <a:gd name="T1" fmla="*/ 117 h 162"/>
                <a:gd name="T2" fmla="*/ 214 w 240"/>
                <a:gd name="T3" fmla="*/ 93 h 162"/>
                <a:gd name="T4" fmla="*/ 187 w 240"/>
                <a:gd name="T5" fmla="*/ 91 h 162"/>
                <a:gd name="T6" fmla="*/ 164 w 240"/>
                <a:gd name="T7" fmla="*/ 52 h 162"/>
                <a:gd name="T8" fmla="*/ 156 w 240"/>
                <a:gd name="T9" fmla="*/ 27 h 162"/>
                <a:gd name="T10" fmla="*/ 127 w 240"/>
                <a:gd name="T11" fmla="*/ 33 h 162"/>
                <a:gd name="T12" fmla="*/ 86 w 240"/>
                <a:gd name="T13" fmla="*/ 19 h 162"/>
                <a:gd name="T14" fmla="*/ 65 w 240"/>
                <a:gd name="T15" fmla="*/ 2 h 162"/>
                <a:gd name="T16" fmla="*/ 46 w 240"/>
                <a:gd name="T17" fmla="*/ 15 h 162"/>
                <a:gd name="T18" fmla="*/ 46 w 240"/>
                <a:gd name="T19" fmla="*/ 15 h 162"/>
                <a:gd name="T20" fmla="*/ 10 w 240"/>
                <a:gd name="T21" fmla="*/ 9 h 162"/>
                <a:gd name="T22" fmla="*/ 2 w 240"/>
                <a:gd name="T23" fmla="*/ 47 h 162"/>
                <a:gd name="T24" fmla="*/ 24 w 240"/>
                <a:gd name="T25" fmla="*/ 96 h 162"/>
                <a:gd name="T26" fmla="*/ 68 w 240"/>
                <a:gd name="T27" fmla="*/ 134 h 162"/>
                <a:gd name="T28" fmla="*/ 69 w 240"/>
                <a:gd name="T29" fmla="*/ 133 h 162"/>
                <a:gd name="T30" fmla="*/ 92 w 240"/>
                <a:gd name="T31" fmla="*/ 143 h 162"/>
                <a:gd name="T32" fmla="*/ 132 w 240"/>
                <a:gd name="T33" fmla="*/ 155 h 162"/>
                <a:gd name="T34" fmla="*/ 197 w 240"/>
                <a:gd name="T35" fmla="*/ 160 h 162"/>
                <a:gd name="T36" fmla="*/ 238 w 240"/>
                <a:gd name="T37" fmla="*/ 134 h 162"/>
                <a:gd name="T38" fmla="*/ 214 w 240"/>
                <a:gd name="T39" fmla="*/ 11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62">
                  <a:moveTo>
                    <a:pt x="214" y="117"/>
                  </a:moveTo>
                  <a:cubicBezTo>
                    <a:pt x="219" y="109"/>
                    <a:pt x="221" y="100"/>
                    <a:pt x="214" y="93"/>
                  </a:cubicBezTo>
                  <a:cubicBezTo>
                    <a:pt x="207" y="87"/>
                    <a:pt x="196" y="88"/>
                    <a:pt x="187" y="91"/>
                  </a:cubicBezTo>
                  <a:cubicBezTo>
                    <a:pt x="195" y="71"/>
                    <a:pt x="185" y="39"/>
                    <a:pt x="164" y="52"/>
                  </a:cubicBezTo>
                  <a:cubicBezTo>
                    <a:pt x="167" y="43"/>
                    <a:pt x="167" y="32"/>
                    <a:pt x="156" y="27"/>
                  </a:cubicBezTo>
                  <a:cubicBezTo>
                    <a:pt x="147" y="22"/>
                    <a:pt x="135" y="26"/>
                    <a:pt x="127" y="33"/>
                  </a:cubicBezTo>
                  <a:cubicBezTo>
                    <a:pt x="127" y="9"/>
                    <a:pt x="101" y="5"/>
                    <a:pt x="86" y="19"/>
                  </a:cubicBezTo>
                  <a:cubicBezTo>
                    <a:pt x="82" y="10"/>
                    <a:pt x="75" y="3"/>
                    <a:pt x="65" y="2"/>
                  </a:cubicBezTo>
                  <a:cubicBezTo>
                    <a:pt x="56" y="0"/>
                    <a:pt x="47" y="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36" y="7"/>
                    <a:pt x="22" y="0"/>
                    <a:pt x="10" y="9"/>
                  </a:cubicBezTo>
                  <a:cubicBezTo>
                    <a:pt x="0" y="17"/>
                    <a:pt x="0" y="35"/>
                    <a:pt x="2" y="47"/>
                  </a:cubicBezTo>
                  <a:cubicBezTo>
                    <a:pt x="4" y="65"/>
                    <a:pt x="13" y="82"/>
                    <a:pt x="24" y="96"/>
                  </a:cubicBezTo>
                  <a:cubicBezTo>
                    <a:pt x="35" y="111"/>
                    <a:pt x="50" y="128"/>
                    <a:pt x="68" y="134"/>
                  </a:cubicBezTo>
                  <a:cubicBezTo>
                    <a:pt x="69" y="134"/>
                    <a:pt x="69" y="134"/>
                    <a:pt x="69" y="133"/>
                  </a:cubicBezTo>
                  <a:cubicBezTo>
                    <a:pt x="75" y="138"/>
                    <a:pt x="86" y="141"/>
                    <a:pt x="92" y="143"/>
                  </a:cubicBezTo>
                  <a:cubicBezTo>
                    <a:pt x="105" y="148"/>
                    <a:pt x="119" y="152"/>
                    <a:pt x="132" y="155"/>
                  </a:cubicBezTo>
                  <a:cubicBezTo>
                    <a:pt x="153" y="159"/>
                    <a:pt x="175" y="162"/>
                    <a:pt x="197" y="160"/>
                  </a:cubicBezTo>
                  <a:cubicBezTo>
                    <a:pt x="213" y="158"/>
                    <a:pt x="235" y="152"/>
                    <a:pt x="238" y="134"/>
                  </a:cubicBezTo>
                  <a:cubicBezTo>
                    <a:pt x="240" y="120"/>
                    <a:pt x="225" y="115"/>
                    <a:pt x="214" y="117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6"/>
            <p:cNvSpPr/>
            <p:nvPr/>
          </p:nvSpPr>
          <p:spPr bwMode="auto">
            <a:xfrm>
              <a:off x="422304" y="-10825"/>
              <a:ext cx="452438" cy="327025"/>
            </a:xfrm>
            <a:custGeom>
              <a:avLst/>
              <a:gdLst>
                <a:gd name="T0" fmla="*/ 160 w 165"/>
                <a:gd name="T1" fmla="*/ 91 h 119"/>
                <a:gd name="T2" fmla="*/ 140 w 165"/>
                <a:gd name="T3" fmla="*/ 86 h 119"/>
                <a:gd name="T4" fmla="*/ 124 w 165"/>
                <a:gd name="T5" fmla="*/ 66 h 119"/>
                <a:gd name="T6" fmla="*/ 102 w 165"/>
                <a:gd name="T7" fmla="*/ 44 h 119"/>
                <a:gd name="T8" fmla="*/ 66 w 165"/>
                <a:gd name="T9" fmla="*/ 29 h 119"/>
                <a:gd name="T10" fmla="*/ 38 w 165"/>
                <a:gd name="T11" fmla="*/ 16 h 119"/>
                <a:gd name="T12" fmla="*/ 14 w 165"/>
                <a:gd name="T13" fmla="*/ 2 h 119"/>
                <a:gd name="T14" fmla="*/ 1 w 165"/>
                <a:gd name="T15" fmla="*/ 23 h 119"/>
                <a:gd name="T16" fmla="*/ 47 w 165"/>
                <a:gd name="T17" fmla="*/ 96 h 119"/>
                <a:gd name="T18" fmla="*/ 48 w 165"/>
                <a:gd name="T19" fmla="*/ 98 h 119"/>
                <a:gd name="T20" fmla="*/ 147 w 165"/>
                <a:gd name="T21" fmla="*/ 110 h 119"/>
                <a:gd name="T22" fmla="*/ 160 w 165"/>
                <a:gd name="T23" fmla="*/ 9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" h="119">
                  <a:moveTo>
                    <a:pt x="160" y="91"/>
                  </a:moveTo>
                  <a:cubicBezTo>
                    <a:pt x="155" y="85"/>
                    <a:pt x="147" y="84"/>
                    <a:pt x="140" y="86"/>
                  </a:cubicBezTo>
                  <a:cubicBezTo>
                    <a:pt x="147" y="75"/>
                    <a:pt x="136" y="63"/>
                    <a:pt x="124" y="66"/>
                  </a:cubicBezTo>
                  <a:cubicBezTo>
                    <a:pt x="131" y="55"/>
                    <a:pt x="117" y="38"/>
                    <a:pt x="102" y="44"/>
                  </a:cubicBezTo>
                  <a:cubicBezTo>
                    <a:pt x="107" y="23"/>
                    <a:pt x="82" y="16"/>
                    <a:pt x="66" y="29"/>
                  </a:cubicBezTo>
                  <a:cubicBezTo>
                    <a:pt x="61" y="16"/>
                    <a:pt x="47" y="1"/>
                    <a:pt x="38" y="16"/>
                  </a:cubicBezTo>
                  <a:cubicBezTo>
                    <a:pt x="32" y="9"/>
                    <a:pt x="23" y="0"/>
                    <a:pt x="14" y="2"/>
                  </a:cubicBezTo>
                  <a:cubicBezTo>
                    <a:pt x="3" y="4"/>
                    <a:pt x="0" y="13"/>
                    <a:pt x="1" y="23"/>
                  </a:cubicBezTo>
                  <a:cubicBezTo>
                    <a:pt x="2" y="53"/>
                    <a:pt x="25" y="77"/>
                    <a:pt x="47" y="96"/>
                  </a:cubicBezTo>
                  <a:cubicBezTo>
                    <a:pt x="46" y="97"/>
                    <a:pt x="46" y="98"/>
                    <a:pt x="48" y="98"/>
                  </a:cubicBezTo>
                  <a:cubicBezTo>
                    <a:pt x="79" y="107"/>
                    <a:pt x="114" y="119"/>
                    <a:pt x="147" y="110"/>
                  </a:cubicBezTo>
                  <a:cubicBezTo>
                    <a:pt x="153" y="108"/>
                    <a:pt x="165" y="99"/>
                    <a:pt x="160" y="91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7"/>
            <p:cNvSpPr/>
            <p:nvPr/>
          </p:nvSpPr>
          <p:spPr bwMode="auto">
            <a:xfrm>
              <a:off x="287367" y="79662"/>
              <a:ext cx="441325" cy="387350"/>
            </a:xfrm>
            <a:custGeom>
              <a:avLst/>
              <a:gdLst>
                <a:gd name="T0" fmla="*/ 157 w 161"/>
                <a:gd name="T1" fmla="*/ 50 h 141"/>
                <a:gd name="T2" fmla="*/ 141 w 161"/>
                <a:gd name="T3" fmla="*/ 46 h 141"/>
                <a:gd name="T4" fmla="*/ 135 w 161"/>
                <a:gd name="T5" fmla="*/ 31 h 141"/>
                <a:gd name="T6" fmla="*/ 119 w 161"/>
                <a:gd name="T7" fmla="*/ 32 h 141"/>
                <a:gd name="T8" fmla="*/ 110 w 161"/>
                <a:gd name="T9" fmla="*/ 16 h 141"/>
                <a:gd name="T10" fmla="*/ 95 w 161"/>
                <a:gd name="T11" fmla="*/ 18 h 141"/>
                <a:gd name="T12" fmla="*/ 95 w 161"/>
                <a:gd name="T13" fmla="*/ 17 h 141"/>
                <a:gd name="T14" fmla="*/ 64 w 161"/>
                <a:gd name="T15" fmla="*/ 8 h 141"/>
                <a:gd name="T16" fmla="*/ 63 w 161"/>
                <a:gd name="T17" fmla="*/ 9 h 141"/>
                <a:gd name="T18" fmla="*/ 94 w 161"/>
                <a:gd name="T19" fmla="*/ 63 h 141"/>
                <a:gd name="T20" fmla="*/ 13 w 161"/>
                <a:gd name="T21" fmla="*/ 129 h 141"/>
                <a:gd name="T22" fmla="*/ 0 w 161"/>
                <a:gd name="T23" fmla="*/ 138 h 141"/>
                <a:gd name="T24" fmla="*/ 3 w 161"/>
                <a:gd name="T25" fmla="*/ 141 h 141"/>
                <a:gd name="T26" fmla="*/ 26 w 161"/>
                <a:gd name="T27" fmla="*/ 125 h 141"/>
                <a:gd name="T28" fmla="*/ 96 w 161"/>
                <a:gd name="T29" fmla="*/ 65 h 141"/>
                <a:gd name="T30" fmla="*/ 157 w 161"/>
                <a:gd name="T31" fmla="*/ 65 h 141"/>
                <a:gd name="T32" fmla="*/ 157 w 161"/>
                <a:gd name="T33" fmla="*/ 5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41">
                  <a:moveTo>
                    <a:pt x="157" y="50"/>
                  </a:moveTo>
                  <a:cubicBezTo>
                    <a:pt x="153" y="46"/>
                    <a:pt x="147" y="45"/>
                    <a:pt x="141" y="46"/>
                  </a:cubicBezTo>
                  <a:cubicBezTo>
                    <a:pt x="142" y="41"/>
                    <a:pt x="140" y="34"/>
                    <a:pt x="135" y="31"/>
                  </a:cubicBezTo>
                  <a:cubicBezTo>
                    <a:pt x="131" y="28"/>
                    <a:pt x="124" y="29"/>
                    <a:pt x="119" y="32"/>
                  </a:cubicBezTo>
                  <a:cubicBezTo>
                    <a:pt x="119" y="26"/>
                    <a:pt x="115" y="19"/>
                    <a:pt x="110" y="16"/>
                  </a:cubicBezTo>
                  <a:cubicBezTo>
                    <a:pt x="105" y="12"/>
                    <a:pt x="99" y="13"/>
                    <a:pt x="95" y="18"/>
                  </a:cubicBezTo>
                  <a:cubicBezTo>
                    <a:pt x="95" y="18"/>
                    <a:pt x="95" y="17"/>
                    <a:pt x="95" y="17"/>
                  </a:cubicBezTo>
                  <a:cubicBezTo>
                    <a:pt x="89" y="8"/>
                    <a:pt x="74" y="0"/>
                    <a:pt x="64" y="8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59" y="30"/>
                    <a:pt x="78" y="51"/>
                    <a:pt x="94" y="63"/>
                  </a:cubicBezTo>
                  <a:cubicBezTo>
                    <a:pt x="72" y="92"/>
                    <a:pt x="42" y="110"/>
                    <a:pt x="13" y="129"/>
                  </a:cubicBezTo>
                  <a:cubicBezTo>
                    <a:pt x="9" y="132"/>
                    <a:pt x="5" y="135"/>
                    <a:pt x="0" y="138"/>
                  </a:cubicBezTo>
                  <a:cubicBezTo>
                    <a:pt x="1" y="140"/>
                    <a:pt x="2" y="141"/>
                    <a:pt x="3" y="141"/>
                  </a:cubicBezTo>
                  <a:cubicBezTo>
                    <a:pt x="10" y="136"/>
                    <a:pt x="18" y="130"/>
                    <a:pt x="26" y="125"/>
                  </a:cubicBezTo>
                  <a:cubicBezTo>
                    <a:pt x="51" y="109"/>
                    <a:pt x="81" y="92"/>
                    <a:pt x="96" y="65"/>
                  </a:cubicBezTo>
                  <a:cubicBezTo>
                    <a:pt x="112" y="72"/>
                    <a:pt x="145" y="85"/>
                    <a:pt x="157" y="65"/>
                  </a:cubicBezTo>
                  <a:cubicBezTo>
                    <a:pt x="160" y="61"/>
                    <a:pt x="161" y="54"/>
                    <a:pt x="157" y="50"/>
                  </a:cubicBezTo>
                  <a:close/>
                </a:path>
              </a:pathLst>
            </a:custGeom>
            <a:solidFill>
              <a:srgbClr val="F6C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8"/>
            <p:cNvSpPr/>
            <p:nvPr/>
          </p:nvSpPr>
          <p:spPr bwMode="auto">
            <a:xfrm>
              <a:off x="150842" y="470187"/>
              <a:ext cx="227013" cy="528638"/>
            </a:xfrm>
            <a:custGeom>
              <a:avLst/>
              <a:gdLst>
                <a:gd name="T0" fmla="*/ 49 w 83"/>
                <a:gd name="T1" fmla="*/ 152 h 192"/>
                <a:gd name="T2" fmla="*/ 50 w 83"/>
                <a:gd name="T3" fmla="*/ 113 h 192"/>
                <a:gd name="T4" fmla="*/ 45 w 83"/>
                <a:gd name="T5" fmla="*/ 65 h 192"/>
                <a:gd name="T6" fmla="*/ 1 w 83"/>
                <a:gd name="T7" fmla="*/ 0 h 192"/>
                <a:gd name="T8" fmla="*/ 0 w 83"/>
                <a:gd name="T9" fmla="*/ 1 h 192"/>
                <a:gd name="T10" fmla="*/ 42 w 83"/>
                <a:gd name="T11" fmla="*/ 71 h 192"/>
                <a:gd name="T12" fmla="*/ 46 w 83"/>
                <a:gd name="T13" fmla="*/ 116 h 192"/>
                <a:gd name="T14" fmla="*/ 45 w 83"/>
                <a:gd name="T15" fmla="*/ 153 h 192"/>
                <a:gd name="T16" fmla="*/ 18 w 83"/>
                <a:gd name="T17" fmla="*/ 181 h 192"/>
                <a:gd name="T18" fmla="*/ 21 w 83"/>
                <a:gd name="T19" fmla="*/ 184 h 192"/>
                <a:gd name="T20" fmla="*/ 34 w 83"/>
                <a:gd name="T21" fmla="*/ 177 h 192"/>
                <a:gd name="T22" fmla="*/ 41 w 83"/>
                <a:gd name="T23" fmla="*/ 187 h 192"/>
                <a:gd name="T24" fmla="*/ 45 w 83"/>
                <a:gd name="T25" fmla="*/ 187 h 192"/>
                <a:gd name="T26" fmla="*/ 49 w 83"/>
                <a:gd name="T27" fmla="*/ 181 h 192"/>
                <a:gd name="T28" fmla="*/ 54 w 83"/>
                <a:gd name="T29" fmla="*/ 187 h 192"/>
                <a:gd name="T30" fmla="*/ 58 w 83"/>
                <a:gd name="T31" fmla="*/ 187 h 192"/>
                <a:gd name="T32" fmla="*/ 61 w 83"/>
                <a:gd name="T33" fmla="*/ 180 h 192"/>
                <a:gd name="T34" fmla="*/ 78 w 83"/>
                <a:gd name="T35" fmla="*/ 182 h 192"/>
                <a:gd name="T36" fmla="*/ 49 w 83"/>
                <a:gd name="T37" fmla="*/ 15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92">
                  <a:moveTo>
                    <a:pt x="49" y="152"/>
                  </a:moveTo>
                  <a:cubicBezTo>
                    <a:pt x="52" y="140"/>
                    <a:pt x="51" y="126"/>
                    <a:pt x="50" y="113"/>
                  </a:cubicBezTo>
                  <a:cubicBezTo>
                    <a:pt x="50" y="97"/>
                    <a:pt x="48" y="81"/>
                    <a:pt x="45" y="65"/>
                  </a:cubicBezTo>
                  <a:cubicBezTo>
                    <a:pt x="40" y="40"/>
                    <a:pt x="28" y="8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7" y="16"/>
                    <a:pt x="37" y="43"/>
                    <a:pt x="42" y="71"/>
                  </a:cubicBezTo>
                  <a:cubicBezTo>
                    <a:pt x="45" y="86"/>
                    <a:pt x="46" y="101"/>
                    <a:pt x="46" y="116"/>
                  </a:cubicBezTo>
                  <a:cubicBezTo>
                    <a:pt x="46" y="128"/>
                    <a:pt x="44" y="141"/>
                    <a:pt x="45" y="153"/>
                  </a:cubicBezTo>
                  <a:cubicBezTo>
                    <a:pt x="31" y="157"/>
                    <a:pt x="21" y="168"/>
                    <a:pt x="18" y="181"/>
                  </a:cubicBezTo>
                  <a:cubicBezTo>
                    <a:pt x="17" y="183"/>
                    <a:pt x="19" y="185"/>
                    <a:pt x="21" y="184"/>
                  </a:cubicBezTo>
                  <a:cubicBezTo>
                    <a:pt x="25" y="181"/>
                    <a:pt x="30" y="180"/>
                    <a:pt x="34" y="177"/>
                  </a:cubicBezTo>
                  <a:cubicBezTo>
                    <a:pt x="36" y="181"/>
                    <a:pt x="40" y="183"/>
                    <a:pt x="41" y="187"/>
                  </a:cubicBezTo>
                  <a:cubicBezTo>
                    <a:pt x="42" y="189"/>
                    <a:pt x="44" y="188"/>
                    <a:pt x="45" y="187"/>
                  </a:cubicBezTo>
                  <a:cubicBezTo>
                    <a:pt x="46" y="185"/>
                    <a:pt x="48" y="183"/>
                    <a:pt x="49" y="181"/>
                  </a:cubicBezTo>
                  <a:cubicBezTo>
                    <a:pt x="51" y="183"/>
                    <a:pt x="52" y="185"/>
                    <a:pt x="54" y="187"/>
                  </a:cubicBezTo>
                  <a:cubicBezTo>
                    <a:pt x="55" y="189"/>
                    <a:pt x="57" y="189"/>
                    <a:pt x="58" y="187"/>
                  </a:cubicBezTo>
                  <a:cubicBezTo>
                    <a:pt x="59" y="185"/>
                    <a:pt x="60" y="182"/>
                    <a:pt x="61" y="180"/>
                  </a:cubicBezTo>
                  <a:cubicBezTo>
                    <a:pt x="65" y="186"/>
                    <a:pt x="75" y="192"/>
                    <a:pt x="78" y="182"/>
                  </a:cubicBezTo>
                  <a:cubicBezTo>
                    <a:pt x="83" y="166"/>
                    <a:pt x="60" y="155"/>
                    <a:pt x="49" y="15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9"/>
            <p:cNvSpPr/>
            <p:nvPr/>
          </p:nvSpPr>
          <p:spPr bwMode="auto">
            <a:xfrm>
              <a:off x="446117" y="443200"/>
              <a:ext cx="241300" cy="485775"/>
            </a:xfrm>
            <a:custGeom>
              <a:avLst/>
              <a:gdLst>
                <a:gd name="T0" fmla="*/ 60 w 88"/>
                <a:gd name="T1" fmla="*/ 136 h 177"/>
                <a:gd name="T2" fmla="*/ 59 w 88"/>
                <a:gd name="T3" fmla="*/ 136 h 177"/>
                <a:gd name="T4" fmla="*/ 56 w 88"/>
                <a:gd name="T5" fmla="*/ 102 h 177"/>
                <a:gd name="T6" fmla="*/ 48 w 88"/>
                <a:gd name="T7" fmla="*/ 57 h 177"/>
                <a:gd name="T8" fmla="*/ 1 w 88"/>
                <a:gd name="T9" fmla="*/ 0 h 177"/>
                <a:gd name="T10" fmla="*/ 1 w 88"/>
                <a:gd name="T11" fmla="*/ 2 h 177"/>
                <a:gd name="T12" fmla="*/ 47 w 88"/>
                <a:gd name="T13" fmla="*/ 65 h 177"/>
                <a:gd name="T14" fmla="*/ 53 w 88"/>
                <a:gd name="T15" fmla="*/ 107 h 177"/>
                <a:gd name="T16" fmla="*/ 55 w 88"/>
                <a:gd name="T17" fmla="*/ 136 h 177"/>
                <a:gd name="T18" fmla="*/ 53 w 88"/>
                <a:gd name="T19" fmla="*/ 168 h 177"/>
                <a:gd name="T20" fmla="*/ 59 w 88"/>
                <a:gd name="T21" fmla="*/ 177 h 177"/>
                <a:gd name="T22" fmla="*/ 72 w 88"/>
                <a:gd name="T23" fmla="*/ 174 h 177"/>
                <a:gd name="T24" fmla="*/ 60 w 88"/>
                <a:gd name="T25" fmla="*/ 13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7">
                  <a:moveTo>
                    <a:pt x="60" y="136"/>
                  </a:moveTo>
                  <a:cubicBezTo>
                    <a:pt x="59" y="136"/>
                    <a:pt x="59" y="136"/>
                    <a:pt x="59" y="136"/>
                  </a:cubicBezTo>
                  <a:cubicBezTo>
                    <a:pt x="59" y="125"/>
                    <a:pt x="57" y="113"/>
                    <a:pt x="56" y="102"/>
                  </a:cubicBezTo>
                  <a:cubicBezTo>
                    <a:pt x="55" y="87"/>
                    <a:pt x="52" y="72"/>
                    <a:pt x="48" y="57"/>
                  </a:cubicBezTo>
                  <a:cubicBezTo>
                    <a:pt x="42" y="32"/>
                    <a:pt x="28" y="7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28" y="13"/>
                    <a:pt x="40" y="38"/>
                    <a:pt x="47" y="65"/>
                  </a:cubicBezTo>
                  <a:cubicBezTo>
                    <a:pt x="50" y="79"/>
                    <a:pt x="52" y="93"/>
                    <a:pt x="53" y="107"/>
                  </a:cubicBezTo>
                  <a:cubicBezTo>
                    <a:pt x="54" y="116"/>
                    <a:pt x="53" y="127"/>
                    <a:pt x="55" y="136"/>
                  </a:cubicBezTo>
                  <a:cubicBezTo>
                    <a:pt x="52" y="147"/>
                    <a:pt x="50" y="158"/>
                    <a:pt x="53" y="168"/>
                  </a:cubicBezTo>
                  <a:cubicBezTo>
                    <a:pt x="54" y="170"/>
                    <a:pt x="56" y="176"/>
                    <a:pt x="59" y="177"/>
                  </a:cubicBezTo>
                  <a:cubicBezTo>
                    <a:pt x="64" y="177"/>
                    <a:pt x="68" y="176"/>
                    <a:pt x="72" y="174"/>
                  </a:cubicBezTo>
                  <a:cubicBezTo>
                    <a:pt x="88" y="167"/>
                    <a:pt x="66" y="142"/>
                    <a:pt x="60" y="136"/>
                  </a:cubicBezTo>
                  <a:close/>
                </a:path>
              </a:pathLst>
            </a:custGeom>
            <a:solidFill>
              <a:srgbClr val="198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0"/>
            <p:cNvSpPr/>
            <p:nvPr/>
          </p:nvSpPr>
          <p:spPr bwMode="auto">
            <a:xfrm>
              <a:off x="408017" y="519400"/>
              <a:ext cx="166688" cy="382588"/>
            </a:xfrm>
            <a:custGeom>
              <a:avLst/>
              <a:gdLst>
                <a:gd name="T0" fmla="*/ 48 w 61"/>
                <a:gd name="T1" fmla="*/ 3 h 139"/>
                <a:gd name="T2" fmla="*/ 49 w 61"/>
                <a:gd name="T3" fmla="*/ 1 h 139"/>
                <a:gd name="T4" fmla="*/ 48 w 61"/>
                <a:gd name="T5" fmla="*/ 1 h 139"/>
                <a:gd name="T6" fmla="*/ 47 w 61"/>
                <a:gd name="T7" fmla="*/ 3 h 139"/>
                <a:gd name="T8" fmla="*/ 47 w 61"/>
                <a:gd name="T9" fmla="*/ 3 h 139"/>
                <a:gd name="T10" fmla="*/ 4 w 61"/>
                <a:gd name="T11" fmla="*/ 138 h 139"/>
                <a:gd name="T12" fmla="*/ 6 w 61"/>
                <a:gd name="T13" fmla="*/ 139 h 139"/>
                <a:gd name="T14" fmla="*/ 7 w 61"/>
                <a:gd name="T15" fmla="*/ 139 h 139"/>
                <a:gd name="T16" fmla="*/ 50 w 61"/>
                <a:gd name="T17" fmla="*/ 79 h 139"/>
                <a:gd name="T18" fmla="*/ 48 w 61"/>
                <a:gd name="T1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139">
                  <a:moveTo>
                    <a:pt x="48" y="3"/>
                  </a:moveTo>
                  <a:cubicBezTo>
                    <a:pt x="49" y="2"/>
                    <a:pt x="49" y="2"/>
                    <a:pt x="49" y="1"/>
                  </a:cubicBezTo>
                  <a:cubicBezTo>
                    <a:pt x="49" y="1"/>
                    <a:pt x="49" y="0"/>
                    <a:pt x="48" y="1"/>
                  </a:cubicBezTo>
                  <a:cubicBezTo>
                    <a:pt x="48" y="1"/>
                    <a:pt x="48" y="2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22" y="43"/>
                    <a:pt x="0" y="89"/>
                    <a:pt x="4" y="138"/>
                  </a:cubicBezTo>
                  <a:cubicBezTo>
                    <a:pt x="4" y="139"/>
                    <a:pt x="5" y="139"/>
                    <a:pt x="6" y="139"/>
                  </a:cubicBezTo>
                  <a:cubicBezTo>
                    <a:pt x="6" y="139"/>
                    <a:pt x="7" y="139"/>
                    <a:pt x="7" y="139"/>
                  </a:cubicBezTo>
                  <a:cubicBezTo>
                    <a:pt x="29" y="126"/>
                    <a:pt x="42" y="102"/>
                    <a:pt x="50" y="79"/>
                  </a:cubicBezTo>
                  <a:cubicBezTo>
                    <a:pt x="58" y="55"/>
                    <a:pt x="61" y="26"/>
                    <a:pt x="48" y="3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1"/>
            <p:cNvSpPr/>
            <p:nvPr/>
          </p:nvSpPr>
          <p:spPr bwMode="auto">
            <a:xfrm>
              <a:off x="773142" y="474950"/>
              <a:ext cx="112713" cy="400050"/>
            </a:xfrm>
            <a:custGeom>
              <a:avLst/>
              <a:gdLst>
                <a:gd name="T0" fmla="*/ 36 w 41"/>
                <a:gd name="T1" fmla="*/ 61 h 145"/>
                <a:gd name="T2" fmla="*/ 1 w 41"/>
                <a:gd name="T3" fmla="*/ 0 h 145"/>
                <a:gd name="T4" fmla="*/ 0 w 41"/>
                <a:gd name="T5" fmla="*/ 0 h 145"/>
                <a:gd name="T6" fmla="*/ 34 w 41"/>
                <a:gd name="T7" fmla="*/ 68 h 145"/>
                <a:gd name="T8" fmla="*/ 37 w 41"/>
                <a:gd name="T9" fmla="*/ 143 h 145"/>
                <a:gd name="T10" fmla="*/ 40 w 41"/>
                <a:gd name="T11" fmla="*/ 143 h 145"/>
                <a:gd name="T12" fmla="*/ 36 w 41"/>
                <a:gd name="T13" fmla="*/ 6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5">
                  <a:moveTo>
                    <a:pt x="36" y="61"/>
                  </a:moveTo>
                  <a:cubicBezTo>
                    <a:pt x="32" y="39"/>
                    <a:pt x="24" y="9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16"/>
                    <a:pt x="30" y="42"/>
                    <a:pt x="34" y="68"/>
                  </a:cubicBezTo>
                  <a:cubicBezTo>
                    <a:pt x="38" y="92"/>
                    <a:pt x="38" y="118"/>
                    <a:pt x="37" y="143"/>
                  </a:cubicBezTo>
                  <a:cubicBezTo>
                    <a:pt x="37" y="145"/>
                    <a:pt x="40" y="145"/>
                    <a:pt x="40" y="143"/>
                  </a:cubicBezTo>
                  <a:cubicBezTo>
                    <a:pt x="41" y="116"/>
                    <a:pt x="41" y="88"/>
                    <a:pt x="36" y="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2"/>
            <p:cNvSpPr/>
            <p:nvPr/>
          </p:nvSpPr>
          <p:spPr bwMode="auto">
            <a:xfrm>
              <a:off x="765204" y="852775"/>
              <a:ext cx="223838" cy="219075"/>
            </a:xfrm>
            <a:custGeom>
              <a:avLst/>
              <a:gdLst>
                <a:gd name="T0" fmla="*/ 44 w 82"/>
                <a:gd name="T1" fmla="*/ 2 h 80"/>
                <a:gd name="T2" fmla="*/ 43 w 82"/>
                <a:gd name="T3" fmla="*/ 1 h 80"/>
                <a:gd name="T4" fmla="*/ 40 w 82"/>
                <a:gd name="T5" fmla="*/ 3 h 80"/>
                <a:gd name="T6" fmla="*/ 0 w 82"/>
                <a:gd name="T7" fmla="*/ 55 h 80"/>
                <a:gd name="T8" fmla="*/ 7 w 82"/>
                <a:gd name="T9" fmla="*/ 68 h 80"/>
                <a:gd name="T10" fmla="*/ 22 w 82"/>
                <a:gd name="T11" fmla="*/ 59 h 80"/>
                <a:gd name="T12" fmla="*/ 29 w 82"/>
                <a:gd name="T13" fmla="*/ 79 h 80"/>
                <a:gd name="T14" fmla="*/ 31 w 82"/>
                <a:gd name="T15" fmla="*/ 79 h 80"/>
                <a:gd name="T16" fmla="*/ 45 w 82"/>
                <a:gd name="T17" fmla="*/ 63 h 80"/>
                <a:gd name="T18" fmla="*/ 56 w 82"/>
                <a:gd name="T19" fmla="*/ 76 h 80"/>
                <a:gd name="T20" fmla="*/ 70 w 82"/>
                <a:gd name="T21" fmla="*/ 66 h 80"/>
                <a:gd name="T22" fmla="*/ 44 w 82"/>
                <a:gd name="T23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80">
                  <a:moveTo>
                    <a:pt x="44" y="2"/>
                  </a:moveTo>
                  <a:cubicBezTo>
                    <a:pt x="44" y="1"/>
                    <a:pt x="43" y="0"/>
                    <a:pt x="43" y="1"/>
                  </a:cubicBezTo>
                  <a:cubicBezTo>
                    <a:pt x="41" y="0"/>
                    <a:pt x="40" y="1"/>
                    <a:pt x="40" y="3"/>
                  </a:cubicBezTo>
                  <a:cubicBezTo>
                    <a:pt x="22" y="15"/>
                    <a:pt x="2" y="32"/>
                    <a:pt x="0" y="55"/>
                  </a:cubicBezTo>
                  <a:cubicBezTo>
                    <a:pt x="0" y="60"/>
                    <a:pt x="2" y="66"/>
                    <a:pt x="7" y="68"/>
                  </a:cubicBezTo>
                  <a:cubicBezTo>
                    <a:pt x="13" y="70"/>
                    <a:pt x="18" y="64"/>
                    <a:pt x="22" y="59"/>
                  </a:cubicBezTo>
                  <a:cubicBezTo>
                    <a:pt x="22" y="67"/>
                    <a:pt x="24" y="73"/>
                    <a:pt x="29" y="79"/>
                  </a:cubicBezTo>
                  <a:cubicBezTo>
                    <a:pt x="29" y="80"/>
                    <a:pt x="31" y="80"/>
                    <a:pt x="31" y="79"/>
                  </a:cubicBezTo>
                  <a:cubicBezTo>
                    <a:pt x="37" y="75"/>
                    <a:pt x="42" y="69"/>
                    <a:pt x="45" y="63"/>
                  </a:cubicBezTo>
                  <a:cubicBezTo>
                    <a:pt x="47" y="69"/>
                    <a:pt x="50" y="74"/>
                    <a:pt x="56" y="76"/>
                  </a:cubicBezTo>
                  <a:cubicBezTo>
                    <a:pt x="62" y="77"/>
                    <a:pt x="68" y="71"/>
                    <a:pt x="70" y="66"/>
                  </a:cubicBezTo>
                  <a:cubicBezTo>
                    <a:pt x="82" y="42"/>
                    <a:pt x="60" y="16"/>
                    <a:pt x="44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4"/>
            <p:cNvSpPr/>
            <p:nvPr/>
          </p:nvSpPr>
          <p:spPr bwMode="auto">
            <a:xfrm>
              <a:off x="-33308" y="470187"/>
              <a:ext cx="173038" cy="382588"/>
            </a:xfrm>
            <a:custGeom>
              <a:avLst/>
              <a:gdLst>
                <a:gd name="T0" fmla="*/ 61 w 63"/>
                <a:gd name="T1" fmla="*/ 135 h 139"/>
                <a:gd name="T2" fmla="*/ 3 w 63"/>
                <a:gd name="T3" fmla="*/ 6 h 139"/>
                <a:gd name="T4" fmla="*/ 3 w 63"/>
                <a:gd name="T5" fmla="*/ 7 h 139"/>
                <a:gd name="T6" fmla="*/ 2 w 63"/>
                <a:gd name="T7" fmla="*/ 8 h 139"/>
                <a:gd name="T8" fmla="*/ 58 w 63"/>
                <a:gd name="T9" fmla="*/ 137 h 139"/>
                <a:gd name="T10" fmla="*/ 58 w 63"/>
                <a:gd name="T11" fmla="*/ 137 h 139"/>
                <a:gd name="T12" fmla="*/ 61 w 63"/>
                <a:gd name="T13" fmla="*/ 137 h 139"/>
                <a:gd name="T14" fmla="*/ 61 w 63"/>
                <a:gd name="T15" fmla="*/ 136 h 139"/>
                <a:gd name="T16" fmla="*/ 61 w 63"/>
                <a:gd name="T17" fmla="*/ 13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39">
                  <a:moveTo>
                    <a:pt x="61" y="135"/>
                  </a:moveTo>
                  <a:cubicBezTo>
                    <a:pt x="63" y="96"/>
                    <a:pt x="62" y="0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0" y="56"/>
                    <a:pt x="22" y="104"/>
                    <a:pt x="58" y="137"/>
                  </a:cubicBezTo>
                  <a:cubicBezTo>
                    <a:pt x="58" y="137"/>
                    <a:pt x="58" y="137"/>
                    <a:pt x="58" y="137"/>
                  </a:cubicBezTo>
                  <a:cubicBezTo>
                    <a:pt x="58" y="139"/>
                    <a:pt x="61" y="139"/>
                    <a:pt x="61" y="137"/>
                  </a:cubicBezTo>
                  <a:cubicBezTo>
                    <a:pt x="61" y="137"/>
                    <a:pt x="61" y="136"/>
                    <a:pt x="61" y="136"/>
                  </a:cubicBezTo>
                  <a:cubicBezTo>
                    <a:pt x="61" y="136"/>
                    <a:pt x="61" y="136"/>
                    <a:pt x="61" y="13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5"/>
            <p:cNvSpPr/>
            <p:nvPr/>
          </p:nvSpPr>
          <p:spPr bwMode="auto">
            <a:xfrm>
              <a:off x="920779" y="41562"/>
              <a:ext cx="954088" cy="541338"/>
            </a:xfrm>
            <a:custGeom>
              <a:avLst/>
              <a:gdLst>
                <a:gd name="T0" fmla="*/ 323 w 348"/>
                <a:gd name="T1" fmla="*/ 51 h 197"/>
                <a:gd name="T2" fmla="*/ 323 w 348"/>
                <a:gd name="T3" fmla="*/ 52 h 197"/>
                <a:gd name="T4" fmla="*/ 289 w 348"/>
                <a:gd name="T5" fmla="*/ 55 h 197"/>
                <a:gd name="T6" fmla="*/ 327 w 348"/>
                <a:gd name="T7" fmla="*/ 27 h 197"/>
                <a:gd name="T8" fmla="*/ 318 w 348"/>
                <a:gd name="T9" fmla="*/ 5 h 197"/>
                <a:gd name="T10" fmla="*/ 314 w 348"/>
                <a:gd name="T11" fmla="*/ 15 h 197"/>
                <a:gd name="T12" fmla="*/ 257 w 348"/>
                <a:gd name="T13" fmla="*/ 71 h 197"/>
                <a:gd name="T14" fmla="*/ 276 w 348"/>
                <a:gd name="T15" fmla="*/ 25 h 197"/>
                <a:gd name="T16" fmla="*/ 249 w 348"/>
                <a:gd name="T17" fmla="*/ 25 h 197"/>
                <a:gd name="T18" fmla="*/ 261 w 348"/>
                <a:gd name="T19" fmla="*/ 36 h 197"/>
                <a:gd name="T20" fmla="*/ 255 w 348"/>
                <a:gd name="T21" fmla="*/ 73 h 197"/>
                <a:gd name="T22" fmla="*/ 178 w 348"/>
                <a:gd name="T23" fmla="*/ 117 h 197"/>
                <a:gd name="T24" fmla="*/ 218 w 348"/>
                <a:gd name="T25" fmla="*/ 64 h 197"/>
                <a:gd name="T26" fmla="*/ 200 w 348"/>
                <a:gd name="T27" fmla="*/ 44 h 197"/>
                <a:gd name="T28" fmla="*/ 200 w 348"/>
                <a:gd name="T29" fmla="*/ 61 h 197"/>
                <a:gd name="T30" fmla="*/ 175 w 348"/>
                <a:gd name="T31" fmla="*/ 118 h 197"/>
                <a:gd name="T32" fmla="*/ 95 w 348"/>
                <a:gd name="T33" fmla="*/ 152 h 197"/>
                <a:gd name="T34" fmla="*/ 156 w 348"/>
                <a:gd name="T35" fmla="*/ 103 h 197"/>
                <a:gd name="T36" fmla="*/ 136 w 348"/>
                <a:gd name="T37" fmla="*/ 87 h 197"/>
                <a:gd name="T38" fmla="*/ 134 w 348"/>
                <a:gd name="T39" fmla="*/ 102 h 197"/>
                <a:gd name="T40" fmla="*/ 50 w 348"/>
                <a:gd name="T41" fmla="*/ 168 h 197"/>
                <a:gd name="T42" fmla="*/ 38 w 348"/>
                <a:gd name="T43" fmla="*/ 154 h 197"/>
                <a:gd name="T44" fmla="*/ 61 w 348"/>
                <a:gd name="T45" fmla="*/ 134 h 197"/>
                <a:gd name="T46" fmla="*/ 43 w 348"/>
                <a:gd name="T47" fmla="*/ 115 h 197"/>
                <a:gd name="T48" fmla="*/ 46 w 348"/>
                <a:gd name="T49" fmla="*/ 134 h 197"/>
                <a:gd name="T50" fmla="*/ 0 w 348"/>
                <a:gd name="T51" fmla="*/ 181 h 197"/>
                <a:gd name="T52" fmla="*/ 44 w 348"/>
                <a:gd name="T53" fmla="*/ 174 h 197"/>
                <a:gd name="T54" fmla="*/ 104 w 348"/>
                <a:gd name="T55" fmla="*/ 181 h 197"/>
                <a:gd name="T56" fmla="*/ 121 w 348"/>
                <a:gd name="T57" fmla="*/ 196 h 197"/>
                <a:gd name="T58" fmla="*/ 112 w 348"/>
                <a:gd name="T59" fmla="*/ 169 h 197"/>
                <a:gd name="T60" fmla="*/ 106 w 348"/>
                <a:gd name="T61" fmla="*/ 177 h 197"/>
                <a:gd name="T62" fmla="*/ 58 w 348"/>
                <a:gd name="T63" fmla="*/ 170 h 197"/>
                <a:gd name="T64" fmla="*/ 143 w 348"/>
                <a:gd name="T65" fmla="*/ 138 h 197"/>
                <a:gd name="T66" fmla="*/ 188 w 348"/>
                <a:gd name="T67" fmla="*/ 170 h 197"/>
                <a:gd name="T68" fmla="*/ 203 w 348"/>
                <a:gd name="T69" fmla="*/ 179 h 197"/>
                <a:gd name="T70" fmla="*/ 198 w 348"/>
                <a:gd name="T71" fmla="*/ 154 h 197"/>
                <a:gd name="T72" fmla="*/ 145 w 348"/>
                <a:gd name="T73" fmla="*/ 137 h 197"/>
                <a:gd name="T74" fmla="*/ 221 w 348"/>
                <a:gd name="T75" fmla="*/ 100 h 197"/>
                <a:gd name="T76" fmla="*/ 256 w 348"/>
                <a:gd name="T77" fmla="*/ 123 h 197"/>
                <a:gd name="T78" fmla="*/ 277 w 348"/>
                <a:gd name="T79" fmla="*/ 113 h 197"/>
                <a:gd name="T80" fmla="*/ 267 w 348"/>
                <a:gd name="T81" fmla="*/ 107 h 197"/>
                <a:gd name="T82" fmla="*/ 262 w 348"/>
                <a:gd name="T83" fmla="*/ 108 h 197"/>
                <a:gd name="T84" fmla="*/ 259 w 348"/>
                <a:gd name="T85" fmla="*/ 111 h 197"/>
                <a:gd name="T86" fmla="*/ 288 w 348"/>
                <a:gd name="T87" fmla="*/ 57 h 197"/>
                <a:gd name="T88" fmla="*/ 324 w 348"/>
                <a:gd name="T89" fmla="*/ 57 h 197"/>
                <a:gd name="T90" fmla="*/ 347 w 348"/>
                <a:gd name="T91" fmla="*/ 5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8" h="197">
                  <a:moveTo>
                    <a:pt x="336" y="40"/>
                  </a:moveTo>
                  <a:cubicBezTo>
                    <a:pt x="330" y="41"/>
                    <a:pt x="325" y="46"/>
                    <a:pt x="323" y="51"/>
                  </a:cubicBezTo>
                  <a:cubicBezTo>
                    <a:pt x="323" y="51"/>
                    <a:pt x="323" y="51"/>
                    <a:pt x="323" y="52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3" y="53"/>
                    <a:pt x="322" y="54"/>
                    <a:pt x="322" y="54"/>
                  </a:cubicBezTo>
                  <a:cubicBezTo>
                    <a:pt x="311" y="54"/>
                    <a:pt x="300" y="54"/>
                    <a:pt x="289" y="55"/>
                  </a:cubicBezTo>
                  <a:cubicBezTo>
                    <a:pt x="300" y="46"/>
                    <a:pt x="310" y="37"/>
                    <a:pt x="319" y="26"/>
                  </a:cubicBezTo>
                  <a:cubicBezTo>
                    <a:pt x="321" y="28"/>
                    <a:pt x="324" y="28"/>
                    <a:pt x="327" y="27"/>
                  </a:cubicBezTo>
                  <a:cubicBezTo>
                    <a:pt x="333" y="25"/>
                    <a:pt x="338" y="19"/>
                    <a:pt x="336" y="12"/>
                  </a:cubicBezTo>
                  <a:cubicBezTo>
                    <a:pt x="335" y="5"/>
                    <a:pt x="324" y="0"/>
                    <a:pt x="318" y="5"/>
                  </a:cubicBezTo>
                  <a:cubicBezTo>
                    <a:pt x="316" y="7"/>
                    <a:pt x="314" y="10"/>
                    <a:pt x="315" y="14"/>
                  </a:cubicBezTo>
                  <a:cubicBezTo>
                    <a:pt x="314" y="14"/>
                    <a:pt x="314" y="14"/>
                    <a:pt x="314" y="15"/>
                  </a:cubicBezTo>
                  <a:cubicBezTo>
                    <a:pt x="314" y="18"/>
                    <a:pt x="315" y="21"/>
                    <a:pt x="317" y="24"/>
                  </a:cubicBezTo>
                  <a:cubicBezTo>
                    <a:pt x="298" y="41"/>
                    <a:pt x="278" y="57"/>
                    <a:pt x="257" y="71"/>
                  </a:cubicBezTo>
                  <a:cubicBezTo>
                    <a:pt x="261" y="60"/>
                    <a:pt x="263" y="48"/>
                    <a:pt x="264" y="36"/>
                  </a:cubicBezTo>
                  <a:cubicBezTo>
                    <a:pt x="270" y="36"/>
                    <a:pt x="275" y="31"/>
                    <a:pt x="276" y="25"/>
                  </a:cubicBezTo>
                  <a:cubicBezTo>
                    <a:pt x="277" y="18"/>
                    <a:pt x="272" y="13"/>
                    <a:pt x="266" y="12"/>
                  </a:cubicBezTo>
                  <a:cubicBezTo>
                    <a:pt x="259" y="11"/>
                    <a:pt x="247" y="16"/>
                    <a:pt x="249" y="25"/>
                  </a:cubicBezTo>
                  <a:cubicBezTo>
                    <a:pt x="250" y="30"/>
                    <a:pt x="255" y="34"/>
                    <a:pt x="260" y="35"/>
                  </a:cubicBezTo>
                  <a:cubicBezTo>
                    <a:pt x="260" y="35"/>
                    <a:pt x="260" y="36"/>
                    <a:pt x="261" y="36"/>
                  </a:cubicBezTo>
                  <a:cubicBezTo>
                    <a:pt x="261" y="36"/>
                    <a:pt x="261" y="36"/>
                    <a:pt x="261" y="36"/>
                  </a:cubicBezTo>
                  <a:cubicBezTo>
                    <a:pt x="260" y="49"/>
                    <a:pt x="257" y="61"/>
                    <a:pt x="255" y="73"/>
                  </a:cubicBezTo>
                  <a:cubicBezTo>
                    <a:pt x="231" y="89"/>
                    <a:pt x="206" y="104"/>
                    <a:pt x="179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85" y="99"/>
                    <a:pt x="195" y="83"/>
                    <a:pt x="205" y="67"/>
                  </a:cubicBezTo>
                  <a:cubicBezTo>
                    <a:pt x="209" y="69"/>
                    <a:pt x="215" y="69"/>
                    <a:pt x="218" y="64"/>
                  </a:cubicBezTo>
                  <a:cubicBezTo>
                    <a:pt x="223" y="59"/>
                    <a:pt x="225" y="49"/>
                    <a:pt x="221" y="43"/>
                  </a:cubicBezTo>
                  <a:cubicBezTo>
                    <a:pt x="216" y="36"/>
                    <a:pt x="205" y="37"/>
                    <a:pt x="200" y="44"/>
                  </a:cubicBezTo>
                  <a:cubicBezTo>
                    <a:pt x="197" y="48"/>
                    <a:pt x="197" y="55"/>
                    <a:pt x="200" y="60"/>
                  </a:cubicBezTo>
                  <a:cubicBezTo>
                    <a:pt x="200" y="60"/>
                    <a:pt x="200" y="60"/>
                    <a:pt x="200" y="61"/>
                  </a:cubicBezTo>
                  <a:cubicBezTo>
                    <a:pt x="201" y="63"/>
                    <a:pt x="202" y="64"/>
                    <a:pt x="203" y="65"/>
                  </a:cubicBezTo>
                  <a:cubicBezTo>
                    <a:pt x="193" y="82"/>
                    <a:pt x="181" y="99"/>
                    <a:pt x="175" y="118"/>
                  </a:cubicBezTo>
                  <a:cubicBezTo>
                    <a:pt x="150" y="130"/>
                    <a:pt x="125" y="141"/>
                    <a:pt x="99" y="151"/>
                  </a:cubicBezTo>
                  <a:cubicBezTo>
                    <a:pt x="97" y="151"/>
                    <a:pt x="96" y="152"/>
                    <a:pt x="95" y="152"/>
                  </a:cubicBezTo>
                  <a:cubicBezTo>
                    <a:pt x="107" y="134"/>
                    <a:pt x="121" y="119"/>
                    <a:pt x="135" y="104"/>
                  </a:cubicBezTo>
                  <a:cubicBezTo>
                    <a:pt x="141" y="109"/>
                    <a:pt x="151" y="109"/>
                    <a:pt x="156" y="103"/>
                  </a:cubicBezTo>
                  <a:cubicBezTo>
                    <a:pt x="160" y="98"/>
                    <a:pt x="160" y="89"/>
                    <a:pt x="156" y="84"/>
                  </a:cubicBezTo>
                  <a:cubicBezTo>
                    <a:pt x="151" y="77"/>
                    <a:pt x="141" y="81"/>
                    <a:pt x="136" y="87"/>
                  </a:cubicBezTo>
                  <a:cubicBezTo>
                    <a:pt x="136" y="87"/>
                    <a:pt x="136" y="87"/>
                    <a:pt x="136" y="88"/>
                  </a:cubicBezTo>
                  <a:cubicBezTo>
                    <a:pt x="133" y="92"/>
                    <a:pt x="131" y="97"/>
                    <a:pt x="134" y="102"/>
                  </a:cubicBezTo>
                  <a:cubicBezTo>
                    <a:pt x="117" y="116"/>
                    <a:pt x="103" y="133"/>
                    <a:pt x="93" y="153"/>
                  </a:cubicBezTo>
                  <a:cubicBezTo>
                    <a:pt x="79" y="158"/>
                    <a:pt x="65" y="163"/>
                    <a:pt x="50" y="168"/>
                  </a:cubicBezTo>
                  <a:cubicBezTo>
                    <a:pt x="43" y="170"/>
                    <a:pt x="36" y="171"/>
                    <a:pt x="29" y="173"/>
                  </a:cubicBezTo>
                  <a:cubicBezTo>
                    <a:pt x="32" y="167"/>
                    <a:pt x="35" y="160"/>
                    <a:pt x="38" y="154"/>
                  </a:cubicBezTo>
                  <a:cubicBezTo>
                    <a:pt x="42" y="148"/>
                    <a:pt x="45" y="142"/>
                    <a:pt x="49" y="136"/>
                  </a:cubicBezTo>
                  <a:cubicBezTo>
                    <a:pt x="53" y="138"/>
                    <a:pt x="57" y="137"/>
                    <a:pt x="61" y="134"/>
                  </a:cubicBezTo>
                  <a:cubicBezTo>
                    <a:pt x="67" y="130"/>
                    <a:pt x="69" y="120"/>
                    <a:pt x="64" y="114"/>
                  </a:cubicBezTo>
                  <a:cubicBezTo>
                    <a:pt x="58" y="107"/>
                    <a:pt x="48" y="107"/>
                    <a:pt x="43" y="115"/>
                  </a:cubicBezTo>
                  <a:cubicBezTo>
                    <a:pt x="40" y="119"/>
                    <a:pt x="40" y="127"/>
                    <a:pt x="44" y="130"/>
                  </a:cubicBezTo>
                  <a:cubicBezTo>
                    <a:pt x="44" y="132"/>
                    <a:pt x="45" y="133"/>
                    <a:pt x="46" y="134"/>
                  </a:cubicBezTo>
                  <a:cubicBezTo>
                    <a:pt x="37" y="145"/>
                    <a:pt x="31" y="160"/>
                    <a:pt x="26" y="174"/>
                  </a:cubicBezTo>
                  <a:cubicBezTo>
                    <a:pt x="17" y="175"/>
                    <a:pt x="8" y="177"/>
                    <a:pt x="0" y="181"/>
                  </a:cubicBezTo>
                  <a:cubicBezTo>
                    <a:pt x="0" y="181"/>
                    <a:pt x="0" y="181"/>
                    <a:pt x="0" y="182"/>
                  </a:cubicBezTo>
                  <a:cubicBezTo>
                    <a:pt x="14" y="183"/>
                    <a:pt x="30" y="178"/>
                    <a:pt x="44" y="174"/>
                  </a:cubicBezTo>
                  <a:cubicBezTo>
                    <a:pt x="47" y="173"/>
                    <a:pt x="51" y="172"/>
                    <a:pt x="55" y="171"/>
                  </a:cubicBezTo>
                  <a:cubicBezTo>
                    <a:pt x="70" y="177"/>
                    <a:pt x="88" y="181"/>
                    <a:pt x="104" y="181"/>
                  </a:cubicBezTo>
                  <a:cubicBezTo>
                    <a:pt x="104" y="182"/>
                    <a:pt x="104" y="183"/>
                    <a:pt x="104" y="185"/>
                  </a:cubicBezTo>
                  <a:cubicBezTo>
                    <a:pt x="104" y="194"/>
                    <a:pt x="113" y="197"/>
                    <a:pt x="121" y="196"/>
                  </a:cubicBezTo>
                  <a:cubicBezTo>
                    <a:pt x="128" y="195"/>
                    <a:pt x="132" y="189"/>
                    <a:pt x="131" y="181"/>
                  </a:cubicBezTo>
                  <a:cubicBezTo>
                    <a:pt x="129" y="174"/>
                    <a:pt x="120" y="166"/>
                    <a:pt x="112" y="169"/>
                  </a:cubicBezTo>
                  <a:cubicBezTo>
                    <a:pt x="112" y="169"/>
                    <a:pt x="111" y="170"/>
                    <a:pt x="112" y="171"/>
                  </a:cubicBezTo>
                  <a:cubicBezTo>
                    <a:pt x="109" y="172"/>
                    <a:pt x="107" y="174"/>
                    <a:pt x="106" y="177"/>
                  </a:cubicBezTo>
                  <a:cubicBezTo>
                    <a:pt x="98" y="176"/>
                    <a:pt x="90" y="176"/>
                    <a:pt x="82" y="175"/>
                  </a:cubicBezTo>
                  <a:cubicBezTo>
                    <a:pt x="74" y="174"/>
                    <a:pt x="66" y="172"/>
                    <a:pt x="58" y="170"/>
                  </a:cubicBezTo>
                  <a:cubicBezTo>
                    <a:pt x="71" y="166"/>
                    <a:pt x="83" y="161"/>
                    <a:pt x="96" y="157"/>
                  </a:cubicBezTo>
                  <a:cubicBezTo>
                    <a:pt x="112" y="151"/>
                    <a:pt x="128" y="145"/>
                    <a:pt x="143" y="138"/>
                  </a:cubicBezTo>
                  <a:cubicBezTo>
                    <a:pt x="157" y="148"/>
                    <a:pt x="171" y="157"/>
                    <a:pt x="188" y="162"/>
                  </a:cubicBezTo>
                  <a:cubicBezTo>
                    <a:pt x="187" y="165"/>
                    <a:pt x="187" y="167"/>
                    <a:pt x="188" y="170"/>
                  </a:cubicBezTo>
                  <a:cubicBezTo>
                    <a:pt x="188" y="170"/>
                    <a:pt x="188" y="171"/>
                    <a:pt x="189" y="171"/>
                  </a:cubicBezTo>
                  <a:cubicBezTo>
                    <a:pt x="191" y="176"/>
                    <a:pt x="197" y="180"/>
                    <a:pt x="203" y="179"/>
                  </a:cubicBezTo>
                  <a:cubicBezTo>
                    <a:pt x="211" y="178"/>
                    <a:pt x="219" y="170"/>
                    <a:pt x="216" y="161"/>
                  </a:cubicBezTo>
                  <a:cubicBezTo>
                    <a:pt x="213" y="155"/>
                    <a:pt x="204" y="153"/>
                    <a:pt x="198" y="154"/>
                  </a:cubicBezTo>
                  <a:cubicBezTo>
                    <a:pt x="194" y="154"/>
                    <a:pt x="191" y="156"/>
                    <a:pt x="189" y="159"/>
                  </a:cubicBezTo>
                  <a:cubicBezTo>
                    <a:pt x="173" y="154"/>
                    <a:pt x="159" y="146"/>
                    <a:pt x="145" y="137"/>
                  </a:cubicBezTo>
                  <a:cubicBezTo>
                    <a:pt x="155" y="133"/>
                    <a:pt x="165" y="128"/>
                    <a:pt x="175" y="123"/>
                  </a:cubicBezTo>
                  <a:cubicBezTo>
                    <a:pt x="190" y="116"/>
                    <a:pt x="206" y="109"/>
                    <a:pt x="221" y="100"/>
                  </a:cubicBezTo>
                  <a:cubicBezTo>
                    <a:pt x="231" y="108"/>
                    <a:pt x="244" y="112"/>
                    <a:pt x="257" y="114"/>
                  </a:cubicBezTo>
                  <a:cubicBezTo>
                    <a:pt x="256" y="117"/>
                    <a:pt x="255" y="120"/>
                    <a:pt x="256" y="123"/>
                  </a:cubicBezTo>
                  <a:cubicBezTo>
                    <a:pt x="258" y="130"/>
                    <a:pt x="269" y="134"/>
                    <a:pt x="275" y="129"/>
                  </a:cubicBezTo>
                  <a:cubicBezTo>
                    <a:pt x="279" y="125"/>
                    <a:pt x="280" y="118"/>
                    <a:pt x="277" y="113"/>
                  </a:cubicBezTo>
                  <a:cubicBezTo>
                    <a:pt x="275" y="109"/>
                    <a:pt x="271" y="107"/>
                    <a:pt x="266" y="107"/>
                  </a:cubicBezTo>
                  <a:cubicBezTo>
                    <a:pt x="266" y="107"/>
                    <a:pt x="267" y="107"/>
                    <a:pt x="267" y="107"/>
                  </a:cubicBezTo>
                  <a:cubicBezTo>
                    <a:pt x="267" y="107"/>
                    <a:pt x="267" y="106"/>
                    <a:pt x="266" y="107"/>
                  </a:cubicBezTo>
                  <a:cubicBezTo>
                    <a:pt x="265" y="107"/>
                    <a:pt x="264" y="108"/>
                    <a:pt x="262" y="108"/>
                  </a:cubicBezTo>
                  <a:cubicBezTo>
                    <a:pt x="261" y="109"/>
                    <a:pt x="260" y="109"/>
                    <a:pt x="259" y="110"/>
                  </a:cubicBezTo>
                  <a:cubicBezTo>
                    <a:pt x="259" y="110"/>
                    <a:pt x="259" y="111"/>
                    <a:pt x="259" y="111"/>
                  </a:cubicBezTo>
                  <a:cubicBezTo>
                    <a:pt x="246" y="108"/>
                    <a:pt x="235" y="105"/>
                    <a:pt x="223" y="99"/>
                  </a:cubicBezTo>
                  <a:cubicBezTo>
                    <a:pt x="246" y="87"/>
                    <a:pt x="268" y="73"/>
                    <a:pt x="288" y="57"/>
                  </a:cubicBezTo>
                  <a:cubicBezTo>
                    <a:pt x="300" y="57"/>
                    <a:pt x="312" y="58"/>
                    <a:pt x="324" y="57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6" y="61"/>
                    <a:pt x="330" y="64"/>
                    <a:pt x="334" y="65"/>
                  </a:cubicBezTo>
                  <a:cubicBezTo>
                    <a:pt x="340" y="65"/>
                    <a:pt x="346" y="62"/>
                    <a:pt x="347" y="55"/>
                  </a:cubicBezTo>
                  <a:cubicBezTo>
                    <a:pt x="348" y="48"/>
                    <a:pt x="344" y="39"/>
                    <a:pt x="336" y="40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6"/>
            <p:cNvSpPr/>
            <p:nvPr/>
          </p:nvSpPr>
          <p:spPr bwMode="auto">
            <a:xfrm>
              <a:off x="1192242" y="286037"/>
              <a:ext cx="1027113" cy="657225"/>
            </a:xfrm>
            <a:custGeom>
              <a:avLst/>
              <a:gdLst>
                <a:gd name="T0" fmla="*/ 372 w 375"/>
                <a:gd name="T1" fmla="*/ 33 h 239"/>
                <a:gd name="T2" fmla="*/ 331 w 375"/>
                <a:gd name="T3" fmla="*/ 50 h 239"/>
                <a:gd name="T4" fmla="*/ 291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7 w 375"/>
                <a:gd name="T11" fmla="*/ 138 h 239"/>
                <a:gd name="T12" fmla="*/ 162 w 375"/>
                <a:gd name="T13" fmla="*/ 117 h 239"/>
                <a:gd name="T14" fmla="*/ 171 w 375"/>
                <a:gd name="T15" fmla="*/ 108 h 239"/>
                <a:gd name="T16" fmla="*/ 241 w 375"/>
                <a:gd name="T17" fmla="*/ 5 h 239"/>
                <a:gd name="T18" fmla="*/ 243 w 375"/>
                <a:gd name="T19" fmla="*/ 3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1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90 w 375"/>
                <a:gd name="T35" fmla="*/ 146 h 239"/>
                <a:gd name="T36" fmla="*/ 90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8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5 h 239"/>
                <a:gd name="T56" fmla="*/ 296 w 375"/>
                <a:gd name="T57" fmla="*/ 184 h 239"/>
                <a:gd name="T58" fmla="*/ 297 w 375"/>
                <a:gd name="T59" fmla="*/ 184 h 239"/>
                <a:gd name="T60" fmla="*/ 297 w 375"/>
                <a:gd name="T61" fmla="*/ 181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9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3"/>
                  </a:moveTo>
                  <a:cubicBezTo>
                    <a:pt x="359" y="39"/>
                    <a:pt x="346" y="45"/>
                    <a:pt x="331" y="50"/>
                  </a:cubicBezTo>
                  <a:cubicBezTo>
                    <a:pt x="317" y="54"/>
                    <a:pt x="304" y="58"/>
                    <a:pt x="291" y="64"/>
                  </a:cubicBezTo>
                  <a:cubicBezTo>
                    <a:pt x="267" y="74"/>
                    <a:pt x="249" y="93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9"/>
                    <a:pt x="162" y="134"/>
                    <a:pt x="137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8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3"/>
                  </a:cubicBezTo>
                  <a:cubicBezTo>
                    <a:pt x="244" y="1"/>
                    <a:pt x="242" y="0"/>
                    <a:pt x="241" y="1"/>
                  </a:cubicBezTo>
                  <a:cubicBezTo>
                    <a:pt x="233" y="10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1"/>
                  </a:cubicBezTo>
                  <a:cubicBezTo>
                    <a:pt x="176" y="65"/>
                    <a:pt x="164" y="85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4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2"/>
                    <a:pt x="103" y="144"/>
                    <a:pt x="90" y="146"/>
                  </a:cubicBezTo>
                  <a:cubicBezTo>
                    <a:pt x="90" y="146"/>
                    <a:pt x="90" y="146"/>
                    <a:pt x="90" y="146"/>
                  </a:cubicBezTo>
                  <a:cubicBezTo>
                    <a:pt x="89" y="145"/>
                    <a:pt x="89" y="146"/>
                    <a:pt x="89" y="146"/>
                  </a:cubicBezTo>
                  <a:cubicBezTo>
                    <a:pt x="82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8"/>
                  </a:cubicBezTo>
                  <a:cubicBezTo>
                    <a:pt x="1" y="147"/>
                    <a:pt x="0" y="148"/>
                    <a:pt x="1" y="149"/>
                  </a:cubicBezTo>
                  <a:cubicBezTo>
                    <a:pt x="17" y="159"/>
                    <a:pt x="41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3"/>
                    <a:pt x="296" y="185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9" y="183"/>
                    <a:pt x="299" y="180"/>
                    <a:pt x="297" y="181"/>
                  </a:cubicBezTo>
                  <a:cubicBezTo>
                    <a:pt x="263" y="184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8"/>
                    <a:pt x="106" y="167"/>
                    <a:pt x="92" y="149"/>
                  </a:cubicBezTo>
                  <a:cubicBezTo>
                    <a:pt x="104" y="148"/>
                    <a:pt x="115" y="146"/>
                    <a:pt x="127" y="144"/>
                  </a:cubicBezTo>
                  <a:cubicBezTo>
                    <a:pt x="162" y="138"/>
                    <a:pt x="200" y="131"/>
                    <a:pt x="235" y="119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53" y="141"/>
                    <a:pt x="291" y="133"/>
                    <a:pt x="313" y="123"/>
                  </a:cubicBezTo>
                  <a:cubicBezTo>
                    <a:pt x="329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3" y="36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3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7"/>
            <p:cNvSpPr/>
            <p:nvPr/>
          </p:nvSpPr>
          <p:spPr bwMode="auto">
            <a:xfrm>
              <a:off x="1614517" y="962313"/>
              <a:ext cx="241300" cy="544513"/>
            </a:xfrm>
            <a:custGeom>
              <a:avLst/>
              <a:gdLst>
                <a:gd name="T0" fmla="*/ 87 w 88"/>
                <a:gd name="T1" fmla="*/ 183 h 198"/>
                <a:gd name="T2" fmla="*/ 79 w 88"/>
                <a:gd name="T3" fmla="*/ 177 h 198"/>
                <a:gd name="T4" fmla="*/ 68 w 88"/>
                <a:gd name="T5" fmla="*/ 170 h 198"/>
                <a:gd name="T6" fmla="*/ 68 w 88"/>
                <a:gd name="T7" fmla="*/ 170 h 198"/>
                <a:gd name="T8" fmla="*/ 54 w 88"/>
                <a:gd name="T9" fmla="*/ 80 h 198"/>
                <a:gd name="T10" fmla="*/ 33 w 88"/>
                <a:gd name="T11" fmla="*/ 29 h 198"/>
                <a:gd name="T12" fmla="*/ 1 w 88"/>
                <a:gd name="T13" fmla="*/ 0 h 198"/>
                <a:gd name="T14" fmla="*/ 0 w 88"/>
                <a:gd name="T15" fmla="*/ 1 h 198"/>
                <a:gd name="T16" fmla="*/ 32 w 88"/>
                <a:gd name="T17" fmla="*/ 35 h 198"/>
                <a:gd name="T18" fmla="*/ 51 w 88"/>
                <a:gd name="T19" fmla="*/ 86 h 198"/>
                <a:gd name="T20" fmla="*/ 63 w 88"/>
                <a:gd name="T21" fmla="*/ 171 h 198"/>
                <a:gd name="T22" fmla="*/ 49 w 88"/>
                <a:gd name="T23" fmla="*/ 187 h 198"/>
                <a:gd name="T24" fmla="*/ 49 w 88"/>
                <a:gd name="T25" fmla="*/ 190 h 198"/>
                <a:gd name="T26" fmla="*/ 70 w 88"/>
                <a:gd name="T27" fmla="*/ 197 h 198"/>
                <a:gd name="T28" fmla="*/ 86 w 88"/>
                <a:gd name="T29" fmla="*/ 186 h 198"/>
                <a:gd name="T30" fmla="*/ 87 w 88"/>
                <a:gd name="T31" fmla="*/ 18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8" h="198">
                  <a:moveTo>
                    <a:pt x="87" y="183"/>
                  </a:moveTo>
                  <a:cubicBezTo>
                    <a:pt x="85" y="181"/>
                    <a:pt x="82" y="179"/>
                    <a:pt x="79" y="177"/>
                  </a:cubicBezTo>
                  <a:cubicBezTo>
                    <a:pt x="75" y="175"/>
                    <a:pt x="72" y="172"/>
                    <a:pt x="68" y="170"/>
                  </a:cubicBezTo>
                  <a:cubicBezTo>
                    <a:pt x="68" y="170"/>
                    <a:pt x="68" y="170"/>
                    <a:pt x="68" y="170"/>
                  </a:cubicBezTo>
                  <a:cubicBezTo>
                    <a:pt x="68" y="140"/>
                    <a:pt x="62" y="108"/>
                    <a:pt x="54" y="80"/>
                  </a:cubicBezTo>
                  <a:cubicBezTo>
                    <a:pt x="50" y="62"/>
                    <a:pt x="43" y="45"/>
                    <a:pt x="33" y="29"/>
                  </a:cubicBezTo>
                  <a:cubicBezTo>
                    <a:pt x="26" y="18"/>
                    <a:pt x="15" y="4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3" y="12"/>
                    <a:pt x="23" y="20"/>
                    <a:pt x="32" y="35"/>
                  </a:cubicBezTo>
                  <a:cubicBezTo>
                    <a:pt x="41" y="51"/>
                    <a:pt x="47" y="69"/>
                    <a:pt x="51" y="86"/>
                  </a:cubicBezTo>
                  <a:cubicBezTo>
                    <a:pt x="58" y="114"/>
                    <a:pt x="60" y="142"/>
                    <a:pt x="63" y="171"/>
                  </a:cubicBezTo>
                  <a:cubicBezTo>
                    <a:pt x="58" y="176"/>
                    <a:pt x="54" y="182"/>
                    <a:pt x="49" y="187"/>
                  </a:cubicBezTo>
                  <a:cubicBezTo>
                    <a:pt x="49" y="188"/>
                    <a:pt x="49" y="189"/>
                    <a:pt x="49" y="190"/>
                  </a:cubicBezTo>
                  <a:cubicBezTo>
                    <a:pt x="55" y="196"/>
                    <a:pt x="62" y="198"/>
                    <a:pt x="70" y="197"/>
                  </a:cubicBezTo>
                  <a:cubicBezTo>
                    <a:pt x="77" y="196"/>
                    <a:pt x="84" y="192"/>
                    <a:pt x="86" y="186"/>
                  </a:cubicBezTo>
                  <a:cubicBezTo>
                    <a:pt x="87" y="185"/>
                    <a:pt x="88" y="184"/>
                    <a:pt x="87" y="18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8"/>
            <p:cNvSpPr/>
            <p:nvPr/>
          </p:nvSpPr>
          <p:spPr bwMode="auto">
            <a:xfrm>
              <a:off x="1890742" y="1086138"/>
              <a:ext cx="417513" cy="446088"/>
            </a:xfrm>
            <a:custGeom>
              <a:avLst/>
              <a:gdLst>
                <a:gd name="T0" fmla="*/ 142 w 152"/>
                <a:gd name="T1" fmla="*/ 103 h 162"/>
                <a:gd name="T2" fmla="*/ 129 w 152"/>
                <a:gd name="T3" fmla="*/ 105 h 162"/>
                <a:gd name="T4" fmla="*/ 88 w 152"/>
                <a:gd name="T5" fmla="*/ 89 h 162"/>
                <a:gd name="T6" fmla="*/ 88 w 152"/>
                <a:gd name="T7" fmla="*/ 89 h 162"/>
                <a:gd name="T8" fmla="*/ 60 w 152"/>
                <a:gd name="T9" fmla="*/ 45 h 162"/>
                <a:gd name="T10" fmla="*/ 102 w 152"/>
                <a:gd name="T11" fmla="*/ 55 h 162"/>
                <a:gd name="T12" fmla="*/ 101 w 152"/>
                <a:gd name="T13" fmla="*/ 63 h 162"/>
                <a:gd name="T14" fmla="*/ 120 w 152"/>
                <a:gd name="T15" fmla="*/ 69 h 162"/>
                <a:gd name="T16" fmla="*/ 125 w 152"/>
                <a:gd name="T17" fmla="*/ 49 h 162"/>
                <a:gd name="T18" fmla="*/ 106 w 152"/>
                <a:gd name="T19" fmla="*/ 45 h 162"/>
                <a:gd name="T20" fmla="*/ 106 w 152"/>
                <a:gd name="T21" fmla="*/ 46 h 162"/>
                <a:gd name="T22" fmla="*/ 103 w 152"/>
                <a:gd name="T23" fmla="*/ 51 h 162"/>
                <a:gd name="T24" fmla="*/ 82 w 152"/>
                <a:gd name="T25" fmla="*/ 49 h 162"/>
                <a:gd name="T26" fmla="*/ 56 w 152"/>
                <a:gd name="T27" fmla="*/ 39 h 162"/>
                <a:gd name="T28" fmla="*/ 20 w 152"/>
                <a:gd name="T29" fmla="*/ 1 h 162"/>
                <a:gd name="T30" fmla="*/ 19 w 152"/>
                <a:gd name="T31" fmla="*/ 2 h 162"/>
                <a:gd name="T32" fmla="*/ 36 w 152"/>
                <a:gd name="T33" fmla="*/ 22 h 162"/>
                <a:gd name="T34" fmla="*/ 19 w 152"/>
                <a:gd name="T35" fmla="*/ 77 h 162"/>
                <a:gd name="T36" fmla="*/ 5 w 152"/>
                <a:gd name="T37" fmla="*/ 78 h 162"/>
                <a:gd name="T38" fmla="*/ 6 w 152"/>
                <a:gd name="T39" fmla="*/ 96 h 162"/>
                <a:gd name="T40" fmla="*/ 20 w 152"/>
                <a:gd name="T41" fmla="*/ 96 h 162"/>
                <a:gd name="T42" fmla="*/ 22 w 152"/>
                <a:gd name="T43" fmla="*/ 80 h 162"/>
                <a:gd name="T44" fmla="*/ 38 w 152"/>
                <a:gd name="T45" fmla="*/ 24 h 162"/>
                <a:gd name="T46" fmla="*/ 70 w 152"/>
                <a:gd name="T47" fmla="*/ 66 h 162"/>
                <a:gd name="T48" fmla="*/ 54 w 152"/>
                <a:gd name="T49" fmla="*/ 115 h 162"/>
                <a:gd name="T50" fmla="*/ 52 w 152"/>
                <a:gd name="T51" fmla="*/ 114 h 162"/>
                <a:gd name="T52" fmla="*/ 50 w 152"/>
                <a:gd name="T53" fmla="*/ 115 h 162"/>
                <a:gd name="T54" fmla="*/ 37 w 152"/>
                <a:gd name="T55" fmla="*/ 118 h 162"/>
                <a:gd name="T56" fmla="*/ 41 w 152"/>
                <a:gd name="T57" fmla="*/ 135 h 162"/>
                <a:gd name="T58" fmla="*/ 57 w 152"/>
                <a:gd name="T59" fmla="*/ 132 h 162"/>
                <a:gd name="T60" fmla="*/ 56 w 152"/>
                <a:gd name="T61" fmla="*/ 118 h 162"/>
                <a:gd name="T62" fmla="*/ 72 w 152"/>
                <a:gd name="T63" fmla="*/ 69 h 162"/>
                <a:gd name="T64" fmla="*/ 94 w 152"/>
                <a:gd name="T65" fmla="*/ 115 h 162"/>
                <a:gd name="T66" fmla="*/ 85 w 152"/>
                <a:gd name="T67" fmla="*/ 136 h 162"/>
                <a:gd name="T68" fmla="*/ 84 w 152"/>
                <a:gd name="T69" fmla="*/ 135 h 162"/>
                <a:gd name="T70" fmla="*/ 72 w 152"/>
                <a:gd name="T71" fmla="*/ 144 h 162"/>
                <a:gd name="T72" fmla="*/ 79 w 152"/>
                <a:gd name="T73" fmla="*/ 157 h 162"/>
                <a:gd name="T74" fmla="*/ 89 w 152"/>
                <a:gd name="T75" fmla="*/ 150 h 162"/>
                <a:gd name="T76" fmla="*/ 87 w 152"/>
                <a:gd name="T77" fmla="*/ 138 h 162"/>
                <a:gd name="T78" fmla="*/ 96 w 152"/>
                <a:gd name="T79" fmla="*/ 118 h 162"/>
                <a:gd name="T80" fmla="*/ 105 w 152"/>
                <a:gd name="T81" fmla="*/ 144 h 162"/>
                <a:gd name="T82" fmla="*/ 104 w 152"/>
                <a:gd name="T83" fmla="*/ 155 h 162"/>
                <a:gd name="T84" fmla="*/ 118 w 152"/>
                <a:gd name="T85" fmla="*/ 158 h 162"/>
                <a:gd name="T86" fmla="*/ 122 w 152"/>
                <a:gd name="T87" fmla="*/ 146 h 162"/>
                <a:gd name="T88" fmla="*/ 108 w 152"/>
                <a:gd name="T89" fmla="*/ 141 h 162"/>
                <a:gd name="T90" fmla="*/ 90 w 152"/>
                <a:gd name="T91" fmla="*/ 94 h 162"/>
                <a:gd name="T92" fmla="*/ 126 w 152"/>
                <a:gd name="T93" fmla="*/ 110 h 162"/>
                <a:gd name="T94" fmla="*/ 125 w 152"/>
                <a:gd name="T95" fmla="*/ 111 h 162"/>
                <a:gd name="T96" fmla="*/ 125 w 152"/>
                <a:gd name="T97" fmla="*/ 112 h 162"/>
                <a:gd name="T98" fmla="*/ 132 w 152"/>
                <a:gd name="T99" fmla="*/ 126 h 162"/>
                <a:gd name="T100" fmla="*/ 151 w 152"/>
                <a:gd name="T101" fmla="*/ 117 h 162"/>
                <a:gd name="T102" fmla="*/ 142 w 152"/>
                <a:gd name="T103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42" y="103"/>
                  </a:moveTo>
                  <a:cubicBezTo>
                    <a:pt x="137" y="101"/>
                    <a:pt x="132" y="102"/>
                    <a:pt x="129" y="105"/>
                  </a:cubicBezTo>
                  <a:cubicBezTo>
                    <a:pt x="114" y="102"/>
                    <a:pt x="101" y="99"/>
                    <a:pt x="88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0" y="74"/>
                    <a:pt x="71" y="59"/>
                    <a:pt x="60" y="45"/>
                  </a:cubicBezTo>
                  <a:cubicBezTo>
                    <a:pt x="72" y="52"/>
                    <a:pt x="88" y="55"/>
                    <a:pt x="102" y="55"/>
                  </a:cubicBezTo>
                  <a:cubicBezTo>
                    <a:pt x="101" y="58"/>
                    <a:pt x="101" y="61"/>
                    <a:pt x="101" y="63"/>
                  </a:cubicBezTo>
                  <a:cubicBezTo>
                    <a:pt x="103" y="72"/>
                    <a:pt x="114" y="74"/>
                    <a:pt x="120" y="69"/>
                  </a:cubicBezTo>
                  <a:cubicBezTo>
                    <a:pt x="126" y="65"/>
                    <a:pt x="127" y="55"/>
                    <a:pt x="125" y="49"/>
                  </a:cubicBezTo>
                  <a:cubicBezTo>
                    <a:pt x="122" y="41"/>
                    <a:pt x="113" y="39"/>
                    <a:pt x="106" y="45"/>
                  </a:cubicBezTo>
                  <a:cubicBezTo>
                    <a:pt x="106" y="45"/>
                    <a:pt x="106" y="46"/>
                    <a:pt x="106" y="46"/>
                  </a:cubicBezTo>
                  <a:cubicBezTo>
                    <a:pt x="105" y="48"/>
                    <a:pt x="104" y="49"/>
                    <a:pt x="103" y="51"/>
                  </a:cubicBezTo>
                  <a:cubicBezTo>
                    <a:pt x="96" y="50"/>
                    <a:pt x="89" y="50"/>
                    <a:pt x="82" y="49"/>
                  </a:cubicBezTo>
                  <a:cubicBezTo>
                    <a:pt x="72" y="47"/>
                    <a:pt x="64" y="44"/>
                    <a:pt x="56" y="39"/>
                  </a:cubicBezTo>
                  <a:cubicBezTo>
                    <a:pt x="45" y="25"/>
                    <a:pt x="33" y="12"/>
                    <a:pt x="20" y="1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25" y="9"/>
                    <a:pt x="30" y="15"/>
                    <a:pt x="36" y="22"/>
                  </a:cubicBezTo>
                  <a:cubicBezTo>
                    <a:pt x="36" y="42"/>
                    <a:pt x="26" y="59"/>
                    <a:pt x="19" y="77"/>
                  </a:cubicBezTo>
                  <a:cubicBezTo>
                    <a:pt x="15" y="74"/>
                    <a:pt x="9" y="74"/>
                    <a:pt x="5" y="78"/>
                  </a:cubicBezTo>
                  <a:cubicBezTo>
                    <a:pt x="1" y="83"/>
                    <a:pt x="0" y="92"/>
                    <a:pt x="6" y="96"/>
                  </a:cubicBezTo>
                  <a:cubicBezTo>
                    <a:pt x="10" y="99"/>
                    <a:pt x="16" y="99"/>
                    <a:pt x="20" y="96"/>
                  </a:cubicBezTo>
                  <a:cubicBezTo>
                    <a:pt x="24" y="92"/>
                    <a:pt x="25" y="84"/>
                    <a:pt x="22" y="80"/>
                  </a:cubicBezTo>
                  <a:cubicBezTo>
                    <a:pt x="31" y="64"/>
                    <a:pt x="39" y="42"/>
                    <a:pt x="38" y="24"/>
                  </a:cubicBezTo>
                  <a:cubicBezTo>
                    <a:pt x="49" y="37"/>
                    <a:pt x="60" y="51"/>
                    <a:pt x="70" y="66"/>
                  </a:cubicBezTo>
                  <a:cubicBezTo>
                    <a:pt x="71" y="85"/>
                    <a:pt x="62" y="100"/>
                    <a:pt x="54" y="115"/>
                  </a:cubicBezTo>
                  <a:cubicBezTo>
                    <a:pt x="53" y="115"/>
                    <a:pt x="53" y="115"/>
                    <a:pt x="52" y="114"/>
                  </a:cubicBezTo>
                  <a:cubicBezTo>
                    <a:pt x="51" y="114"/>
                    <a:pt x="51" y="114"/>
                    <a:pt x="50" y="115"/>
                  </a:cubicBezTo>
                  <a:cubicBezTo>
                    <a:pt x="46" y="114"/>
                    <a:pt x="40" y="115"/>
                    <a:pt x="37" y="118"/>
                  </a:cubicBezTo>
                  <a:cubicBezTo>
                    <a:pt x="32" y="123"/>
                    <a:pt x="37" y="131"/>
                    <a:pt x="41" y="135"/>
                  </a:cubicBezTo>
                  <a:cubicBezTo>
                    <a:pt x="46" y="138"/>
                    <a:pt x="53" y="136"/>
                    <a:pt x="57" y="132"/>
                  </a:cubicBezTo>
                  <a:cubicBezTo>
                    <a:pt x="60" y="127"/>
                    <a:pt x="59" y="122"/>
                    <a:pt x="56" y="118"/>
                  </a:cubicBezTo>
                  <a:cubicBezTo>
                    <a:pt x="66" y="104"/>
                    <a:pt x="74" y="86"/>
                    <a:pt x="72" y="69"/>
                  </a:cubicBezTo>
                  <a:cubicBezTo>
                    <a:pt x="81" y="84"/>
                    <a:pt x="88" y="99"/>
                    <a:pt x="94" y="115"/>
                  </a:cubicBezTo>
                  <a:cubicBezTo>
                    <a:pt x="92" y="122"/>
                    <a:pt x="88" y="129"/>
                    <a:pt x="85" y="136"/>
                  </a:cubicBezTo>
                  <a:cubicBezTo>
                    <a:pt x="85" y="136"/>
                    <a:pt x="85" y="135"/>
                    <a:pt x="84" y="135"/>
                  </a:cubicBezTo>
                  <a:cubicBezTo>
                    <a:pt x="79" y="135"/>
                    <a:pt x="73" y="139"/>
                    <a:pt x="72" y="144"/>
                  </a:cubicBezTo>
                  <a:cubicBezTo>
                    <a:pt x="72" y="149"/>
                    <a:pt x="74" y="156"/>
                    <a:pt x="79" y="157"/>
                  </a:cubicBezTo>
                  <a:cubicBezTo>
                    <a:pt x="83" y="157"/>
                    <a:pt x="87" y="154"/>
                    <a:pt x="89" y="150"/>
                  </a:cubicBezTo>
                  <a:cubicBezTo>
                    <a:pt x="91" y="146"/>
                    <a:pt x="90" y="141"/>
                    <a:pt x="87" y="138"/>
                  </a:cubicBezTo>
                  <a:cubicBezTo>
                    <a:pt x="91" y="132"/>
                    <a:pt x="94" y="125"/>
                    <a:pt x="96" y="118"/>
                  </a:cubicBezTo>
                  <a:cubicBezTo>
                    <a:pt x="99" y="126"/>
                    <a:pt x="102" y="135"/>
                    <a:pt x="105" y="144"/>
                  </a:cubicBezTo>
                  <a:cubicBezTo>
                    <a:pt x="102" y="147"/>
                    <a:pt x="101" y="151"/>
                    <a:pt x="104" y="155"/>
                  </a:cubicBezTo>
                  <a:cubicBezTo>
                    <a:pt x="108" y="160"/>
                    <a:pt x="113" y="162"/>
                    <a:pt x="118" y="158"/>
                  </a:cubicBezTo>
                  <a:cubicBezTo>
                    <a:pt x="121" y="155"/>
                    <a:pt x="123" y="150"/>
                    <a:pt x="122" y="146"/>
                  </a:cubicBezTo>
                  <a:cubicBezTo>
                    <a:pt x="120" y="140"/>
                    <a:pt x="113" y="140"/>
                    <a:pt x="108" y="141"/>
                  </a:cubicBezTo>
                  <a:cubicBezTo>
                    <a:pt x="103" y="125"/>
                    <a:pt x="97" y="109"/>
                    <a:pt x="90" y="94"/>
                  </a:cubicBezTo>
                  <a:cubicBezTo>
                    <a:pt x="100" y="102"/>
                    <a:pt x="113" y="108"/>
                    <a:pt x="126" y="110"/>
                  </a:cubicBezTo>
                  <a:cubicBezTo>
                    <a:pt x="126" y="110"/>
                    <a:pt x="125" y="111"/>
                    <a:pt x="125" y="111"/>
                  </a:cubicBezTo>
                  <a:cubicBezTo>
                    <a:pt x="125" y="111"/>
                    <a:pt x="125" y="112"/>
                    <a:pt x="125" y="112"/>
                  </a:cubicBezTo>
                  <a:cubicBezTo>
                    <a:pt x="124" y="118"/>
                    <a:pt x="126" y="124"/>
                    <a:pt x="132" y="126"/>
                  </a:cubicBezTo>
                  <a:cubicBezTo>
                    <a:pt x="139" y="128"/>
                    <a:pt x="150" y="125"/>
                    <a:pt x="151" y="117"/>
                  </a:cubicBezTo>
                  <a:cubicBezTo>
                    <a:pt x="152" y="111"/>
                    <a:pt x="147" y="105"/>
                    <a:pt x="142" y="10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9"/>
            <p:cNvSpPr/>
            <p:nvPr/>
          </p:nvSpPr>
          <p:spPr bwMode="auto">
            <a:xfrm>
              <a:off x="1868517" y="538450"/>
              <a:ext cx="655638" cy="533400"/>
            </a:xfrm>
            <a:custGeom>
              <a:avLst/>
              <a:gdLst>
                <a:gd name="T0" fmla="*/ 237 w 239"/>
                <a:gd name="T1" fmla="*/ 42 h 194"/>
                <a:gd name="T2" fmla="*/ 188 w 239"/>
                <a:gd name="T3" fmla="*/ 43 h 194"/>
                <a:gd name="T4" fmla="*/ 153 w 239"/>
                <a:gd name="T5" fmla="*/ 64 h 194"/>
                <a:gd name="T6" fmla="*/ 140 w 239"/>
                <a:gd name="T7" fmla="*/ 1 h 194"/>
                <a:gd name="T8" fmla="*/ 137 w 239"/>
                <a:gd name="T9" fmla="*/ 1 h 194"/>
                <a:gd name="T10" fmla="*/ 143 w 239"/>
                <a:gd name="T11" fmla="*/ 79 h 194"/>
                <a:gd name="T12" fmla="*/ 143 w 239"/>
                <a:gd name="T13" fmla="*/ 81 h 194"/>
                <a:gd name="T14" fmla="*/ 142 w 239"/>
                <a:gd name="T15" fmla="*/ 82 h 194"/>
                <a:gd name="T16" fmla="*/ 115 w 239"/>
                <a:gd name="T17" fmla="*/ 115 h 194"/>
                <a:gd name="T18" fmla="*/ 83 w 239"/>
                <a:gd name="T19" fmla="*/ 147 h 194"/>
                <a:gd name="T20" fmla="*/ 1 w 239"/>
                <a:gd name="T21" fmla="*/ 192 h 194"/>
                <a:gd name="T22" fmla="*/ 1 w 239"/>
                <a:gd name="T23" fmla="*/ 194 h 194"/>
                <a:gd name="T24" fmla="*/ 81 w 239"/>
                <a:gd name="T25" fmla="*/ 155 h 194"/>
                <a:gd name="T26" fmla="*/ 116 w 239"/>
                <a:gd name="T27" fmla="*/ 120 h 194"/>
                <a:gd name="T28" fmla="*/ 145 w 239"/>
                <a:gd name="T29" fmla="*/ 83 h 194"/>
                <a:gd name="T30" fmla="*/ 146 w 239"/>
                <a:gd name="T31" fmla="*/ 83 h 194"/>
                <a:gd name="T32" fmla="*/ 146 w 239"/>
                <a:gd name="T33" fmla="*/ 83 h 194"/>
                <a:gd name="T34" fmla="*/ 147 w 239"/>
                <a:gd name="T35" fmla="*/ 81 h 194"/>
                <a:gd name="T36" fmla="*/ 200 w 239"/>
                <a:gd name="T37" fmla="*/ 79 h 194"/>
                <a:gd name="T38" fmla="*/ 239 w 239"/>
                <a:gd name="T39" fmla="*/ 44 h 194"/>
                <a:gd name="T40" fmla="*/ 237 w 239"/>
                <a:gd name="T41" fmla="*/ 4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194">
                  <a:moveTo>
                    <a:pt x="237" y="42"/>
                  </a:moveTo>
                  <a:cubicBezTo>
                    <a:pt x="223" y="34"/>
                    <a:pt x="202" y="38"/>
                    <a:pt x="188" y="43"/>
                  </a:cubicBezTo>
                  <a:cubicBezTo>
                    <a:pt x="175" y="47"/>
                    <a:pt x="163" y="55"/>
                    <a:pt x="153" y="64"/>
                  </a:cubicBezTo>
                  <a:cubicBezTo>
                    <a:pt x="158" y="42"/>
                    <a:pt x="154" y="15"/>
                    <a:pt x="140" y="1"/>
                  </a:cubicBezTo>
                  <a:cubicBezTo>
                    <a:pt x="139" y="0"/>
                    <a:pt x="138" y="0"/>
                    <a:pt x="137" y="1"/>
                  </a:cubicBezTo>
                  <a:cubicBezTo>
                    <a:pt x="123" y="22"/>
                    <a:pt x="123" y="62"/>
                    <a:pt x="143" y="79"/>
                  </a:cubicBezTo>
                  <a:cubicBezTo>
                    <a:pt x="143" y="80"/>
                    <a:pt x="143" y="80"/>
                    <a:pt x="143" y="81"/>
                  </a:cubicBezTo>
                  <a:cubicBezTo>
                    <a:pt x="142" y="81"/>
                    <a:pt x="142" y="82"/>
                    <a:pt x="142" y="82"/>
                  </a:cubicBezTo>
                  <a:cubicBezTo>
                    <a:pt x="133" y="93"/>
                    <a:pt x="125" y="104"/>
                    <a:pt x="115" y="115"/>
                  </a:cubicBezTo>
                  <a:cubicBezTo>
                    <a:pt x="105" y="126"/>
                    <a:pt x="94" y="137"/>
                    <a:pt x="83" y="147"/>
                  </a:cubicBezTo>
                  <a:cubicBezTo>
                    <a:pt x="58" y="169"/>
                    <a:pt x="32" y="183"/>
                    <a:pt x="1" y="192"/>
                  </a:cubicBezTo>
                  <a:cubicBezTo>
                    <a:pt x="0" y="192"/>
                    <a:pt x="0" y="194"/>
                    <a:pt x="1" y="194"/>
                  </a:cubicBezTo>
                  <a:cubicBezTo>
                    <a:pt x="31" y="192"/>
                    <a:pt x="59" y="173"/>
                    <a:pt x="81" y="155"/>
                  </a:cubicBezTo>
                  <a:cubicBezTo>
                    <a:pt x="93" y="144"/>
                    <a:pt x="105" y="132"/>
                    <a:pt x="116" y="120"/>
                  </a:cubicBezTo>
                  <a:cubicBezTo>
                    <a:pt x="126" y="109"/>
                    <a:pt x="137" y="97"/>
                    <a:pt x="145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2"/>
                    <a:pt x="146" y="81"/>
                    <a:pt x="147" y="81"/>
                  </a:cubicBezTo>
                  <a:cubicBezTo>
                    <a:pt x="164" y="87"/>
                    <a:pt x="183" y="86"/>
                    <a:pt x="200" y="79"/>
                  </a:cubicBezTo>
                  <a:cubicBezTo>
                    <a:pt x="215" y="73"/>
                    <a:pt x="233" y="60"/>
                    <a:pt x="239" y="44"/>
                  </a:cubicBezTo>
                  <a:cubicBezTo>
                    <a:pt x="239" y="43"/>
                    <a:pt x="238" y="42"/>
                    <a:pt x="237" y="4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30"/>
            <p:cNvSpPr/>
            <p:nvPr/>
          </p:nvSpPr>
          <p:spPr bwMode="auto">
            <a:xfrm>
              <a:off x="2449542" y="82837"/>
              <a:ext cx="693738" cy="965200"/>
            </a:xfrm>
            <a:custGeom>
              <a:avLst/>
              <a:gdLst>
                <a:gd name="T0" fmla="*/ 236 w 253"/>
                <a:gd name="T1" fmla="*/ 151 h 351"/>
                <a:gd name="T2" fmla="*/ 169 w 253"/>
                <a:gd name="T3" fmla="*/ 159 h 351"/>
                <a:gd name="T4" fmla="*/ 128 w 253"/>
                <a:gd name="T5" fmla="*/ 189 h 351"/>
                <a:gd name="T6" fmla="*/ 116 w 253"/>
                <a:gd name="T7" fmla="*/ 202 h 351"/>
                <a:gd name="T8" fmla="*/ 128 w 253"/>
                <a:gd name="T9" fmla="*/ 165 h 351"/>
                <a:gd name="T10" fmla="*/ 128 w 253"/>
                <a:gd name="T11" fmla="*/ 165 h 351"/>
                <a:gd name="T12" fmla="*/ 129 w 253"/>
                <a:gd name="T13" fmla="*/ 165 h 351"/>
                <a:gd name="T14" fmla="*/ 130 w 253"/>
                <a:gd name="T15" fmla="*/ 165 h 351"/>
                <a:gd name="T16" fmla="*/ 213 w 253"/>
                <a:gd name="T17" fmla="*/ 62 h 351"/>
                <a:gd name="T18" fmla="*/ 208 w 253"/>
                <a:gd name="T19" fmla="*/ 16 h 351"/>
                <a:gd name="T20" fmla="*/ 167 w 253"/>
                <a:gd name="T21" fmla="*/ 3 h 351"/>
                <a:gd name="T22" fmla="*/ 112 w 253"/>
                <a:gd name="T23" fmla="*/ 72 h 351"/>
                <a:gd name="T24" fmla="*/ 127 w 253"/>
                <a:gd name="T25" fmla="*/ 164 h 351"/>
                <a:gd name="T26" fmla="*/ 126 w 253"/>
                <a:gd name="T27" fmla="*/ 164 h 351"/>
                <a:gd name="T28" fmla="*/ 105 w 253"/>
                <a:gd name="T29" fmla="*/ 213 h 351"/>
                <a:gd name="T30" fmla="*/ 80 w 253"/>
                <a:gd name="T31" fmla="*/ 266 h 351"/>
                <a:gd name="T32" fmla="*/ 1 w 253"/>
                <a:gd name="T33" fmla="*/ 350 h 351"/>
                <a:gd name="T34" fmla="*/ 1 w 253"/>
                <a:gd name="T35" fmla="*/ 351 h 351"/>
                <a:gd name="T36" fmla="*/ 81 w 253"/>
                <a:gd name="T37" fmla="*/ 273 h 351"/>
                <a:gd name="T38" fmla="*/ 107 w 253"/>
                <a:gd name="T39" fmla="*/ 221 h 351"/>
                <a:gd name="T40" fmla="*/ 110 w 253"/>
                <a:gd name="T41" fmla="*/ 214 h 351"/>
                <a:gd name="T42" fmla="*/ 204 w 253"/>
                <a:gd name="T43" fmla="*/ 221 h 351"/>
                <a:gd name="T44" fmla="*/ 236 w 253"/>
                <a:gd name="T45" fmla="*/ 1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36" y="151"/>
                  </a:moveTo>
                  <a:cubicBezTo>
                    <a:pt x="222" y="129"/>
                    <a:pt x="184" y="150"/>
                    <a:pt x="169" y="159"/>
                  </a:cubicBezTo>
                  <a:cubicBezTo>
                    <a:pt x="154" y="167"/>
                    <a:pt x="140" y="177"/>
                    <a:pt x="128" y="189"/>
                  </a:cubicBezTo>
                  <a:cubicBezTo>
                    <a:pt x="124" y="193"/>
                    <a:pt x="119" y="197"/>
                    <a:pt x="116" y="202"/>
                  </a:cubicBezTo>
                  <a:cubicBezTo>
                    <a:pt x="121" y="190"/>
                    <a:pt x="125" y="178"/>
                    <a:pt x="128" y="165"/>
                  </a:cubicBezTo>
                  <a:cubicBezTo>
                    <a:pt x="128" y="165"/>
                    <a:pt x="128" y="165"/>
                    <a:pt x="128" y="165"/>
                  </a:cubicBezTo>
                  <a:cubicBezTo>
                    <a:pt x="128" y="165"/>
                    <a:pt x="129" y="165"/>
                    <a:pt x="129" y="165"/>
                  </a:cubicBezTo>
                  <a:cubicBezTo>
                    <a:pt x="129" y="165"/>
                    <a:pt x="130" y="165"/>
                    <a:pt x="130" y="165"/>
                  </a:cubicBezTo>
                  <a:cubicBezTo>
                    <a:pt x="168" y="139"/>
                    <a:pt x="203" y="108"/>
                    <a:pt x="213" y="62"/>
                  </a:cubicBezTo>
                  <a:cubicBezTo>
                    <a:pt x="216" y="47"/>
                    <a:pt x="216" y="30"/>
                    <a:pt x="208" y="16"/>
                  </a:cubicBezTo>
                  <a:cubicBezTo>
                    <a:pt x="199" y="2"/>
                    <a:pt x="182" y="0"/>
                    <a:pt x="167" y="3"/>
                  </a:cubicBezTo>
                  <a:cubicBezTo>
                    <a:pt x="133" y="8"/>
                    <a:pt x="117" y="42"/>
                    <a:pt x="112" y="72"/>
                  </a:cubicBezTo>
                  <a:cubicBezTo>
                    <a:pt x="107" y="101"/>
                    <a:pt x="108" y="139"/>
                    <a:pt x="127" y="164"/>
                  </a:cubicBezTo>
                  <a:cubicBezTo>
                    <a:pt x="126" y="164"/>
                    <a:pt x="126" y="164"/>
                    <a:pt x="126" y="164"/>
                  </a:cubicBezTo>
                  <a:cubicBezTo>
                    <a:pt x="118" y="180"/>
                    <a:pt x="112" y="197"/>
                    <a:pt x="105" y="213"/>
                  </a:cubicBezTo>
                  <a:cubicBezTo>
                    <a:pt x="98" y="231"/>
                    <a:pt x="90" y="249"/>
                    <a:pt x="80" y="266"/>
                  </a:cubicBezTo>
                  <a:cubicBezTo>
                    <a:pt x="61" y="301"/>
                    <a:pt x="34" y="328"/>
                    <a:pt x="1" y="350"/>
                  </a:cubicBezTo>
                  <a:cubicBezTo>
                    <a:pt x="0" y="350"/>
                    <a:pt x="1" y="351"/>
                    <a:pt x="1" y="351"/>
                  </a:cubicBezTo>
                  <a:cubicBezTo>
                    <a:pt x="36" y="335"/>
                    <a:pt x="62" y="305"/>
                    <a:pt x="81" y="273"/>
                  </a:cubicBezTo>
                  <a:cubicBezTo>
                    <a:pt x="91" y="257"/>
                    <a:pt x="100" y="239"/>
                    <a:pt x="107" y="221"/>
                  </a:cubicBezTo>
                  <a:cubicBezTo>
                    <a:pt x="108" y="219"/>
                    <a:pt x="109" y="216"/>
                    <a:pt x="110" y="214"/>
                  </a:cubicBezTo>
                  <a:cubicBezTo>
                    <a:pt x="136" y="233"/>
                    <a:pt x="176" y="233"/>
                    <a:pt x="204" y="221"/>
                  </a:cubicBezTo>
                  <a:cubicBezTo>
                    <a:pt x="229" y="211"/>
                    <a:pt x="253" y="178"/>
                    <a:pt x="236" y="15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31"/>
            <p:cNvSpPr/>
            <p:nvPr/>
          </p:nvSpPr>
          <p:spPr bwMode="auto">
            <a:xfrm>
              <a:off x="2527329" y="1141700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33"/>
            <p:cNvSpPr/>
            <p:nvPr/>
          </p:nvSpPr>
          <p:spPr bwMode="auto">
            <a:xfrm>
              <a:off x="2362229" y="1071850"/>
              <a:ext cx="573088" cy="442913"/>
            </a:xfrm>
            <a:custGeom>
              <a:avLst/>
              <a:gdLst>
                <a:gd name="T0" fmla="*/ 186 w 209"/>
                <a:gd name="T1" fmla="*/ 57 h 161"/>
                <a:gd name="T2" fmla="*/ 162 w 209"/>
                <a:gd name="T3" fmla="*/ 69 h 161"/>
                <a:gd name="T4" fmla="*/ 144 w 209"/>
                <a:gd name="T5" fmla="*/ 86 h 161"/>
                <a:gd name="T6" fmla="*/ 82 w 209"/>
                <a:gd name="T7" fmla="*/ 35 h 161"/>
                <a:gd name="T8" fmla="*/ 2 w 209"/>
                <a:gd name="T9" fmla="*/ 0 h 161"/>
                <a:gd name="T10" fmla="*/ 1 w 209"/>
                <a:gd name="T11" fmla="*/ 2 h 161"/>
                <a:gd name="T12" fmla="*/ 29 w 209"/>
                <a:gd name="T13" fmla="*/ 17 h 161"/>
                <a:gd name="T14" fmla="*/ 71 w 209"/>
                <a:gd name="T15" fmla="*/ 34 h 161"/>
                <a:gd name="T16" fmla="*/ 110 w 209"/>
                <a:gd name="T17" fmla="*/ 59 h 161"/>
                <a:gd name="T18" fmla="*/ 142 w 209"/>
                <a:gd name="T19" fmla="*/ 89 h 161"/>
                <a:gd name="T20" fmla="*/ 142 w 209"/>
                <a:gd name="T21" fmla="*/ 89 h 161"/>
                <a:gd name="T22" fmla="*/ 141 w 209"/>
                <a:gd name="T23" fmla="*/ 91 h 161"/>
                <a:gd name="T24" fmla="*/ 140 w 209"/>
                <a:gd name="T25" fmla="*/ 148 h 161"/>
                <a:gd name="T26" fmla="*/ 166 w 209"/>
                <a:gd name="T27" fmla="*/ 131 h 161"/>
                <a:gd name="T28" fmla="*/ 187 w 209"/>
                <a:gd name="T29" fmla="*/ 118 h 161"/>
                <a:gd name="T30" fmla="*/ 187 w 209"/>
                <a:gd name="T31" fmla="*/ 92 h 161"/>
                <a:gd name="T32" fmla="*/ 186 w 209"/>
                <a:gd name="T33" fmla="*/ 5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61">
                  <a:moveTo>
                    <a:pt x="186" y="57"/>
                  </a:moveTo>
                  <a:cubicBezTo>
                    <a:pt x="177" y="57"/>
                    <a:pt x="168" y="64"/>
                    <a:pt x="162" y="69"/>
                  </a:cubicBezTo>
                  <a:cubicBezTo>
                    <a:pt x="156" y="74"/>
                    <a:pt x="149" y="80"/>
                    <a:pt x="144" y="86"/>
                  </a:cubicBezTo>
                  <a:cubicBezTo>
                    <a:pt x="129" y="65"/>
                    <a:pt x="105" y="48"/>
                    <a:pt x="82" y="35"/>
                  </a:cubicBezTo>
                  <a:cubicBezTo>
                    <a:pt x="57" y="21"/>
                    <a:pt x="28" y="14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9" y="9"/>
                    <a:pt x="19" y="13"/>
                    <a:pt x="29" y="17"/>
                  </a:cubicBezTo>
                  <a:cubicBezTo>
                    <a:pt x="43" y="22"/>
                    <a:pt x="58" y="27"/>
                    <a:pt x="71" y="34"/>
                  </a:cubicBezTo>
                  <a:cubicBezTo>
                    <a:pt x="85" y="41"/>
                    <a:pt x="98" y="49"/>
                    <a:pt x="110" y="59"/>
                  </a:cubicBezTo>
                  <a:cubicBezTo>
                    <a:pt x="122" y="68"/>
                    <a:pt x="131" y="79"/>
                    <a:pt x="142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1" y="90"/>
                    <a:pt x="141" y="90"/>
                    <a:pt x="141" y="91"/>
                  </a:cubicBezTo>
                  <a:cubicBezTo>
                    <a:pt x="133" y="109"/>
                    <a:pt x="125" y="132"/>
                    <a:pt x="140" y="148"/>
                  </a:cubicBezTo>
                  <a:cubicBezTo>
                    <a:pt x="152" y="161"/>
                    <a:pt x="166" y="144"/>
                    <a:pt x="166" y="131"/>
                  </a:cubicBezTo>
                  <a:cubicBezTo>
                    <a:pt x="175" y="131"/>
                    <a:pt x="182" y="125"/>
                    <a:pt x="187" y="118"/>
                  </a:cubicBezTo>
                  <a:cubicBezTo>
                    <a:pt x="192" y="111"/>
                    <a:pt x="194" y="99"/>
                    <a:pt x="187" y="92"/>
                  </a:cubicBezTo>
                  <a:cubicBezTo>
                    <a:pt x="197" y="83"/>
                    <a:pt x="209" y="57"/>
                    <a:pt x="186" y="5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34"/>
            <p:cNvSpPr/>
            <p:nvPr/>
          </p:nvSpPr>
          <p:spPr bwMode="auto">
            <a:xfrm>
              <a:off x="2440017" y="1141700"/>
              <a:ext cx="139700" cy="341313"/>
            </a:xfrm>
            <a:custGeom>
              <a:avLst/>
              <a:gdLst>
                <a:gd name="T0" fmla="*/ 35 w 51"/>
                <a:gd name="T1" fmla="*/ 2 h 124"/>
                <a:gd name="T2" fmla="*/ 34 w 51"/>
                <a:gd name="T3" fmla="*/ 0 h 124"/>
                <a:gd name="T4" fmla="*/ 32 w 51"/>
                <a:gd name="T5" fmla="*/ 2 h 124"/>
                <a:gd name="T6" fmla="*/ 2 w 51"/>
                <a:gd name="T7" fmla="*/ 58 h 124"/>
                <a:gd name="T8" fmla="*/ 13 w 51"/>
                <a:gd name="T9" fmla="*/ 122 h 124"/>
                <a:gd name="T10" fmla="*/ 16 w 51"/>
                <a:gd name="T11" fmla="*/ 121 h 124"/>
                <a:gd name="T12" fmla="*/ 48 w 51"/>
                <a:gd name="T13" fmla="*/ 65 h 124"/>
                <a:gd name="T14" fmla="*/ 35 w 51"/>
                <a:gd name="T15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124">
                  <a:moveTo>
                    <a:pt x="35" y="2"/>
                  </a:moveTo>
                  <a:cubicBezTo>
                    <a:pt x="35" y="1"/>
                    <a:pt x="35" y="0"/>
                    <a:pt x="34" y="0"/>
                  </a:cubicBezTo>
                  <a:cubicBezTo>
                    <a:pt x="32" y="0"/>
                    <a:pt x="32" y="1"/>
                    <a:pt x="32" y="2"/>
                  </a:cubicBezTo>
                  <a:cubicBezTo>
                    <a:pt x="13" y="14"/>
                    <a:pt x="5" y="37"/>
                    <a:pt x="2" y="58"/>
                  </a:cubicBezTo>
                  <a:cubicBezTo>
                    <a:pt x="0" y="79"/>
                    <a:pt x="1" y="105"/>
                    <a:pt x="13" y="122"/>
                  </a:cubicBezTo>
                  <a:cubicBezTo>
                    <a:pt x="14" y="124"/>
                    <a:pt x="17" y="122"/>
                    <a:pt x="16" y="121"/>
                  </a:cubicBezTo>
                  <a:cubicBezTo>
                    <a:pt x="34" y="109"/>
                    <a:pt x="44" y="85"/>
                    <a:pt x="48" y="65"/>
                  </a:cubicBezTo>
                  <a:cubicBezTo>
                    <a:pt x="51" y="46"/>
                    <a:pt x="50" y="17"/>
                    <a:pt x="35" y="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35"/>
            <p:cNvSpPr/>
            <p:nvPr/>
          </p:nvSpPr>
          <p:spPr bwMode="auto">
            <a:xfrm>
              <a:off x="2598767" y="1017875"/>
              <a:ext cx="309563" cy="195263"/>
            </a:xfrm>
            <a:custGeom>
              <a:avLst/>
              <a:gdLst>
                <a:gd name="T0" fmla="*/ 110 w 113"/>
                <a:gd name="T1" fmla="*/ 3 h 71"/>
                <a:gd name="T2" fmla="*/ 108 w 113"/>
                <a:gd name="T3" fmla="*/ 1 h 71"/>
                <a:gd name="T4" fmla="*/ 1 w 113"/>
                <a:gd name="T5" fmla="*/ 58 h 71"/>
                <a:gd name="T6" fmla="*/ 1 w 113"/>
                <a:gd name="T7" fmla="*/ 58 h 71"/>
                <a:gd name="T8" fmla="*/ 0 w 113"/>
                <a:gd name="T9" fmla="*/ 59 h 71"/>
                <a:gd name="T10" fmla="*/ 2 w 113"/>
                <a:gd name="T11" fmla="*/ 60 h 71"/>
                <a:gd name="T12" fmla="*/ 2 w 113"/>
                <a:gd name="T13" fmla="*/ 59 h 71"/>
                <a:gd name="T14" fmla="*/ 61 w 113"/>
                <a:gd name="T15" fmla="*/ 52 h 71"/>
                <a:gd name="T16" fmla="*/ 112 w 113"/>
                <a:gd name="T17" fmla="*/ 6 h 71"/>
                <a:gd name="T18" fmla="*/ 110 w 113"/>
                <a:gd name="T19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71">
                  <a:moveTo>
                    <a:pt x="110" y="3"/>
                  </a:moveTo>
                  <a:cubicBezTo>
                    <a:pt x="110" y="2"/>
                    <a:pt x="109" y="1"/>
                    <a:pt x="108" y="1"/>
                  </a:cubicBezTo>
                  <a:cubicBezTo>
                    <a:pt x="66" y="0"/>
                    <a:pt x="18" y="16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9"/>
                    <a:pt x="0" y="59"/>
                  </a:cubicBezTo>
                  <a:cubicBezTo>
                    <a:pt x="0" y="60"/>
                    <a:pt x="1" y="60"/>
                    <a:pt x="2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9" y="71"/>
                    <a:pt x="45" y="60"/>
                    <a:pt x="61" y="52"/>
                  </a:cubicBezTo>
                  <a:cubicBezTo>
                    <a:pt x="81" y="42"/>
                    <a:pt x="101" y="26"/>
                    <a:pt x="112" y="6"/>
                  </a:cubicBezTo>
                  <a:cubicBezTo>
                    <a:pt x="113" y="4"/>
                    <a:pt x="111" y="3"/>
                    <a:pt x="110" y="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36"/>
            <p:cNvSpPr/>
            <p:nvPr/>
          </p:nvSpPr>
          <p:spPr bwMode="auto">
            <a:xfrm>
              <a:off x="3232179" y="214600"/>
              <a:ext cx="239713" cy="363538"/>
            </a:xfrm>
            <a:custGeom>
              <a:avLst/>
              <a:gdLst>
                <a:gd name="T0" fmla="*/ 83 w 88"/>
                <a:gd name="T1" fmla="*/ 29 h 132"/>
                <a:gd name="T2" fmla="*/ 68 w 88"/>
                <a:gd name="T3" fmla="*/ 29 h 132"/>
                <a:gd name="T4" fmla="*/ 70 w 88"/>
                <a:gd name="T5" fmla="*/ 14 h 132"/>
                <a:gd name="T6" fmla="*/ 68 w 88"/>
                <a:gd name="T7" fmla="*/ 12 h 132"/>
                <a:gd name="T8" fmla="*/ 47 w 88"/>
                <a:gd name="T9" fmla="*/ 20 h 132"/>
                <a:gd name="T10" fmla="*/ 28 w 88"/>
                <a:gd name="T11" fmla="*/ 9 h 132"/>
                <a:gd name="T12" fmla="*/ 32 w 88"/>
                <a:gd name="T13" fmla="*/ 46 h 132"/>
                <a:gd name="T14" fmla="*/ 32 w 88"/>
                <a:gd name="T15" fmla="*/ 48 h 132"/>
                <a:gd name="T16" fmla="*/ 15 w 88"/>
                <a:gd name="T17" fmla="*/ 84 h 132"/>
                <a:gd name="T18" fmla="*/ 0 w 88"/>
                <a:gd name="T19" fmla="*/ 131 h 132"/>
                <a:gd name="T20" fmla="*/ 2 w 88"/>
                <a:gd name="T21" fmla="*/ 131 h 132"/>
                <a:gd name="T22" fmla="*/ 17 w 88"/>
                <a:gd name="T23" fmla="*/ 89 h 132"/>
                <a:gd name="T24" fmla="*/ 34 w 88"/>
                <a:gd name="T25" fmla="*/ 51 h 132"/>
                <a:gd name="T26" fmla="*/ 85 w 88"/>
                <a:gd name="T27" fmla="*/ 44 h 132"/>
                <a:gd name="T28" fmla="*/ 83 w 88"/>
                <a:gd name="T29" fmla="*/ 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3" y="29"/>
                  </a:moveTo>
                  <a:cubicBezTo>
                    <a:pt x="78" y="26"/>
                    <a:pt x="73" y="27"/>
                    <a:pt x="68" y="29"/>
                  </a:cubicBezTo>
                  <a:cubicBezTo>
                    <a:pt x="70" y="24"/>
                    <a:pt x="70" y="20"/>
                    <a:pt x="70" y="14"/>
                  </a:cubicBezTo>
                  <a:cubicBezTo>
                    <a:pt x="71" y="13"/>
                    <a:pt x="69" y="12"/>
                    <a:pt x="68" y="12"/>
                  </a:cubicBezTo>
                  <a:cubicBezTo>
                    <a:pt x="59" y="11"/>
                    <a:pt x="52" y="14"/>
                    <a:pt x="47" y="20"/>
                  </a:cubicBezTo>
                  <a:cubicBezTo>
                    <a:pt x="45" y="11"/>
                    <a:pt x="38" y="0"/>
                    <a:pt x="28" y="9"/>
                  </a:cubicBezTo>
                  <a:cubicBezTo>
                    <a:pt x="17" y="19"/>
                    <a:pt x="21" y="37"/>
                    <a:pt x="32" y="46"/>
                  </a:cubicBezTo>
                  <a:cubicBezTo>
                    <a:pt x="31" y="47"/>
                    <a:pt x="31" y="48"/>
                    <a:pt x="32" y="48"/>
                  </a:cubicBezTo>
                  <a:cubicBezTo>
                    <a:pt x="25" y="60"/>
                    <a:pt x="20" y="72"/>
                    <a:pt x="15" y="84"/>
                  </a:cubicBezTo>
                  <a:cubicBezTo>
                    <a:pt x="9" y="99"/>
                    <a:pt x="3" y="115"/>
                    <a:pt x="0" y="131"/>
                  </a:cubicBezTo>
                  <a:cubicBezTo>
                    <a:pt x="0" y="132"/>
                    <a:pt x="2" y="132"/>
                    <a:pt x="2" y="131"/>
                  </a:cubicBezTo>
                  <a:cubicBezTo>
                    <a:pt x="7" y="117"/>
                    <a:pt x="11" y="103"/>
                    <a:pt x="17" y="89"/>
                  </a:cubicBezTo>
                  <a:cubicBezTo>
                    <a:pt x="22" y="76"/>
                    <a:pt x="29" y="64"/>
                    <a:pt x="34" y="51"/>
                  </a:cubicBezTo>
                  <a:cubicBezTo>
                    <a:pt x="48" y="65"/>
                    <a:pt x="74" y="62"/>
                    <a:pt x="85" y="44"/>
                  </a:cubicBezTo>
                  <a:cubicBezTo>
                    <a:pt x="88" y="40"/>
                    <a:pt x="88" y="32"/>
                    <a:pt x="83" y="2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47"/>
            <p:cNvSpPr/>
            <p:nvPr/>
          </p:nvSpPr>
          <p:spPr bwMode="auto">
            <a:xfrm>
              <a:off x="3702079" y="-40988"/>
              <a:ext cx="417513" cy="514350"/>
            </a:xfrm>
            <a:custGeom>
              <a:avLst/>
              <a:gdLst>
                <a:gd name="T0" fmla="*/ 70 w 152"/>
                <a:gd name="T1" fmla="*/ 16 h 187"/>
                <a:gd name="T2" fmla="*/ 77 w 152"/>
                <a:gd name="T3" fmla="*/ 30 h 187"/>
                <a:gd name="T4" fmla="*/ 74 w 152"/>
                <a:gd name="T5" fmla="*/ 80 h 187"/>
                <a:gd name="T6" fmla="*/ 74 w 152"/>
                <a:gd name="T7" fmla="*/ 80 h 187"/>
                <a:gd name="T8" fmla="*/ 34 w 152"/>
                <a:gd name="T9" fmla="*/ 126 h 187"/>
                <a:gd name="T10" fmla="*/ 31 w 152"/>
                <a:gd name="T11" fmla="*/ 77 h 187"/>
                <a:gd name="T12" fmla="*/ 40 w 152"/>
                <a:gd name="T13" fmla="*/ 74 h 187"/>
                <a:gd name="T14" fmla="*/ 40 w 152"/>
                <a:gd name="T15" fmla="*/ 52 h 187"/>
                <a:gd name="T16" fmla="*/ 16 w 152"/>
                <a:gd name="T17" fmla="*/ 54 h 187"/>
                <a:gd name="T18" fmla="*/ 18 w 152"/>
                <a:gd name="T19" fmla="*/ 75 h 187"/>
                <a:gd name="T20" fmla="*/ 20 w 152"/>
                <a:gd name="T21" fmla="*/ 75 h 187"/>
                <a:gd name="T22" fmla="*/ 26 w 152"/>
                <a:gd name="T23" fmla="*/ 77 h 187"/>
                <a:gd name="T24" fmla="*/ 31 w 152"/>
                <a:gd name="T25" fmla="*/ 101 h 187"/>
                <a:gd name="T26" fmla="*/ 30 w 152"/>
                <a:gd name="T27" fmla="*/ 133 h 187"/>
                <a:gd name="T28" fmla="*/ 0 w 152"/>
                <a:gd name="T29" fmla="*/ 185 h 187"/>
                <a:gd name="T30" fmla="*/ 2 w 152"/>
                <a:gd name="T31" fmla="*/ 186 h 187"/>
                <a:gd name="T32" fmla="*/ 18 w 152"/>
                <a:gd name="T33" fmla="*/ 161 h 187"/>
                <a:gd name="T34" fmla="*/ 84 w 152"/>
                <a:gd name="T35" fmla="*/ 160 h 187"/>
                <a:gd name="T36" fmla="*/ 91 w 152"/>
                <a:gd name="T37" fmla="*/ 175 h 187"/>
                <a:gd name="T38" fmla="*/ 109 w 152"/>
                <a:gd name="T39" fmla="*/ 168 h 187"/>
                <a:gd name="T40" fmla="*/ 104 w 152"/>
                <a:gd name="T41" fmla="*/ 152 h 187"/>
                <a:gd name="T42" fmla="*/ 86 w 152"/>
                <a:gd name="T43" fmla="*/ 156 h 187"/>
                <a:gd name="T44" fmla="*/ 19 w 152"/>
                <a:gd name="T45" fmla="*/ 158 h 187"/>
                <a:gd name="T46" fmla="*/ 54 w 152"/>
                <a:gd name="T47" fmla="*/ 108 h 187"/>
                <a:gd name="T48" fmla="*/ 114 w 152"/>
                <a:gd name="T49" fmla="*/ 109 h 187"/>
                <a:gd name="T50" fmla="*/ 113 w 152"/>
                <a:gd name="T51" fmla="*/ 110 h 187"/>
                <a:gd name="T52" fmla="*/ 115 w 152"/>
                <a:gd name="T53" fmla="*/ 113 h 187"/>
                <a:gd name="T54" fmla="*/ 123 w 152"/>
                <a:gd name="T55" fmla="*/ 125 h 187"/>
                <a:gd name="T56" fmla="*/ 140 w 152"/>
                <a:gd name="T57" fmla="*/ 115 h 187"/>
                <a:gd name="T58" fmla="*/ 131 w 152"/>
                <a:gd name="T59" fmla="*/ 99 h 187"/>
                <a:gd name="T60" fmla="*/ 117 w 152"/>
                <a:gd name="T61" fmla="*/ 104 h 187"/>
                <a:gd name="T62" fmla="*/ 57 w 152"/>
                <a:gd name="T63" fmla="*/ 104 h 187"/>
                <a:gd name="T64" fmla="*/ 99 w 152"/>
                <a:gd name="T65" fmla="*/ 64 h 187"/>
                <a:gd name="T66" fmla="*/ 126 w 152"/>
                <a:gd name="T67" fmla="*/ 67 h 187"/>
                <a:gd name="T68" fmla="*/ 125 w 152"/>
                <a:gd name="T69" fmla="*/ 68 h 187"/>
                <a:gd name="T70" fmla="*/ 139 w 152"/>
                <a:gd name="T71" fmla="*/ 78 h 187"/>
                <a:gd name="T72" fmla="*/ 151 w 152"/>
                <a:gd name="T73" fmla="*/ 66 h 187"/>
                <a:gd name="T74" fmla="*/ 140 w 152"/>
                <a:gd name="T75" fmla="*/ 57 h 187"/>
                <a:gd name="T76" fmla="*/ 127 w 152"/>
                <a:gd name="T77" fmla="*/ 63 h 187"/>
                <a:gd name="T78" fmla="*/ 102 w 152"/>
                <a:gd name="T79" fmla="*/ 62 h 187"/>
                <a:gd name="T80" fmla="*/ 127 w 152"/>
                <a:gd name="T81" fmla="*/ 42 h 187"/>
                <a:gd name="T82" fmla="*/ 140 w 152"/>
                <a:gd name="T83" fmla="*/ 39 h 187"/>
                <a:gd name="T84" fmla="*/ 138 w 152"/>
                <a:gd name="T85" fmla="*/ 23 h 187"/>
                <a:gd name="T86" fmla="*/ 124 w 152"/>
                <a:gd name="T87" fmla="*/ 23 h 187"/>
                <a:gd name="T88" fmla="*/ 123 w 152"/>
                <a:gd name="T89" fmla="*/ 40 h 187"/>
                <a:gd name="T90" fmla="*/ 78 w 152"/>
                <a:gd name="T91" fmla="*/ 76 h 187"/>
                <a:gd name="T92" fmla="*/ 82 w 152"/>
                <a:gd name="T93" fmla="*/ 31 h 187"/>
                <a:gd name="T94" fmla="*/ 84 w 152"/>
                <a:gd name="T95" fmla="*/ 31 h 187"/>
                <a:gd name="T96" fmla="*/ 85 w 152"/>
                <a:gd name="T97" fmla="*/ 31 h 187"/>
                <a:gd name="T98" fmla="*/ 98 w 152"/>
                <a:gd name="T99" fmla="*/ 18 h 187"/>
                <a:gd name="T100" fmla="*/ 82 w 152"/>
                <a:gd name="T101" fmla="*/ 1 h 187"/>
                <a:gd name="T102" fmla="*/ 70 w 152"/>
                <a:gd name="T103" fmla="*/ 1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87">
                  <a:moveTo>
                    <a:pt x="70" y="16"/>
                  </a:moveTo>
                  <a:cubicBezTo>
                    <a:pt x="69" y="22"/>
                    <a:pt x="72" y="27"/>
                    <a:pt x="77" y="30"/>
                  </a:cubicBezTo>
                  <a:cubicBezTo>
                    <a:pt x="78" y="47"/>
                    <a:pt x="79" y="63"/>
                    <a:pt x="74" y="80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59" y="94"/>
                    <a:pt x="46" y="110"/>
                    <a:pt x="34" y="126"/>
                  </a:cubicBezTo>
                  <a:cubicBezTo>
                    <a:pt x="38" y="111"/>
                    <a:pt x="36" y="92"/>
                    <a:pt x="31" y="77"/>
                  </a:cubicBezTo>
                  <a:cubicBezTo>
                    <a:pt x="35" y="77"/>
                    <a:pt x="38" y="76"/>
                    <a:pt x="40" y="74"/>
                  </a:cubicBezTo>
                  <a:cubicBezTo>
                    <a:pt x="49" y="70"/>
                    <a:pt x="48" y="57"/>
                    <a:pt x="40" y="52"/>
                  </a:cubicBezTo>
                  <a:cubicBezTo>
                    <a:pt x="33" y="47"/>
                    <a:pt x="22" y="49"/>
                    <a:pt x="16" y="54"/>
                  </a:cubicBezTo>
                  <a:cubicBezTo>
                    <a:pt x="8" y="60"/>
                    <a:pt x="10" y="70"/>
                    <a:pt x="18" y="75"/>
                  </a:cubicBezTo>
                  <a:cubicBezTo>
                    <a:pt x="19" y="76"/>
                    <a:pt x="20" y="75"/>
                    <a:pt x="20" y="75"/>
                  </a:cubicBezTo>
                  <a:cubicBezTo>
                    <a:pt x="22" y="76"/>
                    <a:pt x="24" y="77"/>
                    <a:pt x="26" y="77"/>
                  </a:cubicBezTo>
                  <a:cubicBezTo>
                    <a:pt x="28" y="85"/>
                    <a:pt x="30" y="93"/>
                    <a:pt x="31" y="101"/>
                  </a:cubicBezTo>
                  <a:cubicBezTo>
                    <a:pt x="33" y="112"/>
                    <a:pt x="32" y="122"/>
                    <a:pt x="30" y="133"/>
                  </a:cubicBezTo>
                  <a:cubicBezTo>
                    <a:pt x="18" y="149"/>
                    <a:pt x="8" y="167"/>
                    <a:pt x="0" y="185"/>
                  </a:cubicBezTo>
                  <a:cubicBezTo>
                    <a:pt x="0" y="186"/>
                    <a:pt x="1" y="187"/>
                    <a:pt x="2" y="186"/>
                  </a:cubicBezTo>
                  <a:cubicBezTo>
                    <a:pt x="7" y="178"/>
                    <a:pt x="12" y="169"/>
                    <a:pt x="18" y="161"/>
                  </a:cubicBezTo>
                  <a:cubicBezTo>
                    <a:pt x="40" y="153"/>
                    <a:pt x="62" y="158"/>
                    <a:pt x="84" y="160"/>
                  </a:cubicBezTo>
                  <a:cubicBezTo>
                    <a:pt x="83" y="166"/>
                    <a:pt x="85" y="172"/>
                    <a:pt x="91" y="175"/>
                  </a:cubicBezTo>
                  <a:cubicBezTo>
                    <a:pt x="97" y="178"/>
                    <a:pt x="107" y="176"/>
                    <a:pt x="109" y="168"/>
                  </a:cubicBezTo>
                  <a:cubicBezTo>
                    <a:pt x="111" y="162"/>
                    <a:pt x="109" y="156"/>
                    <a:pt x="104" y="152"/>
                  </a:cubicBezTo>
                  <a:cubicBezTo>
                    <a:pt x="99" y="148"/>
                    <a:pt x="90" y="151"/>
                    <a:pt x="86" y="156"/>
                  </a:cubicBezTo>
                  <a:cubicBezTo>
                    <a:pt x="65" y="151"/>
                    <a:pt x="39" y="150"/>
                    <a:pt x="19" y="158"/>
                  </a:cubicBezTo>
                  <a:cubicBezTo>
                    <a:pt x="30" y="141"/>
                    <a:pt x="41" y="124"/>
                    <a:pt x="54" y="108"/>
                  </a:cubicBezTo>
                  <a:cubicBezTo>
                    <a:pt x="75" y="100"/>
                    <a:pt x="94" y="104"/>
                    <a:pt x="114" y="109"/>
                  </a:cubicBezTo>
                  <a:cubicBezTo>
                    <a:pt x="114" y="109"/>
                    <a:pt x="114" y="110"/>
                    <a:pt x="113" y="110"/>
                  </a:cubicBezTo>
                  <a:cubicBezTo>
                    <a:pt x="113" y="111"/>
                    <a:pt x="114" y="112"/>
                    <a:pt x="115" y="113"/>
                  </a:cubicBezTo>
                  <a:cubicBezTo>
                    <a:pt x="115" y="118"/>
                    <a:pt x="119" y="123"/>
                    <a:pt x="123" y="125"/>
                  </a:cubicBezTo>
                  <a:cubicBezTo>
                    <a:pt x="130" y="129"/>
                    <a:pt x="138" y="121"/>
                    <a:pt x="140" y="115"/>
                  </a:cubicBezTo>
                  <a:cubicBezTo>
                    <a:pt x="142" y="108"/>
                    <a:pt x="137" y="101"/>
                    <a:pt x="131" y="99"/>
                  </a:cubicBezTo>
                  <a:cubicBezTo>
                    <a:pt x="125" y="97"/>
                    <a:pt x="120" y="100"/>
                    <a:pt x="117" y="104"/>
                  </a:cubicBezTo>
                  <a:cubicBezTo>
                    <a:pt x="97" y="99"/>
                    <a:pt x="75" y="97"/>
                    <a:pt x="57" y="104"/>
                  </a:cubicBezTo>
                  <a:cubicBezTo>
                    <a:pt x="70" y="89"/>
                    <a:pt x="84" y="76"/>
                    <a:pt x="99" y="64"/>
                  </a:cubicBezTo>
                  <a:cubicBezTo>
                    <a:pt x="108" y="64"/>
                    <a:pt x="117" y="66"/>
                    <a:pt x="126" y="67"/>
                  </a:cubicBezTo>
                  <a:cubicBezTo>
                    <a:pt x="126" y="67"/>
                    <a:pt x="125" y="67"/>
                    <a:pt x="125" y="68"/>
                  </a:cubicBezTo>
                  <a:cubicBezTo>
                    <a:pt x="127" y="74"/>
                    <a:pt x="133" y="79"/>
                    <a:pt x="139" y="78"/>
                  </a:cubicBezTo>
                  <a:cubicBezTo>
                    <a:pt x="144" y="77"/>
                    <a:pt x="152" y="72"/>
                    <a:pt x="151" y="66"/>
                  </a:cubicBezTo>
                  <a:cubicBezTo>
                    <a:pt x="150" y="61"/>
                    <a:pt x="144" y="58"/>
                    <a:pt x="140" y="57"/>
                  </a:cubicBezTo>
                  <a:cubicBezTo>
                    <a:pt x="135" y="57"/>
                    <a:pt x="130" y="59"/>
                    <a:pt x="127" y="63"/>
                  </a:cubicBezTo>
                  <a:cubicBezTo>
                    <a:pt x="119" y="61"/>
                    <a:pt x="110" y="61"/>
                    <a:pt x="102" y="62"/>
                  </a:cubicBezTo>
                  <a:cubicBezTo>
                    <a:pt x="110" y="55"/>
                    <a:pt x="119" y="49"/>
                    <a:pt x="127" y="42"/>
                  </a:cubicBezTo>
                  <a:cubicBezTo>
                    <a:pt x="131" y="44"/>
                    <a:pt x="137" y="43"/>
                    <a:pt x="140" y="39"/>
                  </a:cubicBezTo>
                  <a:cubicBezTo>
                    <a:pt x="144" y="33"/>
                    <a:pt x="145" y="27"/>
                    <a:pt x="138" y="23"/>
                  </a:cubicBezTo>
                  <a:cubicBezTo>
                    <a:pt x="134" y="20"/>
                    <a:pt x="128" y="20"/>
                    <a:pt x="124" y="23"/>
                  </a:cubicBezTo>
                  <a:cubicBezTo>
                    <a:pt x="118" y="27"/>
                    <a:pt x="120" y="35"/>
                    <a:pt x="123" y="40"/>
                  </a:cubicBezTo>
                  <a:cubicBezTo>
                    <a:pt x="107" y="51"/>
                    <a:pt x="92" y="63"/>
                    <a:pt x="78" y="76"/>
                  </a:cubicBezTo>
                  <a:cubicBezTo>
                    <a:pt x="84" y="63"/>
                    <a:pt x="85" y="46"/>
                    <a:pt x="82" y="31"/>
                  </a:cubicBezTo>
                  <a:cubicBezTo>
                    <a:pt x="83" y="31"/>
                    <a:pt x="84" y="31"/>
                    <a:pt x="84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92" y="31"/>
                    <a:pt x="98" y="26"/>
                    <a:pt x="98" y="18"/>
                  </a:cubicBezTo>
                  <a:cubicBezTo>
                    <a:pt x="98" y="11"/>
                    <a:pt x="91" y="0"/>
                    <a:pt x="82" y="1"/>
                  </a:cubicBezTo>
                  <a:cubicBezTo>
                    <a:pt x="75" y="2"/>
                    <a:pt x="70" y="9"/>
                    <a:pt x="70" y="16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48"/>
            <p:cNvSpPr/>
            <p:nvPr/>
          </p:nvSpPr>
          <p:spPr bwMode="auto">
            <a:xfrm>
              <a:off x="2792442" y="628937"/>
              <a:ext cx="1028700" cy="658813"/>
            </a:xfrm>
            <a:custGeom>
              <a:avLst/>
              <a:gdLst>
                <a:gd name="T0" fmla="*/ 373 w 375"/>
                <a:gd name="T1" fmla="*/ 204 h 239"/>
                <a:gd name="T2" fmla="*/ 372 w 375"/>
                <a:gd name="T3" fmla="*/ 203 h 239"/>
                <a:gd name="T4" fmla="*/ 349 w 375"/>
                <a:gd name="T5" fmla="*/ 152 h 239"/>
                <a:gd name="T6" fmla="*/ 313 w 375"/>
                <a:gd name="T7" fmla="*/ 116 h 239"/>
                <a:gd name="T8" fmla="*/ 235 w 375"/>
                <a:gd name="T9" fmla="*/ 120 h 239"/>
                <a:gd name="T10" fmla="*/ 235 w 375"/>
                <a:gd name="T11" fmla="*/ 121 h 239"/>
                <a:gd name="T12" fmla="*/ 126 w 375"/>
                <a:gd name="T13" fmla="*/ 95 h 239"/>
                <a:gd name="T14" fmla="*/ 92 w 375"/>
                <a:gd name="T15" fmla="*/ 90 h 239"/>
                <a:gd name="T16" fmla="*/ 150 w 375"/>
                <a:gd name="T17" fmla="*/ 54 h 239"/>
                <a:gd name="T18" fmla="*/ 192 w 375"/>
                <a:gd name="T19" fmla="*/ 41 h 239"/>
                <a:gd name="T20" fmla="*/ 192 w 375"/>
                <a:gd name="T21" fmla="*/ 42 h 239"/>
                <a:gd name="T22" fmla="*/ 296 w 375"/>
                <a:gd name="T23" fmla="*/ 59 h 239"/>
                <a:gd name="T24" fmla="*/ 297 w 375"/>
                <a:gd name="T25" fmla="*/ 56 h 239"/>
                <a:gd name="T26" fmla="*/ 296 w 375"/>
                <a:gd name="T27" fmla="*/ 55 h 239"/>
                <a:gd name="T28" fmla="*/ 296 w 375"/>
                <a:gd name="T29" fmla="*/ 55 h 239"/>
                <a:gd name="T30" fmla="*/ 193 w 375"/>
                <a:gd name="T31" fmla="*/ 37 h 239"/>
                <a:gd name="T32" fmla="*/ 144 w 375"/>
                <a:gd name="T33" fmla="*/ 53 h 239"/>
                <a:gd name="T34" fmla="*/ 90 w 375"/>
                <a:gd name="T35" fmla="*/ 90 h 239"/>
                <a:gd name="T36" fmla="*/ 58 w 375"/>
                <a:gd name="T37" fmla="*/ 85 h 239"/>
                <a:gd name="T38" fmla="*/ 0 w 375"/>
                <a:gd name="T39" fmla="*/ 90 h 239"/>
                <a:gd name="T40" fmla="*/ 1 w 375"/>
                <a:gd name="T41" fmla="*/ 92 h 239"/>
                <a:gd name="T42" fmla="*/ 67 w 375"/>
                <a:gd name="T43" fmla="*/ 90 h 239"/>
                <a:gd name="T44" fmla="*/ 88 w 375"/>
                <a:gd name="T45" fmla="*/ 93 h 239"/>
                <a:gd name="T46" fmla="*/ 89 w 375"/>
                <a:gd name="T47" fmla="*/ 93 h 239"/>
                <a:gd name="T48" fmla="*/ 89 w 375"/>
                <a:gd name="T49" fmla="*/ 93 h 239"/>
                <a:gd name="T50" fmla="*/ 131 w 375"/>
                <a:gd name="T51" fmla="*/ 100 h 239"/>
                <a:gd name="T52" fmla="*/ 161 w 375"/>
                <a:gd name="T53" fmla="*/ 127 h 239"/>
                <a:gd name="T54" fmla="*/ 166 w 375"/>
                <a:gd name="T55" fmla="*/ 133 h 239"/>
                <a:gd name="T56" fmla="*/ 166 w 375"/>
                <a:gd name="T57" fmla="*/ 133 h 239"/>
                <a:gd name="T58" fmla="*/ 190 w 375"/>
                <a:gd name="T59" fmla="*/ 189 h 239"/>
                <a:gd name="T60" fmla="*/ 217 w 375"/>
                <a:gd name="T61" fmla="*/ 213 h 239"/>
                <a:gd name="T62" fmla="*/ 240 w 375"/>
                <a:gd name="T63" fmla="*/ 238 h 239"/>
                <a:gd name="T64" fmla="*/ 242 w 375"/>
                <a:gd name="T65" fmla="*/ 237 h 239"/>
                <a:gd name="T66" fmla="*/ 241 w 375"/>
                <a:gd name="T67" fmla="*/ 234 h 239"/>
                <a:gd name="T68" fmla="*/ 170 w 375"/>
                <a:gd name="T69" fmla="*/ 132 h 239"/>
                <a:gd name="T70" fmla="*/ 162 w 375"/>
                <a:gd name="T71" fmla="*/ 122 h 239"/>
                <a:gd name="T72" fmla="*/ 136 w 375"/>
                <a:gd name="T73" fmla="*/ 101 h 239"/>
                <a:gd name="T74" fmla="*/ 211 w 375"/>
                <a:gd name="T75" fmla="*/ 118 h 239"/>
                <a:gd name="T76" fmla="*/ 235 w 375"/>
                <a:gd name="T77" fmla="*/ 126 h 239"/>
                <a:gd name="T78" fmla="*/ 290 w 375"/>
                <a:gd name="T79" fmla="*/ 175 h 239"/>
                <a:gd name="T80" fmla="*/ 330 w 375"/>
                <a:gd name="T81" fmla="*/ 189 h 239"/>
                <a:gd name="T82" fmla="*/ 372 w 375"/>
                <a:gd name="T83" fmla="*/ 207 h 239"/>
                <a:gd name="T84" fmla="*/ 373 w 375"/>
                <a:gd name="T85" fmla="*/ 20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3" y="204"/>
                  </a:moveTo>
                  <a:cubicBezTo>
                    <a:pt x="373" y="204"/>
                    <a:pt x="372" y="204"/>
                    <a:pt x="372" y="203"/>
                  </a:cubicBezTo>
                  <a:cubicBezTo>
                    <a:pt x="369" y="185"/>
                    <a:pt x="359" y="167"/>
                    <a:pt x="349" y="152"/>
                  </a:cubicBezTo>
                  <a:cubicBezTo>
                    <a:pt x="340" y="138"/>
                    <a:pt x="328" y="124"/>
                    <a:pt x="313" y="116"/>
                  </a:cubicBezTo>
                  <a:cubicBezTo>
                    <a:pt x="291" y="106"/>
                    <a:pt x="252" y="98"/>
                    <a:pt x="235" y="120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199" y="109"/>
                    <a:pt x="162" y="101"/>
                    <a:pt x="126" y="95"/>
                  </a:cubicBezTo>
                  <a:cubicBezTo>
                    <a:pt x="115" y="94"/>
                    <a:pt x="103" y="92"/>
                    <a:pt x="92" y="90"/>
                  </a:cubicBezTo>
                  <a:cubicBezTo>
                    <a:pt x="106" y="72"/>
                    <a:pt x="129" y="62"/>
                    <a:pt x="150" y="54"/>
                  </a:cubicBezTo>
                  <a:cubicBezTo>
                    <a:pt x="163" y="49"/>
                    <a:pt x="177" y="44"/>
                    <a:pt x="192" y="41"/>
                  </a:cubicBezTo>
                  <a:cubicBezTo>
                    <a:pt x="192" y="41"/>
                    <a:pt x="192" y="42"/>
                    <a:pt x="192" y="42"/>
                  </a:cubicBezTo>
                  <a:cubicBezTo>
                    <a:pt x="217" y="73"/>
                    <a:pt x="262" y="56"/>
                    <a:pt x="296" y="59"/>
                  </a:cubicBezTo>
                  <a:cubicBezTo>
                    <a:pt x="298" y="59"/>
                    <a:pt x="298" y="56"/>
                    <a:pt x="297" y="56"/>
                  </a:cubicBezTo>
                  <a:cubicBezTo>
                    <a:pt x="296" y="56"/>
                    <a:pt x="296" y="55"/>
                    <a:pt x="296" y="55"/>
                  </a:cubicBezTo>
                  <a:cubicBezTo>
                    <a:pt x="296" y="55"/>
                    <a:pt x="296" y="55"/>
                    <a:pt x="296" y="55"/>
                  </a:cubicBezTo>
                  <a:cubicBezTo>
                    <a:pt x="285" y="17"/>
                    <a:pt x="214" y="0"/>
                    <a:pt x="193" y="37"/>
                  </a:cubicBezTo>
                  <a:cubicBezTo>
                    <a:pt x="176" y="40"/>
                    <a:pt x="159" y="46"/>
                    <a:pt x="144" y="53"/>
                  </a:cubicBezTo>
                  <a:cubicBezTo>
                    <a:pt x="125" y="60"/>
                    <a:pt x="100" y="71"/>
                    <a:pt x="90" y="90"/>
                  </a:cubicBezTo>
                  <a:cubicBezTo>
                    <a:pt x="79" y="88"/>
                    <a:pt x="69" y="86"/>
                    <a:pt x="58" y="85"/>
                  </a:cubicBezTo>
                  <a:cubicBezTo>
                    <a:pt x="40" y="83"/>
                    <a:pt x="16" y="80"/>
                    <a:pt x="0" y="90"/>
                  </a:cubicBezTo>
                  <a:cubicBezTo>
                    <a:pt x="0" y="91"/>
                    <a:pt x="0" y="92"/>
                    <a:pt x="1" y="92"/>
                  </a:cubicBezTo>
                  <a:cubicBezTo>
                    <a:pt x="23" y="85"/>
                    <a:pt x="44" y="86"/>
                    <a:pt x="67" y="90"/>
                  </a:cubicBezTo>
                  <a:cubicBezTo>
                    <a:pt x="74" y="91"/>
                    <a:pt x="81" y="92"/>
                    <a:pt x="88" y="93"/>
                  </a:cubicBezTo>
                  <a:cubicBezTo>
                    <a:pt x="88" y="94"/>
                    <a:pt x="89" y="94"/>
                    <a:pt x="89" y="93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103" y="95"/>
                    <a:pt x="117" y="98"/>
                    <a:pt x="131" y="100"/>
                  </a:cubicBezTo>
                  <a:cubicBezTo>
                    <a:pt x="142" y="108"/>
                    <a:pt x="152" y="117"/>
                    <a:pt x="161" y="127"/>
                  </a:cubicBezTo>
                  <a:cubicBezTo>
                    <a:pt x="163" y="129"/>
                    <a:pt x="165" y="131"/>
                    <a:pt x="166" y="133"/>
                  </a:cubicBezTo>
                  <a:cubicBezTo>
                    <a:pt x="166" y="133"/>
                    <a:pt x="166" y="133"/>
                    <a:pt x="166" y="133"/>
                  </a:cubicBezTo>
                  <a:cubicBezTo>
                    <a:pt x="163" y="155"/>
                    <a:pt x="175" y="174"/>
                    <a:pt x="190" y="189"/>
                  </a:cubicBezTo>
                  <a:cubicBezTo>
                    <a:pt x="199" y="197"/>
                    <a:pt x="208" y="205"/>
                    <a:pt x="217" y="213"/>
                  </a:cubicBezTo>
                  <a:cubicBezTo>
                    <a:pt x="226" y="221"/>
                    <a:pt x="233" y="230"/>
                    <a:pt x="240" y="238"/>
                  </a:cubicBezTo>
                  <a:cubicBezTo>
                    <a:pt x="241" y="239"/>
                    <a:pt x="243" y="238"/>
                    <a:pt x="242" y="237"/>
                  </a:cubicBezTo>
                  <a:cubicBezTo>
                    <a:pt x="242" y="236"/>
                    <a:pt x="241" y="235"/>
                    <a:pt x="241" y="234"/>
                  </a:cubicBezTo>
                  <a:cubicBezTo>
                    <a:pt x="232" y="195"/>
                    <a:pt x="226" y="122"/>
                    <a:pt x="170" y="132"/>
                  </a:cubicBezTo>
                  <a:cubicBezTo>
                    <a:pt x="167" y="128"/>
                    <a:pt x="165" y="125"/>
                    <a:pt x="162" y="122"/>
                  </a:cubicBezTo>
                  <a:cubicBezTo>
                    <a:pt x="155" y="115"/>
                    <a:pt x="146" y="106"/>
                    <a:pt x="136" y="101"/>
                  </a:cubicBezTo>
                  <a:cubicBezTo>
                    <a:pt x="161" y="105"/>
                    <a:pt x="186" y="111"/>
                    <a:pt x="211" y="118"/>
                  </a:cubicBezTo>
                  <a:cubicBezTo>
                    <a:pt x="219" y="120"/>
                    <a:pt x="227" y="123"/>
                    <a:pt x="235" y="126"/>
                  </a:cubicBezTo>
                  <a:cubicBezTo>
                    <a:pt x="249" y="147"/>
                    <a:pt x="267" y="165"/>
                    <a:pt x="290" y="175"/>
                  </a:cubicBezTo>
                  <a:cubicBezTo>
                    <a:pt x="303" y="181"/>
                    <a:pt x="317" y="185"/>
                    <a:pt x="330" y="189"/>
                  </a:cubicBezTo>
                  <a:cubicBezTo>
                    <a:pt x="345" y="194"/>
                    <a:pt x="358" y="200"/>
                    <a:pt x="372" y="207"/>
                  </a:cubicBezTo>
                  <a:cubicBezTo>
                    <a:pt x="374" y="207"/>
                    <a:pt x="375" y="205"/>
                    <a:pt x="373" y="204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49"/>
            <p:cNvSpPr/>
            <p:nvPr/>
          </p:nvSpPr>
          <p:spPr bwMode="auto">
            <a:xfrm>
              <a:off x="3554442" y="470187"/>
              <a:ext cx="301625" cy="300038"/>
            </a:xfrm>
            <a:custGeom>
              <a:avLst/>
              <a:gdLst>
                <a:gd name="T0" fmla="*/ 63 w 110"/>
                <a:gd name="T1" fmla="*/ 38 h 109"/>
                <a:gd name="T2" fmla="*/ 0 w 110"/>
                <a:gd name="T3" fmla="*/ 5 h 109"/>
                <a:gd name="T4" fmla="*/ 0 w 110"/>
                <a:gd name="T5" fmla="*/ 5 h 109"/>
                <a:gd name="T6" fmla="*/ 64 w 110"/>
                <a:gd name="T7" fmla="*/ 45 h 109"/>
                <a:gd name="T8" fmla="*/ 106 w 110"/>
                <a:gd name="T9" fmla="*/ 107 h 109"/>
                <a:gd name="T10" fmla="*/ 109 w 110"/>
                <a:gd name="T11" fmla="*/ 105 h 109"/>
                <a:gd name="T12" fmla="*/ 63 w 110"/>
                <a:gd name="T13" fmla="*/ 3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09">
                  <a:moveTo>
                    <a:pt x="63" y="38"/>
                  </a:moveTo>
                  <a:cubicBezTo>
                    <a:pt x="47" y="21"/>
                    <a:pt x="25" y="0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7" y="7"/>
                    <a:pt x="47" y="25"/>
                    <a:pt x="64" y="45"/>
                  </a:cubicBezTo>
                  <a:cubicBezTo>
                    <a:pt x="80" y="64"/>
                    <a:pt x="93" y="85"/>
                    <a:pt x="106" y="107"/>
                  </a:cubicBezTo>
                  <a:cubicBezTo>
                    <a:pt x="107" y="109"/>
                    <a:pt x="110" y="107"/>
                    <a:pt x="109" y="105"/>
                  </a:cubicBezTo>
                  <a:cubicBezTo>
                    <a:pt x="96" y="82"/>
                    <a:pt x="81" y="59"/>
                    <a:pt x="6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50"/>
            <p:cNvSpPr/>
            <p:nvPr/>
          </p:nvSpPr>
          <p:spPr bwMode="auto">
            <a:xfrm>
              <a:off x="3795742" y="752763"/>
              <a:ext cx="211138" cy="212725"/>
            </a:xfrm>
            <a:custGeom>
              <a:avLst/>
              <a:gdLst>
                <a:gd name="T0" fmla="*/ 20 w 77"/>
                <a:gd name="T1" fmla="*/ 0 h 77"/>
                <a:gd name="T2" fmla="*/ 18 w 77"/>
                <a:gd name="T3" fmla="*/ 0 h 77"/>
                <a:gd name="T4" fmla="*/ 17 w 77"/>
                <a:gd name="T5" fmla="*/ 3 h 77"/>
                <a:gd name="T6" fmla="*/ 11 w 77"/>
                <a:gd name="T7" fmla="*/ 69 h 77"/>
                <a:gd name="T8" fmla="*/ 24 w 77"/>
                <a:gd name="T9" fmla="*/ 76 h 77"/>
                <a:gd name="T10" fmla="*/ 31 w 77"/>
                <a:gd name="T11" fmla="*/ 61 h 77"/>
                <a:gd name="T12" fmla="*/ 48 w 77"/>
                <a:gd name="T13" fmla="*/ 74 h 77"/>
                <a:gd name="T14" fmla="*/ 50 w 77"/>
                <a:gd name="T15" fmla="*/ 73 h 77"/>
                <a:gd name="T16" fmla="*/ 53 w 77"/>
                <a:gd name="T17" fmla="*/ 52 h 77"/>
                <a:gd name="T18" fmla="*/ 69 w 77"/>
                <a:gd name="T19" fmla="*/ 57 h 77"/>
                <a:gd name="T20" fmla="*/ 76 w 77"/>
                <a:gd name="T21" fmla="*/ 41 h 77"/>
                <a:gd name="T22" fmla="*/ 20 w 77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77">
                  <a:moveTo>
                    <a:pt x="20" y="0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17" y="1"/>
                    <a:pt x="16" y="2"/>
                    <a:pt x="17" y="3"/>
                  </a:cubicBezTo>
                  <a:cubicBezTo>
                    <a:pt x="8" y="23"/>
                    <a:pt x="0" y="49"/>
                    <a:pt x="11" y="69"/>
                  </a:cubicBezTo>
                  <a:cubicBezTo>
                    <a:pt x="14" y="74"/>
                    <a:pt x="19" y="77"/>
                    <a:pt x="24" y="76"/>
                  </a:cubicBezTo>
                  <a:cubicBezTo>
                    <a:pt x="30" y="74"/>
                    <a:pt x="31" y="67"/>
                    <a:pt x="31" y="61"/>
                  </a:cubicBezTo>
                  <a:cubicBezTo>
                    <a:pt x="35" y="67"/>
                    <a:pt x="41" y="72"/>
                    <a:pt x="48" y="74"/>
                  </a:cubicBezTo>
                  <a:cubicBezTo>
                    <a:pt x="49" y="75"/>
                    <a:pt x="50" y="74"/>
                    <a:pt x="50" y="73"/>
                  </a:cubicBezTo>
                  <a:cubicBezTo>
                    <a:pt x="53" y="66"/>
                    <a:pt x="54" y="59"/>
                    <a:pt x="53" y="52"/>
                  </a:cubicBezTo>
                  <a:cubicBezTo>
                    <a:pt x="58" y="56"/>
                    <a:pt x="63" y="59"/>
                    <a:pt x="69" y="57"/>
                  </a:cubicBezTo>
                  <a:cubicBezTo>
                    <a:pt x="76" y="55"/>
                    <a:pt x="77" y="46"/>
                    <a:pt x="76" y="41"/>
                  </a:cubicBezTo>
                  <a:cubicBezTo>
                    <a:pt x="74" y="14"/>
                    <a:pt x="41" y="4"/>
                    <a:pt x="20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65"/>
            <p:cNvSpPr/>
            <p:nvPr/>
          </p:nvSpPr>
          <p:spPr bwMode="auto">
            <a:xfrm>
              <a:off x="-142846" y="-69563"/>
              <a:ext cx="457200" cy="561975"/>
            </a:xfrm>
            <a:custGeom>
              <a:avLst/>
              <a:gdLst>
                <a:gd name="T0" fmla="*/ 164 w 167"/>
                <a:gd name="T1" fmla="*/ 42 h 204"/>
                <a:gd name="T2" fmla="*/ 141 w 167"/>
                <a:gd name="T3" fmla="*/ 36 h 204"/>
                <a:gd name="T4" fmla="*/ 136 w 167"/>
                <a:gd name="T5" fmla="*/ 54 h 204"/>
                <a:gd name="T6" fmla="*/ 137 w 167"/>
                <a:gd name="T7" fmla="*/ 55 h 204"/>
                <a:gd name="T8" fmla="*/ 138 w 167"/>
                <a:gd name="T9" fmla="*/ 56 h 204"/>
                <a:gd name="T10" fmla="*/ 101 w 167"/>
                <a:gd name="T11" fmla="*/ 82 h 204"/>
                <a:gd name="T12" fmla="*/ 110 w 167"/>
                <a:gd name="T13" fmla="*/ 26 h 204"/>
                <a:gd name="T14" fmla="*/ 124 w 167"/>
                <a:gd name="T15" fmla="*/ 16 h 204"/>
                <a:gd name="T16" fmla="*/ 118 w 167"/>
                <a:gd name="T17" fmla="*/ 3 h 204"/>
                <a:gd name="T18" fmla="*/ 103 w 167"/>
                <a:gd name="T19" fmla="*/ 10 h 204"/>
                <a:gd name="T20" fmla="*/ 106 w 167"/>
                <a:gd name="T21" fmla="*/ 23 h 204"/>
                <a:gd name="T22" fmla="*/ 102 w 167"/>
                <a:gd name="T23" fmla="*/ 54 h 204"/>
                <a:gd name="T24" fmla="*/ 88 w 167"/>
                <a:gd name="T25" fmla="*/ 33 h 204"/>
                <a:gd name="T26" fmla="*/ 87 w 167"/>
                <a:gd name="T27" fmla="*/ 19 h 204"/>
                <a:gd name="T28" fmla="*/ 74 w 167"/>
                <a:gd name="T29" fmla="*/ 14 h 204"/>
                <a:gd name="T30" fmla="*/ 69 w 167"/>
                <a:gd name="T31" fmla="*/ 30 h 204"/>
                <a:gd name="T32" fmla="*/ 85 w 167"/>
                <a:gd name="T33" fmla="*/ 37 h 204"/>
                <a:gd name="T34" fmla="*/ 85 w 167"/>
                <a:gd name="T35" fmla="*/ 36 h 204"/>
                <a:gd name="T36" fmla="*/ 101 w 167"/>
                <a:gd name="T37" fmla="*/ 58 h 204"/>
                <a:gd name="T38" fmla="*/ 87 w 167"/>
                <a:gd name="T39" fmla="*/ 114 h 204"/>
                <a:gd name="T40" fmla="*/ 57 w 167"/>
                <a:gd name="T41" fmla="*/ 63 h 204"/>
                <a:gd name="T42" fmla="*/ 55 w 167"/>
                <a:gd name="T43" fmla="*/ 47 h 204"/>
                <a:gd name="T44" fmla="*/ 37 w 167"/>
                <a:gd name="T45" fmla="*/ 48 h 204"/>
                <a:gd name="T46" fmla="*/ 36 w 167"/>
                <a:gd name="T47" fmla="*/ 67 h 204"/>
                <a:gd name="T48" fmla="*/ 51 w 167"/>
                <a:gd name="T49" fmla="*/ 68 h 204"/>
                <a:gd name="T50" fmla="*/ 54 w 167"/>
                <a:gd name="T51" fmla="*/ 68 h 204"/>
                <a:gd name="T52" fmla="*/ 55 w 167"/>
                <a:gd name="T53" fmla="*/ 67 h 204"/>
                <a:gd name="T54" fmla="*/ 85 w 167"/>
                <a:gd name="T55" fmla="*/ 118 h 204"/>
                <a:gd name="T56" fmla="*/ 58 w 167"/>
                <a:gd name="T57" fmla="*/ 174 h 204"/>
                <a:gd name="T58" fmla="*/ 27 w 167"/>
                <a:gd name="T59" fmla="*/ 114 h 204"/>
                <a:gd name="T60" fmla="*/ 22 w 167"/>
                <a:gd name="T61" fmla="*/ 97 h 204"/>
                <a:gd name="T62" fmla="*/ 5 w 167"/>
                <a:gd name="T63" fmla="*/ 100 h 204"/>
                <a:gd name="T64" fmla="*/ 9 w 167"/>
                <a:gd name="T65" fmla="*/ 120 h 204"/>
                <a:gd name="T66" fmla="*/ 24 w 167"/>
                <a:gd name="T67" fmla="*/ 118 h 204"/>
                <a:gd name="T68" fmla="*/ 57 w 167"/>
                <a:gd name="T69" fmla="*/ 176 h 204"/>
                <a:gd name="T70" fmla="*/ 43 w 167"/>
                <a:gd name="T71" fmla="*/ 203 h 204"/>
                <a:gd name="T72" fmla="*/ 44 w 167"/>
                <a:gd name="T73" fmla="*/ 204 h 204"/>
                <a:gd name="T74" fmla="*/ 75 w 167"/>
                <a:gd name="T75" fmla="*/ 152 h 204"/>
                <a:gd name="T76" fmla="*/ 102 w 167"/>
                <a:gd name="T77" fmla="*/ 135 h 204"/>
                <a:gd name="T78" fmla="*/ 126 w 167"/>
                <a:gd name="T79" fmla="*/ 128 h 204"/>
                <a:gd name="T80" fmla="*/ 130 w 167"/>
                <a:gd name="T81" fmla="*/ 132 h 204"/>
                <a:gd name="T82" fmla="*/ 131 w 167"/>
                <a:gd name="T83" fmla="*/ 134 h 204"/>
                <a:gd name="T84" fmla="*/ 151 w 167"/>
                <a:gd name="T85" fmla="*/ 125 h 204"/>
                <a:gd name="T86" fmla="*/ 141 w 167"/>
                <a:gd name="T87" fmla="*/ 103 h 204"/>
                <a:gd name="T88" fmla="*/ 121 w 167"/>
                <a:gd name="T89" fmla="*/ 114 h 204"/>
                <a:gd name="T90" fmla="*/ 123 w 167"/>
                <a:gd name="T91" fmla="*/ 123 h 204"/>
                <a:gd name="T92" fmla="*/ 79 w 167"/>
                <a:gd name="T93" fmla="*/ 145 h 204"/>
                <a:gd name="T94" fmla="*/ 99 w 167"/>
                <a:gd name="T95" fmla="*/ 88 h 204"/>
                <a:gd name="T96" fmla="*/ 100 w 167"/>
                <a:gd name="T97" fmla="*/ 88 h 204"/>
                <a:gd name="T98" fmla="*/ 142 w 167"/>
                <a:gd name="T99" fmla="*/ 60 h 204"/>
                <a:gd name="T100" fmla="*/ 157 w 167"/>
                <a:gd name="T101" fmla="*/ 60 h 204"/>
                <a:gd name="T102" fmla="*/ 164 w 167"/>
                <a:gd name="T103" fmla="*/ 4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7" h="204">
                  <a:moveTo>
                    <a:pt x="164" y="42"/>
                  </a:moveTo>
                  <a:cubicBezTo>
                    <a:pt x="161" y="33"/>
                    <a:pt x="148" y="33"/>
                    <a:pt x="141" y="36"/>
                  </a:cubicBezTo>
                  <a:cubicBezTo>
                    <a:pt x="135" y="40"/>
                    <a:pt x="133" y="48"/>
                    <a:pt x="136" y="54"/>
                  </a:cubicBezTo>
                  <a:cubicBezTo>
                    <a:pt x="136" y="54"/>
                    <a:pt x="136" y="54"/>
                    <a:pt x="137" y="55"/>
                  </a:cubicBezTo>
                  <a:cubicBezTo>
                    <a:pt x="137" y="55"/>
                    <a:pt x="137" y="56"/>
                    <a:pt x="138" y="56"/>
                  </a:cubicBezTo>
                  <a:cubicBezTo>
                    <a:pt x="124" y="61"/>
                    <a:pt x="110" y="71"/>
                    <a:pt x="101" y="82"/>
                  </a:cubicBezTo>
                  <a:cubicBezTo>
                    <a:pt x="105" y="63"/>
                    <a:pt x="108" y="45"/>
                    <a:pt x="110" y="26"/>
                  </a:cubicBezTo>
                  <a:cubicBezTo>
                    <a:pt x="116" y="25"/>
                    <a:pt x="124" y="23"/>
                    <a:pt x="124" y="16"/>
                  </a:cubicBezTo>
                  <a:cubicBezTo>
                    <a:pt x="125" y="11"/>
                    <a:pt x="122" y="6"/>
                    <a:pt x="118" y="3"/>
                  </a:cubicBezTo>
                  <a:cubicBezTo>
                    <a:pt x="111" y="0"/>
                    <a:pt x="106" y="4"/>
                    <a:pt x="103" y="10"/>
                  </a:cubicBezTo>
                  <a:cubicBezTo>
                    <a:pt x="100" y="15"/>
                    <a:pt x="102" y="20"/>
                    <a:pt x="106" y="23"/>
                  </a:cubicBezTo>
                  <a:cubicBezTo>
                    <a:pt x="105" y="33"/>
                    <a:pt x="103" y="44"/>
                    <a:pt x="102" y="54"/>
                  </a:cubicBezTo>
                  <a:cubicBezTo>
                    <a:pt x="98" y="47"/>
                    <a:pt x="93" y="39"/>
                    <a:pt x="88" y="33"/>
                  </a:cubicBezTo>
                  <a:cubicBezTo>
                    <a:pt x="90" y="29"/>
                    <a:pt x="90" y="23"/>
                    <a:pt x="87" y="19"/>
                  </a:cubicBezTo>
                  <a:cubicBezTo>
                    <a:pt x="84" y="15"/>
                    <a:pt x="79" y="12"/>
                    <a:pt x="74" y="14"/>
                  </a:cubicBezTo>
                  <a:cubicBezTo>
                    <a:pt x="68" y="16"/>
                    <a:pt x="67" y="25"/>
                    <a:pt x="69" y="30"/>
                  </a:cubicBezTo>
                  <a:cubicBezTo>
                    <a:pt x="71" y="36"/>
                    <a:pt x="79" y="39"/>
                    <a:pt x="85" y="37"/>
                  </a:cubicBezTo>
                  <a:cubicBezTo>
                    <a:pt x="85" y="37"/>
                    <a:pt x="85" y="37"/>
                    <a:pt x="85" y="36"/>
                  </a:cubicBezTo>
                  <a:cubicBezTo>
                    <a:pt x="91" y="43"/>
                    <a:pt x="96" y="50"/>
                    <a:pt x="101" y="58"/>
                  </a:cubicBezTo>
                  <a:cubicBezTo>
                    <a:pt x="98" y="77"/>
                    <a:pt x="93" y="96"/>
                    <a:pt x="87" y="114"/>
                  </a:cubicBezTo>
                  <a:cubicBezTo>
                    <a:pt x="84" y="95"/>
                    <a:pt x="71" y="77"/>
                    <a:pt x="57" y="63"/>
                  </a:cubicBezTo>
                  <a:cubicBezTo>
                    <a:pt x="60" y="57"/>
                    <a:pt x="59" y="52"/>
                    <a:pt x="55" y="47"/>
                  </a:cubicBezTo>
                  <a:cubicBezTo>
                    <a:pt x="50" y="43"/>
                    <a:pt x="41" y="43"/>
                    <a:pt x="37" y="48"/>
                  </a:cubicBezTo>
                  <a:cubicBezTo>
                    <a:pt x="32" y="53"/>
                    <a:pt x="29" y="63"/>
                    <a:pt x="36" y="67"/>
                  </a:cubicBezTo>
                  <a:cubicBezTo>
                    <a:pt x="40" y="70"/>
                    <a:pt x="46" y="70"/>
                    <a:pt x="51" y="68"/>
                  </a:cubicBezTo>
                  <a:cubicBezTo>
                    <a:pt x="52" y="69"/>
                    <a:pt x="53" y="69"/>
                    <a:pt x="54" y="68"/>
                  </a:cubicBezTo>
                  <a:cubicBezTo>
                    <a:pt x="54" y="68"/>
                    <a:pt x="54" y="67"/>
                    <a:pt x="55" y="67"/>
                  </a:cubicBezTo>
                  <a:cubicBezTo>
                    <a:pt x="68" y="82"/>
                    <a:pt x="81" y="97"/>
                    <a:pt x="85" y="118"/>
                  </a:cubicBezTo>
                  <a:cubicBezTo>
                    <a:pt x="78" y="138"/>
                    <a:pt x="68" y="156"/>
                    <a:pt x="58" y="174"/>
                  </a:cubicBezTo>
                  <a:cubicBezTo>
                    <a:pt x="56" y="153"/>
                    <a:pt x="42" y="130"/>
                    <a:pt x="27" y="114"/>
                  </a:cubicBezTo>
                  <a:cubicBezTo>
                    <a:pt x="30" y="108"/>
                    <a:pt x="27" y="100"/>
                    <a:pt x="22" y="97"/>
                  </a:cubicBezTo>
                  <a:cubicBezTo>
                    <a:pt x="16" y="94"/>
                    <a:pt x="9" y="96"/>
                    <a:pt x="5" y="100"/>
                  </a:cubicBezTo>
                  <a:cubicBezTo>
                    <a:pt x="0" y="106"/>
                    <a:pt x="3" y="115"/>
                    <a:pt x="9" y="120"/>
                  </a:cubicBezTo>
                  <a:cubicBezTo>
                    <a:pt x="14" y="124"/>
                    <a:pt x="21" y="123"/>
                    <a:pt x="24" y="118"/>
                  </a:cubicBezTo>
                  <a:cubicBezTo>
                    <a:pt x="37" y="137"/>
                    <a:pt x="52" y="153"/>
                    <a:pt x="57" y="176"/>
                  </a:cubicBezTo>
                  <a:cubicBezTo>
                    <a:pt x="52" y="185"/>
                    <a:pt x="47" y="194"/>
                    <a:pt x="43" y="203"/>
                  </a:cubicBezTo>
                  <a:cubicBezTo>
                    <a:pt x="42" y="204"/>
                    <a:pt x="43" y="204"/>
                    <a:pt x="44" y="204"/>
                  </a:cubicBezTo>
                  <a:cubicBezTo>
                    <a:pt x="56" y="188"/>
                    <a:pt x="66" y="170"/>
                    <a:pt x="75" y="152"/>
                  </a:cubicBezTo>
                  <a:cubicBezTo>
                    <a:pt x="84" y="145"/>
                    <a:pt x="92" y="139"/>
                    <a:pt x="102" y="135"/>
                  </a:cubicBezTo>
                  <a:cubicBezTo>
                    <a:pt x="110" y="132"/>
                    <a:pt x="118" y="131"/>
                    <a:pt x="126" y="128"/>
                  </a:cubicBezTo>
                  <a:cubicBezTo>
                    <a:pt x="127" y="130"/>
                    <a:pt x="129" y="131"/>
                    <a:pt x="130" y="132"/>
                  </a:cubicBezTo>
                  <a:cubicBezTo>
                    <a:pt x="130" y="133"/>
                    <a:pt x="130" y="133"/>
                    <a:pt x="131" y="134"/>
                  </a:cubicBezTo>
                  <a:cubicBezTo>
                    <a:pt x="139" y="138"/>
                    <a:pt x="149" y="135"/>
                    <a:pt x="151" y="125"/>
                  </a:cubicBezTo>
                  <a:cubicBezTo>
                    <a:pt x="152" y="117"/>
                    <a:pt x="148" y="107"/>
                    <a:pt x="141" y="103"/>
                  </a:cubicBezTo>
                  <a:cubicBezTo>
                    <a:pt x="133" y="99"/>
                    <a:pt x="121" y="104"/>
                    <a:pt x="121" y="114"/>
                  </a:cubicBezTo>
                  <a:cubicBezTo>
                    <a:pt x="121" y="117"/>
                    <a:pt x="122" y="120"/>
                    <a:pt x="123" y="123"/>
                  </a:cubicBezTo>
                  <a:cubicBezTo>
                    <a:pt x="108" y="126"/>
                    <a:pt x="90" y="134"/>
                    <a:pt x="79" y="145"/>
                  </a:cubicBezTo>
                  <a:cubicBezTo>
                    <a:pt x="87" y="127"/>
                    <a:pt x="94" y="107"/>
                    <a:pt x="99" y="88"/>
                  </a:cubicBezTo>
                  <a:cubicBezTo>
                    <a:pt x="99" y="88"/>
                    <a:pt x="100" y="88"/>
                    <a:pt x="100" y="88"/>
                  </a:cubicBezTo>
                  <a:cubicBezTo>
                    <a:pt x="112" y="74"/>
                    <a:pt x="126" y="68"/>
                    <a:pt x="142" y="60"/>
                  </a:cubicBezTo>
                  <a:cubicBezTo>
                    <a:pt x="146" y="63"/>
                    <a:pt x="152" y="63"/>
                    <a:pt x="157" y="60"/>
                  </a:cubicBezTo>
                  <a:cubicBezTo>
                    <a:pt x="163" y="56"/>
                    <a:pt x="167" y="48"/>
                    <a:pt x="164" y="42"/>
                  </a:cubicBezTo>
                  <a:close/>
                </a:path>
              </a:pathLst>
            </a:custGeom>
            <a:solidFill>
              <a:srgbClr val="21B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任意多边形 38"/>
            <p:cNvSpPr/>
            <p:nvPr/>
          </p:nvSpPr>
          <p:spPr bwMode="auto">
            <a:xfrm>
              <a:off x="-26273" y="434082"/>
              <a:ext cx="4349824" cy="682425"/>
            </a:xfrm>
            <a:custGeom>
              <a:avLst/>
              <a:gdLst>
                <a:gd name="connsiteX0" fmla="*/ 605014 w 4404883"/>
                <a:gd name="connsiteY0" fmla="*/ 946 h 682425"/>
                <a:gd name="connsiteX1" fmla="*/ 816050 w 4404883"/>
                <a:gd name="connsiteY1" fmla="*/ 38448 h 682425"/>
                <a:gd name="connsiteX2" fmla="*/ 1177825 w 4404883"/>
                <a:gd name="connsiteY2" fmla="*/ 225616 h 682425"/>
                <a:gd name="connsiteX3" fmla="*/ 1520415 w 4404883"/>
                <a:gd name="connsiteY3" fmla="*/ 448566 h 682425"/>
                <a:gd name="connsiteX4" fmla="*/ 1986338 w 4404883"/>
                <a:gd name="connsiteY4" fmla="*/ 652249 h 682425"/>
                <a:gd name="connsiteX5" fmla="*/ 2427594 w 4404883"/>
                <a:gd name="connsiteY5" fmla="*/ 624724 h 682425"/>
                <a:gd name="connsiteX6" fmla="*/ 3214181 w 4404883"/>
                <a:gd name="connsiteY6" fmla="*/ 173319 h 682425"/>
                <a:gd name="connsiteX7" fmla="*/ 3216921 w 4404883"/>
                <a:gd name="connsiteY7" fmla="*/ 170567 h 682425"/>
                <a:gd name="connsiteX8" fmla="*/ 3348476 w 4404883"/>
                <a:gd name="connsiteY8" fmla="*/ 104507 h 682425"/>
                <a:gd name="connsiteX9" fmla="*/ 3918546 w 4404883"/>
                <a:gd name="connsiteY9" fmla="*/ 38448 h 682425"/>
                <a:gd name="connsiteX10" fmla="*/ 4349824 w 4404883"/>
                <a:gd name="connsiteY10" fmla="*/ 178566 h 682425"/>
                <a:gd name="connsiteX11" fmla="*/ 4404883 w 4404883"/>
                <a:gd name="connsiteY11" fmla="*/ 209367 h 682425"/>
                <a:gd name="connsiteX12" fmla="*/ 4404883 w 4404883"/>
                <a:gd name="connsiteY12" fmla="*/ 226059 h 682425"/>
                <a:gd name="connsiteX13" fmla="*/ 4330039 w 4404883"/>
                <a:gd name="connsiteY13" fmla="*/ 184157 h 682425"/>
                <a:gd name="connsiteX14" fmla="*/ 4137803 w 4404883"/>
                <a:gd name="connsiteY14" fmla="*/ 101755 h 682425"/>
                <a:gd name="connsiteX15" fmla="*/ 3688325 w 4404883"/>
                <a:gd name="connsiteY15" fmla="*/ 43953 h 682425"/>
                <a:gd name="connsiteX16" fmla="*/ 3214181 w 4404883"/>
                <a:gd name="connsiteY16" fmla="*/ 184329 h 682425"/>
                <a:gd name="connsiteX17" fmla="*/ 2575593 w 4404883"/>
                <a:gd name="connsiteY17" fmla="*/ 583437 h 682425"/>
                <a:gd name="connsiteX18" fmla="*/ 1890413 w 4404883"/>
                <a:gd name="connsiteY18" fmla="*/ 643992 h 682425"/>
                <a:gd name="connsiteX19" fmla="*/ 1016123 w 4404883"/>
                <a:gd name="connsiteY19" fmla="*/ 143042 h 682425"/>
                <a:gd name="connsiteX20" fmla="*/ 769458 w 4404883"/>
                <a:gd name="connsiteY20" fmla="*/ 38448 h 682425"/>
                <a:gd name="connsiteX21" fmla="*/ 506348 w 4404883"/>
                <a:gd name="connsiteY21" fmla="*/ 13676 h 682425"/>
                <a:gd name="connsiteX22" fmla="*/ 2056 w 4404883"/>
                <a:gd name="connsiteY22" fmla="*/ 54963 h 682425"/>
                <a:gd name="connsiteX23" fmla="*/ 2056 w 4404883"/>
                <a:gd name="connsiteY23" fmla="*/ 49458 h 682425"/>
                <a:gd name="connsiteX24" fmla="*/ 4797 w 4404883"/>
                <a:gd name="connsiteY24" fmla="*/ 49458 h 682425"/>
                <a:gd name="connsiteX25" fmla="*/ 21241 w 4404883"/>
                <a:gd name="connsiteY25" fmla="*/ 49458 h 682425"/>
                <a:gd name="connsiteX26" fmla="*/ 385757 w 4404883"/>
                <a:gd name="connsiteY26" fmla="*/ 10923 h 682425"/>
                <a:gd name="connsiteX27" fmla="*/ 393979 w 4404883"/>
                <a:gd name="connsiteY27" fmla="*/ 10923 h 682425"/>
                <a:gd name="connsiteX28" fmla="*/ 605014 w 4404883"/>
                <a:gd name="connsiteY28" fmla="*/ 946 h 682425"/>
                <a:gd name="connsiteX0-1" fmla="*/ 605014 w 4404883"/>
                <a:gd name="connsiteY0-2" fmla="*/ 946 h 682425"/>
                <a:gd name="connsiteX1-3" fmla="*/ 816050 w 4404883"/>
                <a:gd name="connsiteY1-4" fmla="*/ 38448 h 682425"/>
                <a:gd name="connsiteX2-5" fmla="*/ 1177825 w 4404883"/>
                <a:gd name="connsiteY2-6" fmla="*/ 225616 h 682425"/>
                <a:gd name="connsiteX3-7" fmla="*/ 1520415 w 4404883"/>
                <a:gd name="connsiteY3-8" fmla="*/ 448566 h 682425"/>
                <a:gd name="connsiteX4-9" fmla="*/ 1986338 w 4404883"/>
                <a:gd name="connsiteY4-10" fmla="*/ 652249 h 682425"/>
                <a:gd name="connsiteX5-11" fmla="*/ 2427594 w 4404883"/>
                <a:gd name="connsiteY5-12" fmla="*/ 624724 h 682425"/>
                <a:gd name="connsiteX6-13" fmla="*/ 3214181 w 4404883"/>
                <a:gd name="connsiteY6-14" fmla="*/ 173319 h 682425"/>
                <a:gd name="connsiteX7-15" fmla="*/ 3216921 w 4404883"/>
                <a:gd name="connsiteY7-16" fmla="*/ 170567 h 682425"/>
                <a:gd name="connsiteX8-17" fmla="*/ 3348476 w 4404883"/>
                <a:gd name="connsiteY8-18" fmla="*/ 104507 h 682425"/>
                <a:gd name="connsiteX9-19" fmla="*/ 3918546 w 4404883"/>
                <a:gd name="connsiteY9-20" fmla="*/ 38448 h 682425"/>
                <a:gd name="connsiteX10-21" fmla="*/ 4349824 w 4404883"/>
                <a:gd name="connsiteY10-22" fmla="*/ 178566 h 682425"/>
                <a:gd name="connsiteX11-23" fmla="*/ 4404883 w 4404883"/>
                <a:gd name="connsiteY11-24" fmla="*/ 209367 h 682425"/>
                <a:gd name="connsiteX12-25" fmla="*/ 4330039 w 4404883"/>
                <a:gd name="connsiteY12-26" fmla="*/ 184157 h 682425"/>
                <a:gd name="connsiteX13-27" fmla="*/ 4137803 w 4404883"/>
                <a:gd name="connsiteY13-28" fmla="*/ 101755 h 682425"/>
                <a:gd name="connsiteX14-29" fmla="*/ 3688325 w 4404883"/>
                <a:gd name="connsiteY14-30" fmla="*/ 43953 h 682425"/>
                <a:gd name="connsiteX15-31" fmla="*/ 3214181 w 4404883"/>
                <a:gd name="connsiteY15-32" fmla="*/ 184329 h 682425"/>
                <a:gd name="connsiteX16-33" fmla="*/ 2575593 w 4404883"/>
                <a:gd name="connsiteY16-34" fmla="*/ 583437 h 682425"/>
                <a:gd name="connsiteX17-35" fmla="*/ 1890413 w 4404883"/>
                <a:gd name="connsiteY17-36" fmla="*/ 643992 h 682425"/>
                <a:gd name="connsiteX18-37" fmla="*/ 1016123 w 4404883"/>
                <a:gd name="connsiteY18-38" fmla="*/ 143042 h 682425"/>
                <a:gd name="connsiteX19-39" fmla="*/ 769458 w 4404883"/>
                <a:gd name="connsiteY19-40" fmla="*/ 38448 h 682425"/>
                <a:gd name="connsiteX20-41" fmla="*/ 506348 w 4404883"/>
                <a:gd name="connsiteY20-42" fmla="*/ 13676 h 682425"/>
                <a:gd name="connsiteX21-43" fmla="*/ 2056 w 4404883"/>
                <a:gd name="connsiteY21-44" fmla="*/ 54963 h 682425"/>
                <a:gd name="connsiteX22-45" fmla="*/ 2056 w 4404883"/>
                <a:gd name="connsiteY22-46" fmla="*/ 49458 h 682425"/>
                <a:gd name="connsiteX23-47" fmla="*/ 4797 w 4404883"/>
                <a:gd name="connsiteY23-48" fmla="*/ 49458 h 682425"/>
                <a:gd name="connsiteX24-49" fmla="*/ 21241 w 4404883"/>
                <a:gd name="connsiteY24-50" fmla="*/ 49458 h 682425"/>
                <a:gd name="connsiteX25-51" fmla="*/ 385757 w 4404883"/>
                <a:gd name="connsiteY25-52" fmla="*/ 10923 h 682425"/>
                <a:gd name="connsiteX26-53" fmla="*/ 393979 w 4404883"/>
                <a:gd name="connsiteY26-54" fmla="*/ 10923 h 682425"/>
                <a:gd name="connsiteX27-55" fmla="*/ 605014 w 4404883"/>
                <a:gd name="connsiteY27-56" fmla="*/ 946 h 682425"/>
                <a:gd name="connsiteX0-57" fmla="*/ 605014 w 4349824"/>
                <a:gd name="connsiteY0-58" fmla="*/ 946 h 682425"/>
                <a:gd name="connsiteX1-59" fmla="*/ 816050 w 4349824"/>
                <a:gd name="connsiteY1-60" fmla="*/ 38448 h 682425"/>
                <a:gd name="connsiteX2-61" fmla="*/ 1177825 w 4349824"/>
                <a:gd name="connsiteY2-62" fmla="*/ 225616 h 682425"/>
                <a:gd name="connsiteX3-63" fmla="*/ 1520415 w 4349824"/>
                <a:gd name="connsiteY3-64" fmla="*/ 448566 h 682425"/>
                <a:gd name="connsiteX4-65" fmla="*/ 1986338 w 4349824"/>
                <a:gd name="connsiteY4-66" fmla="*/ 652249 h 682425"/>
                <a:gd name="connsiteX5-67" fmla="*/ 2427594 w 4349824"/>
                <a:gd name="connsiteY5-68" fmla="*/ 624724 h 682425"/>
                <a:gd name="connsiteX6-69" fmla="*/ 3214181 w 4349824"/>
                <a:gd name="connsiteY6-70" fmla="*/ 173319 h 682425"/>
                <a:gd name="connsiteX7-71" fmla="*/ 3216921 w 4349824"/>
                <a:gd name="connsiteY7-72" fmla="*/ 170567 h 682425"/>
                <a:gd name="connsiteX8-73" fmla="*/ 3348476 w 4349824"/>
                <a:gd name="connsiteY8-74" fmla="*/ 104507 h 682425"/>
                <a:gd name="connsiteX9-75" fmla="*/ 3918546 w 4349824"/>
                <a:gd name="connsiteY9-76" fmla="*/ 38448 h 682425"/>
                <a:gd name="connsiteX10-77" fmla="*/ 4349824 w 4349824"/>
                <a:gd name="connsiteY10-78" fmla="*/ 178566 h 682425"/>
                <a:gd name="connsiteX11-79" fmla="*/ 4330039 w 4349824"/>
                <a:gd name="connsiteY11-80" fmla="*/ 184157 h 682425"/>
                <a:gd name="connsiteX12-81" fmla="*/ 4137803 w 4349824"/>
                <a:gd name="connsiteY12-82" fmla="*/ 101755 h 682425"/>
                <a:gd name="connsiteX13-83" fmla="*/ 3688325 w 4349824"/>
                <a:gd name="connsiteY13-84" fmla="*/ 43953 h 682425"/>
                <a:gd name="connsiteX14-85" fmla="*/ 3214181 w 4349824"/>
                <a:gd name="connsiteY14-86" fmla="*/ 184329 h 682425"/>
                <a:gd name="connsiteX15-87" fmla="*/ 2575593 w 4349824"/>
                <a:gd name="connsiteY15-88" fmla="*/ 583437 h 682425"/>
                <a:gd name="connsiteX16-89" fmla="*/ 1890413 w 4349824"/>
                <a:gd name="connsiteY16-90" fmla="*/ 643992 h 682425"/>
                <a:gd name="connsiteX17-91" fmla="*/ 1016123 w 4349824"/>
                <a:gd name="connsiteY17-92" fmla="*/ 143042 h 682425"/>
                <a:gd name="connsiteX18-93" fmla="*/ 769458 w 4349824"/>
                <a:gd name="connsiteY18-94" fmla="*/ 38448 h 682425"/>
                <a:gd name="connsiteX19-95" fmla="*/ 506348 w 4349824"/>
                <a:gd name="connsiteY19-96" fmla="*/ 13676 h 682425"/>
                <a:gd name="connsiteX20-97" fmla="*/ 2056 w 4349824"/>
                <a:gd name="connsiteY20-98" fmla="*/ 54963 h 682425"/>
                <a:gd name="connsiteX21-99" fmla="*/ 2056 w 4349824"/>
                <a:gd name="connsiteY21-100" fmla="*/ 49458 h 682425"/>
                <a:gd name="connsiteX22-101" fmla="*/ 4797 w 4349824"/>
                <a:gd name="connsiteY22-102" fmla="*/ 49458 h 682425"/>
                <a:gd name="connsiteX23-103" fmla="*/ 21241 w 4349824"/>
                <a:gd name="connsiteY23-104" fmla="*/ 49458 h 682425"/>
                <a:gd name="connsiteX24-105" fmla="*/ 385757 w 4349824"/>
                <a:gd name="connsiteY24-106" fmla="*/ 10923 h 682425"/>
                <a:gd name="connsiteX25-107" fmla="*/ 393979 w 4349824"/>
                <a:gd name="connsiteY25-108" fmla="*/ 10923 h 682425"/>
                <a:gd name="connsiteX26-109" fmla="*/ 605014 w 4349824"/>
                <a:gd name="connsiteY26-110" fmla="*/ 946 h 6824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</a:cxnLst>
              <a:rect l="l" t="t" r="r" b="b"/>
              <a:pathLst>
                <a:path w="4349824" h="682425">
                  <a:moveTo>
                    <a:pt x="605014" y="946"/>
                  </a:moveTo>
                  <a:cubicBezTo>
                    <a:pt x="675588" y="4042"/>
                    <a:pt x="746162" y="15052"/>
                    <a:pt x="816050" y="38448"/>
                  </a:cubicBezTo>
                  <a:cubicBezTo>
                    <a:pt x="944864" y="79735"/>
                    <a:pt x="1065456" y="151299"/>
                    <a:pt x="1177825" y="225616"/>
                  </a:cubicBezTo>
                  <a:cubicBezTo>
                    <a:pt x="1292935" y="297180"/>
                    <a:pt x="1405305" y="374250"/>
                    <a:pt x="1520415" y="448566"/>
                  </a:cubicBezTo>
                  <a:cubicBezTo>
                    <a:pt x="1665673" y="536645"/>
                    <a:pt x="1816413" y="621972"/>
                    <a:pt x="1986338" y="652249"/>
                  </a:cubicBezTo>
                  <a:cubicBezTo>
                    <a:pt x="2134336" y="682526"/>
                    <a:pt x="2282336" y="671516"/>
                    <a:pt x="2427594" y="624724"/>
                  </a:cubicBezTo>
                  <a:cubicBezTo>
                    <a:pt x="2718110" y="533893"/>
                    <a:pt x="2962034" y="335715"/>
                    <a:pt x="3214181" y="173319"/>
                  </a:cubicBezTo>
                  <a:lnTo>
                    <a:pt x="3216921" y="170567"/>
                  </a:lnTo>
                  <a:cubicBezTo>
                    <a:pt x="3258032" y="145794"/>
                    <a:pt x="3301884" y="118270"/>
                    <a:pt x="3348476" y="104507"/>
                  </a:cubicBezTo>
                  <a:cubicBezTo>
                    <a:pt x="3526623" y="30191"/>
                    <a:pt x="3723955" y="16428"/>
                    <a:pt x="3918546" y="38448"/>
                  </a:cubicBezTo>
                  <a:cubicBezTo>
                    <a:pt x="4072711" y="54963"/>
                    <a:pt x="4214544" y="108636"/>
                    <a:pt x="4349824" y="178566"/>
                  </a:cubicBezTo>
                  <a:lnTo>
                    <a:pt x="4330039" y="184157"/>
                  </a:lnTo>
                  <a:cubicBezTo>
                    <a:pt x="4267988" y="152676"/>
                    <a:pt x="4204266" y="124463"/>
                    <a:pt x="4137803" y="101755"/>
                  </a:cubicBezTo>
                  <a:cubicBezTo>
                    <a:pt x="3995286" y="52210"/>
                    <a:pt x="3839065" y="35696"/>
                    <a:pt x="3688325" y="43953"/>
                  </a:cubicBezTo>
                  <a:cubicBezTo>
                    <a:pt x="3521141" y="52210"/>
                    <a:pt x="3356698" y="96250"/>
                    <a:pt x="3214181" y="184329"/>
                  </a:cubicBezTo>
                  <a:cubicBezTo>
                    <a:pt x="3005886" y="324705"/>
                    <a:pt x="2805813" y="481596"/>
                    <a:pt x="2575593" y="583437"/>
                  </a:cubicBezTo>
                  <a:cubicBezTo>
                    <a:pt x="2359076" y="682526"/>
                    <a:pt x="2120633" y="715556"/>
                    <a:pt x="1890413" y="643992"/>
                  </a:cubicBezTo>
                  <a:cubicBezTo>
                    <a:pt x="1567007" y="544903"/>
                    <a:pt x="1309380" y="302685"/>
                    <a:pt x="1016123" y="143042"/>
                  </a:cubicBezTo>
                  <a:cubicBezTo>
                    <a:pt x="936642" y="101755"/>
                    <a:pt x="857161" y="60468"/>
                    <a:pt x="769458" y="38448"/>
                  </a:cubicBezTo>
                  <a:cubicBezTo>
                    <a:pt x="684495" y="16428"/>
                    <a:pt x="596792" y="10923"/>
                    <a:pt x="506348" y="13676"/>
                  </a:cubicBezTo>
                  <a:cubicBezTo>
                    <a:pt x="339164" y="21933"/>
                    <a:pt x="171981" y="54963"/>
                    <a:pt x="2056" y="54963"/>
                  </a:cubicBezTo>
                  <a:cubicBezTo>
                    <a:pt x="-685" y="54963"/>
                    <a:pt x="-685" y="49458"/>
                    <a:pt x="2056" y="49458"/>
                  </a:cubicBezTo>
                  <a:lnTo>
                    <a:pt x="4797" y="49458"/>
                  </a:lnTo>
                  <a:lnTo>
                    <a:pt x="21241" y="49458"/>
                  </a:lnTo>
                  <a:cubicBezTo>
                    <a:pt x="144573" y="43953"/>
                    <a:pt x="265165" y="24686"/>
                    <a:pt x="385757" y="10923"/>
                  </a:cubicBezTo>
                  <a:lnTo>
                    <a:pt x="393979" y="10923"/>
                  </a:lnTo>
                  <a:cubicBezTo>
                    <a:pt x="463867" y="2666"/>
                    <a:pt x="534441" y="-2151"/>
                    <a:pt x="605014" y="946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45"/>
            <p:cNvSpPr/>
            <p:nvPr/>
          </p:nvSpPr>
          <p:spPr bwMode="auto">
            <a:xfrm rot="3230110">
              <a:off x="4294487" y="304051"/>
              <a:ext cx="135547" cy="325921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45"/>
            <p:cNvSpPr/>
            <p:nvPr/>
          </p:nvSpPr>
          <p:spPr bwMode="auto">
            <a:xfrm rot="11310777">
              <a:off x="4106243" y="547734"/>
              <a:ext cx="135547" cy="325921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组合 41"/>
          <p:cNvGrpSpPr/>
          <p:nvPr userDrawn="1"/>
        </p:nvGrpSpPr>
        <p:grpSpPr>
          <a:xfrm>
            <a:off x="7188456" y="5807004"/>
            <a:ext cx="1955544" cy="1050996"/>
            <a:chOff x="2139509" y="1743868"/>
            <a:chExt cx="4107744" cy="1655763"/>
          </a:xfrm>
        </p:grpSpPr>
        <p:sp>
          <p:nvSpPr>
            <p:cNvPr id="43" name="Freeform 5"/>
            <p:cNvSpPr/>
            <p:nvPr/>
          </p:nvSpPr>
          <p:spPr bwMode="auto">
            <a:xfrm flipH="1">
              <a:off x="3503171" y="2353468"/>
              <a:ext cx="347663" cy="338138"/>
            </a:xfrm>
            <a:custGeom>
              <a:avLst/>
              <a:gdLst>
                <a:gd name="T0" fmla="*/ 108 w 127"/>
                <a:gd name="T1" fmla="*/ 24 h 123"/>
                <a:gd name="T2" fmla="*/ 57 w 127"/>
                <a:gd name="T3" fmla="*/ 2 h 123"/>
                <a:gd name="T4" fmla="*/ 18 w 127"/>
                <a:gd name="T5" fmla="*/ 17 h 123"/>
                <a:gd name="T6" fmla="*/ 2 w 127"/>
                <a:gd name="T7" fmla="*/ 53 h 123"/>
                <a:gd name="T8" fmla="*/ 11 w 127"/>
                <a:gd name="T9" fmla="*/ 97 h 123"/>
                <a:gd name="T10" fmla="*/ 43 w 127"/>
                <a:gd name="T11" fmla="*/ 121 h 123"/>
                <a:gd name="T12" fmla="*/ 64 w 127"/>
                <a:gd name="T13" fmla="*/ 101 h 123"/>
                <a:gd name="T14" fmla="*/ 94 w 127"/>
                <a:gd name="T15" fmla="*/ 75 h 123"/>
                <a:gd name="T16" fmla="*/ 124 w 127"/>
                <a:gd name="T17" fmla="*/ 69 h 123"/>
                <a:gd name="T18" fmla="*/ 108 w 127"/>
                <a:gd name="T19" fmla="*/ 2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23">
                  <a:moveTo>
                    <a:pt x="108" y="24"/>
                  </a:moveTo>
                  <a:cubicBezTo>
                    <a:pt x="96" y="10"/>
                    <a:pt x="75" y="4"/>
                    <a:pt x="57" y="2"/>
                  </a:cubicBezTo>
                  <a:cubicBezTo>
                    <a:pt x="43" y="0"/>
                    <a:pt x="22" y="2"/>
                    <a:pt x="18" y="17"/>
                  </a:cubicBezTo>
                  <a:cubicBezTo>
                    <a:pt x="9" y="25"/>
                    <a:pt x="4" y="46"/>
                    <a:pt x="2" y="53"/>
                  </a:cubicBezTo>
                  <a:cubicBezTo>
                    <a:pt x="0" y="69"/>
                    <a:pt x="1" y="84"/>
                    <a:pt x="11" y="97"/>
                  </a:cubicBezTo>
                  <a:cubicBezTo>
                    <a:pt x="18" y="107"/>
                    <a:pt x="29" y="119"/>
                    <a:pt x="43" y="121"/>
                  </a:cubicBezTo>
                  <a:cubicBezTo>
                    <a:pt x="55" y="123"/>
                    <a:pt x="61" y="111"/>
                    <a:pt x="64" y="101"/>
                  </a:cubicBezTo>
                  <a:cubicBezTo>
                    <a:pt x="81" y="111"/>
                    <a:pt x="97" y="94"/>
                    <a:pt x="94" y="75"/>
                  </a:cubicBezTo>
                  <a:cubicBezTo>
                    <a:pt x="105" y="83"/>
                    <a:pt x="121" y="85"/>
                    <a:pt x="124" y="69"/>
                  </a:cubicBezTo>
                  <a:cubicBezTo>
                    <a:pt x="127" y="53"/>
                    <a:pt x="119" y="34"/>
                    <a:pt x="108" y="24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9"/>
            <p:cNvSpPr/>
            <p:nvPr/>
          </p:nvSpPr>
          <p:spPr bwMode="auto">
            <a:xfrm flipH="1">
              <a:off x="2139509" y="1970880"/>
              <a:ext cx="381000" cy="493713"/>
            </a:xfrm>
            <a:custGeom>
              <a:avLst/>
              <a:gdLst>
                <a:gd name="T0" fmla="*/ 44 w 139"/>
                <a:gd name="T1" fmla="*/ 21 h 179"/>
                <a:gd name="T2" fmla="*/ 20 w 139"/>
                <a:gd name="T3" fmla="*/ 0 h 179"/>
                <a:gd name="T4" fmla="*/ 4 w 139"/>
                <a:gd name="T5" fmla="*/ 20 h 179"/>
                <a:gd name="T6" fmla="*/ 7 w 139"/>
                <a:gd name="T7" fmla="*/ 65 h 179"/>
                <a:gd name="T8" fmla="*/ 29 w 139"/>
                <a:gd name="T9" fmla="*/ 120 h 179"/>
                <a:gd name="T10" fmla="*/ 30 w 139"/>
                <a:gd name="T11" fmla="*/ 120 h 179"/>
                <a:gd name="T12" fmla="*/ 30 w 139"/>
                <a:gd name="T13" fmla="*/ 119 h 179"/>
                <a:gd name="T14" fmla="*/ 129 w 139"/>
                <a:gd name="T15" fmla="*/ 150 h 179"/>
                <a:gd name="T16" fmla="*/ 126 w 139"/>
                <a:gd name="T17" fmla="*/ 117 h 179"/>
                <a:gd name="T18" fmla="*/ 126 w 139"/>
                <a:gd name="T19" fmla="*/ 108 h 179"/>
                <a:gd name="T20" fmla="*/ 126 w 139"/>
                <a:gd name="T21" fmla="*/ 95 h 179"/>
                <a:gd name="T22" fmla="*/ 111 w 139"/>
                <a:gd name="T23" fmla="*/ 77 h 179"/>
                <a:gd name="T24" fmla="*/ 111 w 139"/>
                <a:gd name="T25" fmla="*/ 77 h 179"/>
                <a:gd name="T26" fmla="*/ 86 w 139"/>
                <a:gd name="T27" fmla="*/ 46 h 179"/>
                <a:gd name="T28" fmla="*/ 77 w 139"/>
                <a:gd name="T29" fmla="*/ 17 h 179"/>
                <a:gd name="T30" fmla="*/ 44 w 139"/>
                <a:gd name="T31" fmla="*/ 2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179">
                  <a:moveTo>
                    <a:pt x="44" y="21"/>
                  </a:moveTo>
                  <a:cubicBezTo>
                    <a:pt x="38" y="12"/>
                    <a:pt x="31" y="0"/>
                    <a:pt x="20" y="0"/>
                  </a:cubicBezTo>
                  <a:cubicBezTo>
                    <a:pt x="10" y="0"/>
                    <a:pt x="6" y="12"/>
                    <a:pt x="4" y="20"/>
                  </a:cubicBezTo>
                  <a:cubicBezTo>
                    <a:pt x="0" y="35"/>
                    <a:pt x="3" y="51"/>
                    <a:pt x="7" y="65"/>
                  </a:cubicBezTo>
                  <a:cubicBezTo>
                    <a:pt x="14" y="83"/>
                    <a:pt x="26" y="100"/>
                    <a:pt x="29" y="120"/>
                  </a:cubicBezTo>
                  <a:cubicBezTo>
                    <a:pt x="29" y="120"/>
                    <a:pt x="30" y="120"/>
                    <a:pt x="30" y="120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48" y="145"/>
                    <a:pt x="100" y="179"/>
                    <a:pt x="129" y="150"/>
                  </a:cubicBezTo>
                  <a:cubicBezTo>
                    <a:pt x="139" y="140"/>
                    <a:pt x="134" y="126"/>
                    <a:pt x="126" y="117"/>
                  </a:cubicBezTo>
                  <a:cubicBezTo>
                    <a:pt x="122" y="113"/>
                    <a:pt x="124" y="112"/>
                    <a:pt x="126" y="108"/>
                  </a:cubicBezTo>
                  <a:cubicBezTo>
                    <a:pt x="127" y="104"/>
                    <a:pt x="127" y="99"/>
                    <a:pt x="126" y="95"/>
                  </a:cubicBezTo>
                  <a:cubicBezTo>
                    <a:pt x="125" y="88"/>
                    <a:pt x="118" y="80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4" y="64"/>
                    <a:pt x="100" y="44"/>
                    <a:pt x="86" y="46"/>
                  </a:cubicBezTo>
                  <a:cubicBezTo>
                    <a:pt x="90" y="36"/>
                    <a:pt x="86" y="24"/>
                    <a:pt x="77" y="17"/>
                  </a:cubicBezTo>
                  <a:cubicBezTo>
                    <a:pt x="66" y="9"/>
                    <a:pt x="52" y="12"/>
                    <a:pt x="44" y="21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0"/>
            <p:cNvSpPr/>
            <p:nvPr/>
          </p:nvSpPr>
          <p:spPr bwMode="auto">
            <a:xfrm flipH="1">
              <a:off x="4409633" y="2631281"/>
              <a:ext cx="392113" cy="484188"/>
            </a:xfrm>
            <a:custGeom>
              <a:avLst/>
              <a:gdLst>
                <a:gd name="T0" fmla="*/ 76 w 143"/>
                <a:gd name="T1" fmla="*/ 161 h 176"/>
                <a:gd name="T2" fmla="*/ 86 w 143"/>
                <a:gd name="T3" fmla="*/ 132 h 176"/>
                <a:gd name="T4" fmla="*/ 112 w 143"/>
                <a:gd name="T5" fmla="*/ 102 h 176"/>
                <a:gd name="T6" fmla="*/ 112 w 143"/>
                <a:gd name="T7" fmla="*/ 102 h 176"/>
                <a:gd name="T8" fmla="*/ 128 w 143"/>
                <a:gd name="T9" fmla="*/ 85 h 176"/>
                <a:gd name="T10" fmla="*/ 129 w 143"/>
                <a:gd name="T11" fmla="*/ 73 h 176"/>
                <a:gd name="T12" fmla="*/ 129 w 143"/>
                <a:gd name="T13" fmla="*/ 63 h 176"/>
                <a:gd name="T14" fmla="*/ 134 w 143"/>
                <a:gd name="T15" fmla="*/ 31 h 176"/>
                <a:gd name="T16" fmla="*/ 33 w 143"/>
                <a:gd name="T17" fmla="*/ 57 h 176"/>
                <a:gd name="T18" fmla="*/ 33 w 143"/>
                <a:gd name="T19" fmla="*/ 56 h 176"/>
                <a:gd name="T20" fmla="*/ 32 w 143"/>
                <a:gd name="T21" fmla="*/ 56 h 176"/>
                <a:gd name="T22" fmla="*/ 8 w 143"/>
                <a:gd name="T23" fmla="*/ 110 h 176"/>
                <a:gd name="T24" fmla="*/ 3 w 143"/>
                <a:gd name="T25" fmla="*/ 155 h 176"/>
                <a:gd name="T26" fmla="*/ 18 w 143"/>
                <a:gd name="T27" fmla="*/ 175 h 176"/>
                <a:gd name="T28" fmla="*/ 43 w 143"/>
                <a:gd name="T29" fmla="*/ 155 h 176"/>
                <a:gd name="T30" fmla="*/ 76 w 143"/>
                <a:gd name="T31" fmla="*/ 1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176">
                  <a:moveTo>
                    <a:pt x="76" y="161"/>
                  </a:moveTo>
                  <a:cubicBezTo>
                    <a:pt x="86" y="154"/>
                    <a:pt x="90" y="143"/>
                    <a:pt x="86" y="132"/>
                  </a:cubicBezTo>
                  <a:cubicBezTo>
                    <a:pt x="100" y="135"/>
                    <a:pt x="115" y="115"/>
                    <a:pt x="112" y="102"/>
                  </a:cubicBezTo>
                  <a:cubicBezTo>
                    <a:pt x="112" y="102"/>
                    <a:pt x="112" y="102"/>
                    <a:pt x="112" y="102"/>
                  </a:cubicBezTo>
                  <a:cubicBezTo>
                    <a:pt x="120" y="100"/>
                    <a:pt x="126" y="93"/>
                    <a:pt x="128" y="85"/>
                  </a:cubicBezTo>
                  <a:cubicBezTo>
                    <a:pt x="129" y="81"/>
                    <a:pt x="130" y="76"/>
                    <a:pt x="129" y="73"/>
                  </a:cubicBezTo>
                  <a:cubicBezTo>
                    <a:pt x="127" y="68"/>
                    <a:pt x="125" y="67"/>
                    <a:pt x="129" y="63"/>
                  </a:cubicBezTo>
                  <a:cubicBezTo>
                    <a:pt x="138" y="54"/>
                    <a:pt x="143" y="41"/>
                    <a:pt x="134" y="31"/>
                  </a:cubicBezTo>
                  <a:cubicBezTo>
                    <a:pt x="106" y="0"/>
                    <a:pt x="52" y="32"/>
                    <a:pt x="33" y="57"/>
                  </a:cubicBezTo>
                  <a:cubicBezTo>
                    <a:pt x="33" y="57"/>
                    <a:pt x="33" y="57"/>
                    <a:pt x="33" y="56"/>
                  </a:cubicBezTo>
                  <a:cubicBezTo>
                    <a:pt x="33" y="56"/>
                    <a:pt x="33" y="55"/>
                    <a:pt x="32" y="56"/>
                  </a:cubicBezTo>
                  <a:cubicBezTo>
                    <a:pt x="29" y="76"/>
                    <a:pt x="16" y="92"/>
                    <a:pt x="8" y="110"/>
                  </a:cubicBezTo>
                  <a:cubicBezTo>
                    <a:pt x="3" y="124"/>
                    <a:pt x="0" y="140"/>
                    <a:pt x="3" y="155"/>
                  </a:cubicBezTo>
                  <a:cubicBezTo>
                    <a:pt x="4" y="163"/>
                    <a:pt x="8" y="175"/>
                    <a:pt x="18" y="175"/>
                  </a:cubicBezTo>
                  <a:cubicBezTo>
                    <a:pt x="29" y="176"/>
                    <a:pt x="37" y="164"/>
                    <a:pt x="43" y="155"/>
                  </a:cubicBezTo>
                  <a:cubicBezTo>
                    <a:pt x="51" y="165"/>
                    <a:pt x="64" y="169"/>
                    <a:pt x="76" y="1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11"/>
            <p:cNvSpPr/>
            <p:nvPr/>
          </p:nvSpPr>
          <p:spPr bwMode="auto">
            <a:xfrm flipH="1">
              <a:off x="5435158" y="2859881"/>
              <a:ext cx="795338" cy="539750"/>
            </a:xfrm>
            <a:custGeom>
              <a:avLst/>
              <a:gdLst>
                <a:gd name="T0" fmla="*/ 288 w 290"/>
                <a:gd name="T1" fmla="*/ 54 h 196"/>
                <a:gd name="T2" fmla="*/ 248 w 290"/>
                <a:gd name="T3" fmla="*/ 12 h 196"/>
                <a:gd name="T4" fmla="*/ 170 w 290"/>
                <a:gd name="T5" fmla="*/ 1 h 196"/>
                <a:gd name="T6" fmla="*/ 104 w 290"/>
                <a:gd name="T7" fmla="*/ 9 h 196"/>
                <a:gd name="T8" fmla="*/ 103 w 290"/>
                <a:gd name="T9" fmla="*/ 10 h 196"/>
                <a:gd name="T10" fmla="*/ 41 w 290"/>
                <a:gd name="T11" fmla="*/ 41 h 196"/>
                <a:gd name="T12" fmla="*/ 4 w 290"/>
                <a:gd name="T13" fmla="*/ 99 h 196"/>
                <a:gd name="T14" fmla="*/ 19 w 290"/>
                <a:gd name="T15" fmla="*/ 159 h 196"/>
                <a:gd name="T16" fmla="*/ 49 w 290"/>
                <a:gd name="T17" fmla="*/ 158 h 196"/>
                <a:gd name="T18" fmla="*/ 105 w 290"/>
                <a:gd name="T19" fmla="*/ 159 h 196"/>
                <a:gd name="T20" fmla="*/ 152 w 290"/>
                <a:gd name="T21" fmla="*/ 186 h 196"/>
                <a:gd name="T22" fmla="*/ 162 w 290"/>
                <a:gd name="T23" fmla="*/ 154 h 196"/>
                <a:gd name="T24" fmla="*/ 196 w 290"/>
                <a:gd name="T25" fmla="*/ 161 h 196"/>
                <a:gd name="T26" fmla="*/ 214 w 290"/>
                <a:gd name="T27" fmla="*/ 125 h 196"/>
                <a:gd name="T28" fmla="*/ 237 w 290"/>
                <a:gd name="T29" fmla="*/ 122 h 196"/>
                <a:gd name="T30" fmla="*/ 246 w 290"/>
                <a:gd name="T31" fmla="*/ 91 h 196"/>
                <a:gd name="T32" fmla="*/ 280 w 290"/>
                <a:gd name="T33" fmla="*/ 87 h 196"/>
                <a:gd name="T34" fmla="*/ 288 w 290"/>
                <a:gd name="T35" fmla="*/ 5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196">
                  <a:moveTo>
                    <a:pt x="288" y="54"/>
                  </a:moveTo>
                  <a:cubicBezTo>
                    <a:pt x="285" y="33"/>
                    <a:pt x="267" y="19"/>
                    <a:pt x="248" y="12"/>
                  </a:cubicBezTo>
                  <a:cubicBezTo>
                    <a:pt x="223" y="3"/>
                    <a:pt x="196" y="0"/>
                    <a:pt x="170" y="1"/>
                  </a:cubicBezTo>
                  <a:cubicBezTo>
                    <a:pt x="149" y="1"/>
                    <a:pt x="124" y="1"/>
                    <a:pt x="104" y="9"/>
                  </a:cubicBezTo>
                  <a:cubicBezTo>
                    <a:pt x="104" y="9"/>
                    <a:pt x="103" y="9"/>
                    <a:pt x="103" y="10"/>
                  </a:cubicBezTo>
                  <a:cubicBezTo>
                    <a:pt x="81" y="15"/>
                    <a:pt x="58" y="25"/>
                    <a:pt x="41" y="41"/>
                  </a:cubicBezTo>
                  <a:cubicBezTo>
                    <a:pt x="25" y="55"/>
                    <a:pt x="8" y="77"/>
                    <a:pt x="4" y="99"/>
                  </a:cubicBezTo>
                  <a:cubicBezTo>
                    <a:pt x="0" y="118"/>
                    <a:pt x="2" y="145"/>
                    <a:pt x="19" y="159"/>
                  </a:cubicBezTo>
                  <a:cubicBezTo>
                    <a:pt x="29" y="168"/>
                    <a:pt x="42" y="169"/>
                    <a:pt x="49" y="158"/>
                  </a:cubicBezTo>
                  <a:cubicBezTo>
                    <a:pt x="57" y="186"/>
                    <a:pt x="91" y="181"/>
                    <a:pt x="105" y="159"/>
                  </a:cubicBezTo>
                  <a:cubicBezTo>
                    <a:pt x="115" y="174"/>
                    <a:pt x="132" y="196"/>
                    <a:pt x="152" y="186"/>
                  </a:cubicBezTo>
                  <a:cubicBezTo>
                    <a:pt x="164" y="180"/>
                    <a:pt x="165" y="166"/>
                    <a:pt x="162" y="154"/>
                  </a:cubicBezTo>
                  <a:cubicBezTo>
                    <a:pt x="170" y="164"/>
                    <a:pt x="184" y="169"/>
                    <a:pt x="196" y="161"/>
                  </a:cubicBezTo>
                  <a:cubicBezTo>
                    <a:pt x="208" y="153"/>
                    <a:pt x="213" y="139"/>
                    <a:pt x="214" y="125"/>
                  </a:cubicBezTo>
                  <a:cubicBezTo>
                    <a:pt x="221" y="130"/>
                    <a:pt x="230" y="130"/>
                    <a:pt x="237" y="122"/>
                  </a:cubicBezTo>
                  <a:cubicBezTo>
                    <a:pt x="243" y="115"/>
                    <a:pt x="250" y="101"/>
                    <a:pt x="246" y="91"/>
                  </a:cubicBezTo>
                  <a:cubicBezTo>
                    <a:pt x="258" y="95"/>
                    <a:pt x="270" y="95"/>
                    <a:pt x="280" y="87"/>
                  </a:cubicBezTo>
                  <a:cubicBezTo>
                    <a:pt x="288" y="79"/>
                    <a:pt x="290" y="65"/>
                    <a:pt x="288" y="54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 flipH="1">
              <a:off x="5127183" y="2059780"/>
              <a:ext cx="858838" cy="676275"/>
            </a:xfrm>
            <a:custGeom>
              <a:avLst/>
              <a:gdLst>
                <a:gd name="T0" fmla="*/ 289 w 313"/>
                <a:gd name="T1" fmla="*/ 50 h 246"/>
                <a:gd name="T2" fmla="*/ 289 w 313"/>
                <a:gd name="T3" fmla="*/ 51 h 246"/>
                <a:gd name="T4" fmla="*/ 257 w 313"/>
                <a:gd name="T5" fmla="*/ 61 h 246"/>
                <a:gd name="T6" fmla="*/ 288 w 313"/>
                <a:gd name="T7" fmla="*/ 26 h 246"/>
                <a:gd name="T8" fmla="*/ 274 w 313"/>
                <a:gd name="T9" fmla="*/ 6 h 246"/>
                <a:gd name="T10" fmla="*/ 272 w 313"/>
                <a:gd name="T11" fmla="*/ 17 h 246"/>
                <a:gd name="T12" fmla="*/ 229 w 313"/>
                <a:gd name="T13" fmla="*/ 84 h 246"/>
                <a:gd name="T14" fmla="*/ 237 w 313"/>
                <a:gd name="T15" fmla="*/ 35 h 246"/>
                <a:gd name="T16" fmla="*/ 210 w 313"/>
                <a:gd name="T17" fmla="*/ 40 h 246"/>
                <a:gd name="T18" fmla="*/ 225 w 313"/>
                <a:gd name="T19" fmla="*/ 49 h 246"/>
                <a:gd name="T20" fmla="*/ 227 w 313"/>
                <a:gd name="T21" fmla="*/ 86 h 246"/>
                <a:gd name="T22" fmla="*/ 160 w 313"/>
                <a:gd name="T23" fmla="*/ 145 h 246"/>
                <a:gd name="T24" fmla="*/ 189 w 313"/>
                <a:gd name="T25" fmla="*/ 85 h 246"/>
                <a:gd name="T26" fmla="*/ 167 w 313"/>
                <a:gd name="T27" fmla="*/ 69 h 246"/>
                <a:gd name="T28" fmla="*/ 170 w 313"/>
                <a:gd name="T29" fmla="*/ 86 h 246"/>
                <a:gd name="T30" fmla="*/ 158 w 313"/>
                <a:gd name="T31" fmla="*/ 147 h 246"/>
                <a:gd name="T32" fmla="*/ 87 w 313"/>
                <a:gd name="T33" fmla="*/ 197 h 246"/>
                <a:gd name="T34" fmla="*/ 136 w 313"/>
                <a:gd name="T35" fmla="*/ 137 h 246"/>
                <a:gd name="T36" fmla="*/ 113 w 313"/>
                <a:gd name="T37" fmla="*/ 124 h 246"/>
                <a:gd name="T38" fmla="*/ 114 w 313"/>
                <a:gd name="T39" fmla="*/ 139 h 246"/>
                <a:gd name="T40" fmla="*/ 46 w 313"/>
                <a:gd name="T41" fmla="*/ 222 h 246"/>
                <a:gd name="T42" fmla="*/ 32 w 313"/>
                <a:gd name="T43" fmla="*/ 211 h 246"/>
                <a:gd name="T44" fmla="*/ 50 w 313"/>
                <a:gd name="T45" fmla="*/ 187 h 246"/>
                <a:gd name="T46" fmla="*/ 28 w 313"/>
                <a:gd name="T47" fmla="*/ 171 h 246"/>
                <a:gd name="T48" fmla="*/ 35 w 313"/>
                <a:gd name="T49" fmla="*/ 189 h 246"/>
                <a:gd name="T50" fmla="*/ 0 w 313"/>
                <a:gd name="T51" fmla="*/ 245 h 246"/>
                <a:gd name="T52" fmla="*/ 41 w 313"/>
                <a:gd name="T53" fmla="*/ 230 h 246"/>
                <a:gd name="T54" fmla="*/ 102 w 313"/>
                <a:gd name="T55" fmla="*/ 224 h 246"/>
                <a:gd name="T56" fmla="*/ 121 w 313"/>
                <a:gd name="T57" fmla="*/ 235 h 246"/>
                <a:gd name="T58" fmla="*/ 107 w 313"/>
                <a:gd name="T59" fmla="*/ 210 h 246"/>
                <a:gd name="T60" fmla="*/ 103 w 313"/>
                <a:gd name="T61" fmla="*/ 219 h 246"/>
                <a:gd name="T62" fmla="*/ 54 w 313"/>
                <a:gd name="T63" fmla="*/ 223 h 246"/>
                <a:gd name="T64" fmla="*/ 131 w 313"/>
                <a:gd name="T65" fmla="*/ 173 h 246"/>
                <a:gd name="T66" fmla="*/ 182 w 313"/>
                <a:gd name="T67" fmla="*/ 195 h 246"/>
                <a:gd name="T68" fmla="*/ 199 w 313"/>
                <a:gd name="T69" fmla="*/ 201 h 246"/>
                <a:gd name="T70" fmla="*/ 188 w 313"/>
                <a:gd name="T71" fmla="*/ 177 h 246"/>
                <a:gd name="T72" fmla="*/ 133 w 313"/>
                <a:gd name="T73" fmla="*/ 172 h 246"/>
                <a:gd name="T74" fmla="*/ 199 w 313"/>
                <a:gd name="T75" fmla="*/ 120 h 246"/>
                <a:gd name="T76" fmla="*/ 238 w 313"/>
                <a:gd name="T77" fmla="*/ 135 h 246"/>
                <a:gd name="T78" fmla="*/ 257 w 313"/>
                <a:gd name="T79" fmla="*/ 121 h 246"/>
                <a:gd name="T80" fmla="*/ 245 w 313"/>
                <a:gd name="T81" fmla="*/ 117 h 246"/>
                <a:gd name="T82" fmla="*/ 241 w 313"/>
                <a:gd name="T83" fmla="*/ 119 h 246"/>
                <a:gd name="T84" fmla="*/ 238 w 313"/>
                <a:gd name="T85" fmla="*/ 122 h 246"/>
                <a:gd name="T86" fmla="*/ 255 w 313"/>
                <a:gd name="T87" fmla="*/ 63 h 246"/>
                <a:gd name="T88" fmla="*/ 291 w 313"/>
                <a:gd name="T89" fmla="*/ 56 h 246"/>
                <a:gd name="T90" fmla="*/ 313 w 313"/>
                <a:gd name="T91" fmla="*/ 4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3" h="246">
                  <a:moveTo>
                    <a:pt x="299" y="37"/>
                  </a:moveTo>
                  <a:cubicBezTo>
                    <a:pt x="294" y="39"/>
                    <a:pt x="290" y="45"/>
                    <a:pt x="289" y="50"/>
                  </a:cubicBezTo>
                  <a:cubicBezTo>
                    <a:pt x="289" y="50"/>
                    <a:pt x="288" y="51"/>
                    <a:pt x="288" y="51"/>
                  </a:cubicBezTo>
                  <a:cubicBezTo>
                    <a:pt x="288" y="51"/>
                    <a:pt x="289" y="51"/>
                    <a:pt x="289" y="51"/>
                  </a:cubicBezTo>
                  <a:cubicBezTo>
                    <a:pt x="288" y="52"/>
                    <a:pt x="288" y="53"/>
                    <a:pt x="288" y="54"/>
                  </a:cubicBezTo>
                  <a:cubicBezTo>
                    <a:pt x="278" y="55"/>
                    <a:pt x="267" y="58"/>
                    <a:pt x="257" y="61"/>
                  </a:cubicBezTo>
                  <a:cubicBezTo>
                    <a:pt x="265" y="50"/>
                    <a:pt x="273" y="39"/>
                    <a:pt x="279" y="27"/>
                  </a:cubicBezTo>
                  <a:cubicBezTo>
                    <a:pt x="282" y="28"/>
                    <a:pt x="285" y="28"/>
                    <a:pt x="288" y="26"/>
                  </a:cubicBezTo>
                  <a:cubicBezTo>
                    <a:pt x="293" y="23"/>
                    <a:pt x="296" y="16"/>
                    <a:pt x="293" y="10"/>
                  </a:cubicBezTo>
                  <a:cubicBezTo>
                    <a:pt x="290" y="3"/>
                    <a:pt x="279" y="0"/>
                    <a:pt x="274" y="6"/>
                  </a:cubicBezTo>
                  <a:cubicBezTo>
                    <a:pt x="272" y="9"/>
                    <a:pt x="272" y="12"/>
                    <a:pt x="273" y="16"/>
                  </a:cubicBezTo>
                  <a:cubicBezTo>
                    <a:pt x="272" y="16"/>
                    <a:pt x="272" y="16"/>
                    <a:pt x="272" y="17"/>
                  </a:cubicBezTo>
                  <a:cubicBezTo>
                    <a:pt x="273" y="20"/>
                    <a:pt x="274" y="23"/>
                    <a:pt x="277" y="25"/>
                  </a:cubicBezTo>
                  <a:cubicBezTo>
                    <a:pt x="262" y="46"/>
                    <a:pt x="246" y="66"/>
                    <a:pt x="229" y="84"/>
                  </a:cubicBezTo>
                  <a:cubicBezTo>
                    <a:pt x="229" y="72"/>
                    <a:pt x="229" y="60"/>
                    <a:pt x="228" y="48"/>
                  </a:cubicBezTo>
                  <a:cubicBezTo>
                    <a:pt x="234" y="46"/>
                    <a:pt x="238" y="41"/>
                    <a:pt x="237" y="35"/>
                  </a:cubicBezTo>
                  <a:cubicBezTo>
                    <a:pt x="237" y="28"/>
                    <a:pt x="231" y="24"/>
                    <a:pt x="224" y="24"/>
                  </a:cubicBezTo>
                  <a:cubicBezTo>
                    <a:pt x="217" y="25"/>
                    <a:pt x="207" y="32"/>
                    <a:pt x="210" y="40"/>
                  </a:cubicBezTo>
                  <a:cubicBezTo>
                    <a:pt x="212" y="45"/>
                    <a:pt x="218" y="48"/>
                    <a:pt x="223" y="48"/>
                  </a:cubicBezTo>
                  <a:cubicBezTo>
                    <a:pt x="223" y="48"/>
                    <a:pt x="224" y="49"/>
                    <a:pt x="225" y="49"/>
                  </a:cubicBezTo>
                  <a:cubicBezTo>
                    <a:pt x="225" y="49"/>
                    <a:pt x="225" y="49"/>
                    <a:pt x="225" y="49"/>
                  </a:cubicBezTo>
                  <a:cubicBezTo>
                    <a:pt x="226" y="61"/>
                    <a:pt x="226" y="73"/>
                    <a:pt x="227" y="86"/>
                  </a:cubicBezTo>
                  <a:cubicBezTo>
                    <a:pt x="207" y="107"/>
                    <a:pt x="185" y="126"/>
                    <a:pt x="161" y="145"/>
                  </a:cubicBezTo>
                  <a:cubicBezTo>
                    <a:pt x="161" y="145"/>
                    <a:pt x="161" y="145"/>
                    <a:pt x="160" y="145"/>
                  </a:cubicBezTo>
                  <a:cubicBezTo>
                    <a:pt x="164" y="126"/>
                    <a:pt x="170" y="109"/>
                    <a:pt x="176" y="90"/>
                  </a:cubicBezTo>
                  <a:cubicBezTo>
                    <a:pt x="181" y="92"/>
                    <a:pt x="186" y="90"/>
                    <a:pt x="189" y="85"/>
                  </a:cubicBezTo>
                  <a:cubicBezTo>
                    <a:pt x="193" y="79"/>
                    <a:pt x="192" y="69"/>
                    <a:pt x="187" y="64"/>
                  </a:cubicBezTo>
                  <a:cubicBezTo>
                    <a:pt x="181" y="58"/>
                    <a:pt x="170" y="62"/>
                    <a:pt x="167" y="69"/>
                  </a:cubicBezTo>
                  <a:cubicBezTo>
                    <a:pt x="165" y="74"/>
                    <a:pt x="166" y="80"/>
                    <a:pt x="170" y="85"/>
                  </a:cubicBezTo>
                  <a:cubicBezTo>
                    <a:pt x="170" y="85"/>
                    <a:pt x="170" y="85"/>
                    <a:pt x="170" y="86"/>
                  </a:cubicBezTo>
                  <a:cubicBezTo>
                    <a:pt x="171" y="87"/>
                    <a:pt x="173" y="89"/>
                    <a:pt x="174" y="89"/>
                  </a:cubicBezTo>
                  <a:cubicBezTo>
                    <a:pt x="168" y="108"/>
                    <a:pt x="160" y="127"/>
                    <a:pt x="158" y="147"/>
                  </a:cubicBezTo>
                  <a:cubicBezTo>
                    <a:pt x="136" y="164"/>
                    <a:pt x="113" y="180"/>
                    <a:pt x="90" y="195"/>
                  </a:cubicBezTo>
                  <a:cubicBezTo>
                    <a:pt x="89" y="196"/>
                    <a:pt x="88" y="196"/>
                    <a:pt x="87" y="197"/>
                  </a:cubicBezTo>
                  <a:cubicBezTo>
                    <a:pt x="95" y="177"/>
                    <a:pt x="105" y="159"/>
                    <a:pt x="116" y="142"/>
                  </a:cubicBezTo>
                  <a:cubicBezTo>
                    <a:pt x="123" y="146"/>
                    <a:pt x="133" y="143"/>
                    <a:pt x="136" y="137"/>
                  </a:cubicBezTo>
                  <a:cubicBezTo>
                    <a:pt x="139" y="131"/>
                    <a:pt x="138" y="122"/>
                    <a:pt x="133" y="118"/>
                  </a:cubicBezTo>
                  <a:cubicBezTo>
                    <a:pt x="126" y="111"/>
                    <a:pt x="117" y="118"/>
                    <a:pt x="113" y="124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11" y="130"/>
                    <a:pt x="111" y="135"/>
                    <a:pt x="114" y="139"/>
                  </a:cubicBezTo>
                  <a:cubicBezTo>
                    <a:pt x="101" y="157"/>
                    <a:pt x="90" y="177"/>
                    <a:pt x="85" y="198"/>
                  </a:cubicBezTo>
                  <a:cubicBezTo>
                    <a:pt x="72" y="206"/>
                    <a:pt x="59" y="214"/>
                    <a:pt x="46" y="222"/>
                  </a:cubicBezTo>
                  <a:cubicBezTo>
                    <a:pt x="40" y="225"/>
                    <a:pt x="33" y="228"/>
                    <a:pt x="27" y="231"/>
                  </a:cubicBezTo>
                  <a:cubicBezTo>
                    <a:pt x="29" y="225"/>
                    <a:pt x="30" y="218"/>
                    <a:pt x="32" y="211"/>
                  </a:cubicBezTo>
                  <a:cubicBezTo>
                    <a:pt x="34" y="204"/>
                    <a:pt x="36" y="197"/>
                    <a:pt x="38" y="191"/>
                  </a:cubicBezTo>
                  <a:cubicBezTo>
                    <a:pt x="42" y="192"/>
                    <a:pt x="47" y="191"/>
                    <a:pt x="50" y="187"/>
                  </a:cubicBezTo>
                  <a:cubicBezTo>
                    <a:pt x="55" y="181"/>
                    <a:pt x="55" y="171"/>
                    <a:pt x="49" y="166"/>
                  </a:cubicBezTo>
                  <a:cubicBezTo>
                    <a:pt x="41" y="160"/>
                    <a:pt x="31" y="163"/>
                    <a:pt x="28" y="171"/>
                  </a:cubicBezTo>
                  <a:cubicBezTo>
                    <a:pt x="26" y="176"/>
                    <a:pt x="28" y="184"/>
                    <a:pt x="32" y="186"/>
                  </a:cubicBezTo>
                  <a:cubicBezTo>
                    <a:pt x="33" y="188"/>
                    <a:pt x="34" y="189"/>
                    <a:pt x="35" y="189"/>
                  </a:cubicBezTo>
                  <a:cubicBezTo>
                    <a:pt x="28" y="202"/>
                    <a:pt x="26" y="219"/>
                    <a:pt x="23" y="233"/>
                  </a:cubicBezTo>
                  <a:cubicBezTo>
                    <a:pt x="15" y="236"/>
                    <a:pt x="7" y="240"/>
                    <a:pt x="0" y="245"/>
                  </a:cubicBezTo>
                  <a:cubicBezTo>
                    <a:pt x="0" y="245"/>
                    <a:pt x="0" y="246"/>
                    <a:pt x="0" y="246"/>
                  </a:cubicBezTo>
                  <a:cubicBezTo>
                    <a:pt x="14" y="245"/>
                    <a:pt x="29" y="236"/>
                    <a:pt x="41" y="230"/>
                  </a:cubicBezTo>
                  <a:cubicBezTo>
                    <a:pt x="45" y="228"/>
                    <a:pt x="48" y="226"/>
                    <a:pt x="51" y="224"/>
                  </a:cubicBezTo>
                  <a:cubicBezTo>
                    <a:pt x="67" y="226"/>
                    <a:pt x="86" y="227"/>
                    <a:pt x="102" y="224"/>
                  </a:cubicBezTo>
                  <a:cubicBezTo>
                    <a:pt x="102" y="225"/>
                    <a:pt x="102" y="226"/>
                    <a:pt x="102" y="227"/>
                  </a:cubicBezTo>
                  <a:cubicBezTo>
                    <a:pt x="104" y="236"/>
                    <a:pt x="114" y="237"/>
                    <a:pt x="121" y="235"/>
                  </a:cubicBezTo>
                  <a:cubicBezTo>
                    <a:pt x="128" y="232"/>
                    <a:pt x="131" y="225"/>
                    <a:pt x="128" y="218"/>
                  </a:cubicBezTo>
                  <a:cubicBezTo>
                    <a:pt x="125" y="211"/>
                    <a:pt x="114" y="206"/>
                    <a:pt x="107" y="210"/>
                  </a:cubicBezTo>
                  <a:cubicBezTo>
                    <a:pt x="107" y="210"/>
                    <a:pt x="106" y="211"/>
                    <a:pt x="107" y="212"/>
                  </a:cubicBezTo>
                  <a:cubicBezTo>
                    <a:pt x="105" y="214"/>
                    <a:pt x="103" y="216"/>
                    <a:pt x="103" y="219"/>
                  </a:cubicBezTo>
                  <a:cubicBezTo>
                    <a:pt x="95" y="220"/>
                    <a:pt x="87" y="222"/>
                    <a:pt x="79" y="222"/>
                  </a:cubicBezTo>
                  <a:cubicBezTo>
                    <a:pt x="71" y="223"/>
                    <a:pt x="62" y="223"/>
                    <a:pt x="54" y="223"/>
                  </a:cubicBezTo>
                  <a:cubicBezTo>
                    <a:pt x="66" y="216"/>
                    <a:pt x="77" y="209"/>
                    <a:pt x="89" y="201"/>
                  </a:cubicBezTo>
                  <a:cubicBezTo>
                    <a:pt x="103" y="192"/>
                    <a:pt x="117" y="183"/>
                    <a:pt x="131" y="173"/>
                  </a:cubicBezTo>
                  <a:cubicBezTo>
                    <a:pt x="146" y="180"/>
                    <a:pt x="163" y="186"/>
                    <a:pt x="180" y="188"/>
                  </a:cubicBezTo>
                  <a:cubicBezTo>
                    <a:pt x="179" y="190"/>
                    <a:pt x="180" y="193"/>
                    <a:pt x="182" y="195"/>
                  </a:cubicBezTo>
                  <a:cubicBezTo>
                    <a:pt x="182" y="195"/>
                    <a:pt x="182" y="195"/>
                    <a:pt x="182" y="195"/>
                  </a:cubicBezTo>
                  <a:cubicBezTo>
                    <a:pt x="185" y="200"/>
                    <a:pt x="192" y="203"/>
                    <a:pt x="199" y="201"/>
                  </a:cubicBezTo>
                  <a:cubicBezTo>
                    <a:pt x="206" y="198"/>
                    <a:pt x="212" y="188"/>
                    <a:pt x="207" y="181"/>
                  </a:cubicBezTo>
                  <a:cubicBezTo>
                    <a:pt x="203" y="175"/>
                    <a:pt x="194" y="175"/>
                    <a:pt x="188" y="177"/>
                  </a:cubicBezTo>
                  <a:cubicBezTo>
                    <a:pt x="184" y="178"/>
                    <a:pt x="182" y="181"/>
                    <a:pt x="180" y="184"/>
                  </a:cubicBezTo>
                  <a:cubicBezTo>
                    <a:pt x="164" y="182"/>
                    <a:pt x="148" y="178"/>
                    <a:pt x="133" y="172"/>
                  </a:cubicBezTo>
                  <a:cubicBezTo>
                    <a:pt x="142" y="165"/>
                    <a:pt x="150" y="159"/>
                    <a:pt x="159" y="152"/>
                  </a:cubicBezTo>
                  <a:cubicBezTo>
                    <a:pt x="172" y="142"/>
                    <a:pt x="186" y="131"/>
                    <a:pt x="199" y="120"/>
                  </a:cubicBezTo>
                  <a:cubicBezTo>
                    <a:pt x="211" y="125"/>
                    <a:pt x="224" y="126"/>
                    <a:pt x="237" y="126"/>
                  </a:cubicBezTo>
                  <a:cubicBezTo>
                    <a:pt x="236" y="129"/>
                    <a:pt x="237" y="132"/>
                    <a:pt x="238" y="135"/>
                  </a:cubicBezTo>
                  <a:cubicBezTo>
                    <a:pt x="242" y="141"/>
                    <a:pt x="253" y="142"/>
                    <a:pt x="258" y="137"/>
                  </a:cubicBezTo>
                  <a:cubicBezTo>
                    <a:pt x="262" y="132"/>
                    <a:pt x="261" y="125"/>
                    <a:pt x="257" y="121"/>
                  </a:cubicBezTo>
                  <a:cubicBezTo>
                    <a:pt x="254" y="117"/>
                    <a:pt x="249" y="116"/>
                    <a:pt x="245" y="117"/>
                  </a:cubicBezTo>
                  <a:cubicBezTo>
                    <a:pt x="245" y="117"/>
                    <a:pt x="245" y="117"/>
                    <a:pt x="245" y="117"/>
                  </a:cubicBezTo>
                  <a:cubicBezTo>
                    <a:pt x="246" y="117"/>
                    <a:pt x="245" y="116"/>
                    <a:pt x="245" y="117"/>
                  </a:cubicBezTo>
                  <a:cubicBezTo>
                    <a:pt x="243" y="117"/>
                    <a:pt x="242" y="118"/>
                    <a:pt x="241" y="119"/>
                  </a:cubicBezTo>
                  <a:cubicBezTo>
                    <a:pt x="240" y="120"/>
                    <a:pt x="239" y="121"/>
                    <a:pt x="238" y="121"/>
                  </a:cubicBezTo>
                  <a:cubicBezTo>
                    <a:pt x="238" y="122"/>
                    <a:pt x="238" y="122"/>
                    <a:pt x="238" y="122"/>
                  </a:cubicBezTo>
                  <a:cubicBezTo>
                    <a:pt x="226" y="122"/>
                    <a:pt x="213" y="122"/>
                    <a:pt x="201" y="119"/>
                  </a:cubicBezTo>
                  <a:cubicBezTo>
                    <a:pt x="220" y="102"/>
                    <a:pt x="239" y="83"/>
                    <a:pt x="255" y="63"/>
                  </a:cubicBezTo>
                  <a:cubicBezTo>
                    <a:pt x="267" y="62"/>
                    <a:pt x="279" y="60"/>
                    <a:pt x="291" y="57"/>
                  </a:cubicBezTo>
                  <a:cubicBezTo>
                    <a:pt x="291" y="57"/>
                    <a:pt x="291" y="56"/>
                    <a:pt x="291" y="56"/>
                  </a:cubicBezTo>
                  <a:cubicBezTo>
                    <a:pt x="293" y="60"/>
                    <a:pt x="298" y="62"/>
                    <a:pt x="302" y="61"/>
                  </a:cubicBezTo>
                  <a:cubicBezTo>
                    <a:pt x="308" y="61"/>
                    <a:pt x="313" y="56"/>
                    <a:pt x="313" y="49"/>
                  </a:cubicBezTo>
                  <a:cubicBezTo>
                    <a:pt x="313" y="42"/>
                    <a:pt x="306" y="34"/>
                    <a:pt x="299" y="37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1"/>
            <p:cNvSpPr/>
            <p:nvPr/>
          </p:nvSpPr>
          <p:spPr bwMode="auto">
            <a:xfrm flipH="1">
              <a:off x="4404871" y="1767680"/>
              <a:ext cx="695325" cy="396875"/>
            </a:xfrm>
            <a:custGeom>
              <a:avLst/>
              <a:gdLst>
                <a:gd name="T0" fmla="*/ 228 w 254"/>
                <a:gd name="T1" fmla="*/ 93 h 144"/>
                <a:gd name="T2" fmla="*/ 224 w 254"/>
                <a:gd name="T3" fmla="*/ 69 h 144"/>
                <a:gd name="T4" fmla="*/ 197 w 254"/>
                <a:gd name="T5" fmla="*/ 71 h 144"/>
                <a:gd name="T6" fmla="*/ 167 w 254"/>
                <a:gd name="T7" fmla="*/ 37 h 144"/>
                <a:gd name="T8" fmla="*/ 156 w 254"/>
                <a:gd name="T9" fmla="*/ 13 h 144"/>
                <a:gd name="T10" fmla="*/ 128 w 254"/>
                <a:gd name="T11" fmla="*/ 23 h 144"/>
                <a:gd name="T12" fmla="*/ 85 w 254"/>
                <a:gd name="T13" fmla="*/ 16 h 144"/>
                <a:gd name="T14" fmla="*/ 62 w 254"/>
                <a:gd name="T15" fmla="*/ 3 h 144"/>
                <a:gd name="T16" fmla="*/ 45 w 254"/>
                <a:gd name="T17" fmla="*/ 19 h 144"/>
                <a:gd name="T18" fmla="*/ 45 w 254"/>
                <a:gd name="T19" fmla="*/ 19 h 144"/>
                <a:gd name="T20" fmla="*/ 9 w 254"/>
                <a:gd name="T21" fmla="*/ 19 h 144"/>
                <a:gd name="T22" fmla="*/ 7 w 254"/>
                <a:gd name="T23" fmla="*/ 58 h 144"/>
                <a:gd name="T24" fmla="*/ 36 w 254"/>
                <a:gd name="T25" fmla="*/ 103 h 144"/>
                <a:gd name="T26" fmla="*/ 86 w 254"/>
                <a:gd name="T27" fmla="*/ 133 h 144"/>
                <a:gd name="T28" fmla="*/ 88 w 254"/>
                <a:gd name="T29" fmla="*/ 132 h 144"/>
                <a:gd name="T30" fmla="*/ 112 w 254"/>
                <a:gd name="T31" fmla="*/ 138 h 144"/>
                <a:gd name="T32" fmla="*/ 153 w 254"/>
                <a:gd name="T33" fmla="*/ 143 h 144"/>
                <a:gd name="T34" fmla="*/ 218 w 254"/>
                <a:gd name="T35" fmla="*/ 138 h 144"/>
                <a:gd name="T36" fmla="*/ 254 w 254"/>
                <a:gd name="T37" fmla="*/ 105 h 144"/>
                <a:gd name="T38" fmla="*/ 228 w 254"/>
                <a:gd name="T39" fmla="*/ 9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4" h="144">
                  <a:moveTo>
                    <a:pt x="228" y="93"/>
                  </a:moveTo>
                  <a:cubicBezTo>
                    <a:pt x="231" y="84"/>
                    <a:pt x="232" y="75"/>
                    <a:pt x="224" y="69"/>
                  </a:cubicBezTo>
                  <a:cubicBezTo>
                    <a:pt x="216" y="64"/>
                    <a:pt x="205" y="67"/>
                    <a:pt x="197" y="71"/>
                  </a:cubicBezTo>
                  <a:cubicBezTo>
                    <a:pt x="201" y="51"/>
                    <a:pt x="187" y="20"/>
                    <a:pt x="167" y="37"/>
                  </a:cubicBezTo>
                  <a:cubicBezTo>
                    <a:pt x="169" y="27"/>
                    <a:pt x="167" y="16"/>
                    <a:pt x="156" y="13"/>
                  </a:cubicBezTo>
                  <a:cubicBezTo>
                    <a:pt x="146" y="10"/>
                    <a:pt x="135" y="16"/>
                    <a:pt x="128" y="23"/>
                  </a:cubicBezTo>
                  <a:cubicBezTo>
                    <a:pt x="124" y="0"/>
                    <a:pt x="98" y="0"/>
                    <a:pt x="85" y="16"/>
                  </a:cubicBezTo>
                  <a:cubicBezTo>
                    <a:pt x="80" y="9"/>
                    <a:pt x="72" y="2"/>
                    <a:pt x="62" y="3"/>
                  </a:cubicBezTo>
                  <a:cubicBezTo>
                    <a:pt x="53" y="3"/>
                    <a:pt x="45" y="9"/>
                    <a:pt x="45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34" y="13"/>
                    <a:pt x="19" y="8"/>
                    <a:pt x="9" y="19"/>
                  </a:cubicBezTo>
                  <a:cubicBezTo>
                    <a:pt x="0" y="29"/>
                    <a:pt x="4" y="47"/>
                    <a:pt x="7" y="58"/>
                  </a:cubicBezTo>
                  <a:cubicBezTo>
                    <a:pt x="12" y="75"/>
                    <a:pt x="24" y="90"/>
                    <a:pt x="36" y="103"/>
                  </a:cubicBezTo>
                  <a:cubicBezTo>
                    <a:pt x="50" y="115"/>
                    <a:pt x="67" y="130"/>
                    <a:pt x="86" y="133"/>
                  </a:cubicBezTo>
                  <a:cubicBezTo>
                    <a:pt x="87" y="133"/>
                    <a:pt x="88" y="132"/>
                    <a:pt x="88" y="132"/>
                  </a:cubicBezTo>
                  <a:cubicBezTo>
                    <a:pt x="94" y="136"/>
                    <a:pt x="105" y="137"/>
                    <a:pt x="112" y="138"/>
                  </a:cubicBezTo>
                  <a:cubicBezTo>
                    <a:pt x="125" y="141"/>
                    <a:pt x="139" y="142"/>
                    <a:pt x="153" y="143"/>
                  </a:cubicBezTo>
                  <a:cubicBezTo>
                    <a:pt x="174" y="144"/>
                    <a:pt x="197" y="144"/>
                    <a:pt x="218" y="138"/>
                  </a:cubicBezTo>
                  <a:cubicBezTo>
                    <a:pt x="233" y="134"/>
                    <a:pt x="254" y="124"/>
                    <a:pt x="254" y="105"/>
                  </a:cubicBezTo>
                  <a:cubicBezTo>
                    <a:pt x="254" y="92"/>
                    <a:pt x="238" y="89"/>
                    <a:pt x="228" y="93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2"/>
            <p:cNvSpPr/>
            <p:nvPr/>
          </p:nvSpPr>
          <p:spPr bwMode="auto">
            <a:xfrm flipH="1">
              <a:off x="4549334" y="1883568"/>
              <a:ext cx="485775" cy="292100"/>
            </a:xfrm>
            <a:custGeom>
              <a:avLst/>
              <a:gdLst>
                <a:gd name="T0" fmla="*/ 170 w 177"/>
                <a:gd name="T1" fmla="*/ 71 h 106"/>
                <a:gd name="T2" fmla="*/ 150 w 177"/>
                <a:gd name="T3" fmla="*/ 68 h 106"/>
                <a:gd name="T4" fmla="*/ 131 w 177"/>
                <a:gd name="T5" fmla="*/ 52 h 106"/>
                <a:gd name="T6" fmla="*/ 106 w 177"/>
                <a:gd name="T7" fmla="*/ 34 h 106"/>
                <a:gd name="T8" fmla="*/ 68 w 177"/>
                <a:gd name="T9" fmla="*/ 24 h 106"/>
                <a:gd name="T10" fmla="*/ 38 w 177"/>
                <a:gd name="T11" fmla="*/ 17 h 106"/>
                <a:gd name="T12" fmla="*/ 12 w 177"/>
                <a:gd name="T13" fmla="*/ 6 h 106"/>
                <a:gd name="T14" fmla="*/ 3 w 177"/>
                <a:gd name="T15" fmla="*/ 29 h 106"/>
                <a:gd name="T16" fmla="*/ 60 w 177"/>
                <a:gd name="T17" fmla="*/ 94 h 106"/>
                <a:gd name="T18" fmla="*/ 61 w 177"/>
                <a:gd name="T19" fmla="*/ 96 h 106"/>
                <a:gd name="T20" fmla="*/ 161 w 177"/>
                <a:gd name="T21" fmla="*/ 91 h 106"/>
                <a:gd name="T22" fmla="*/ 170 w 177"/>
                <a:gd name="T23" fmla="*/ 7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7" h="106">
                  <a:moveTo>
                    <a:pt x="170" y="71"/>
                  </a:moveTo>
                  <a:cubicBezTo>
                    <a:pt x="165" y="66"/>
                    <a:pt x="157" y="66"/>
                    <a:pt x="150" y="68"/>
                  </a:cubicBezTo>
                  <a:cubicBezTo>
                    <a:pt x="155" y="57"/>
                    <a:pt x="142" y="47"/>
                    <a:pt x="131" y="52"/>
                  </a:cubicBezTo>
                  <a:cubicBezTo>
                    <a:pt x="136" y="39"/>
                    <a:pt x="119" y="25"/>
                    <a:pt x="106" y="34"/>
                  </a:cubicBezTo>
                  <a:cubicBezTo>
                    <a:pt x="108" y="12"/>
                    <a:pt x="82" y="9"/>
                    <a:pt x="68" y="24"/>
                  </a:cubicBezTo>
                  <a:cubicBezTo>
                    <a:pt x="61" y="12"/>
                    <a:pt x="45" y="0"/>
                    <a:pt x="38" y="17"/>
                  </a:cubicBezTo>
                  <a:cubicBezTo>
                    <a:pt x="31" y="10"/>
                    <a:pt x="21" y="3"/>
                    <a:pt x="12" y="6"/>
                  </a:cubicBezTo>
                  <a:cubicBezTo>
                    <a:pt x="2" y="10"/>
                    <a:pt x="0" y="20"/>
                    <a:pt x="3" y="29"/>
                  </a:cubicBezTo>
                  <a:cubicBezTo>
                    <a:pt x="9" y="59"/>
                    <a:pt x="35" y="79"/>
                    <a:pt x="60" y="94"/>
                  </a:cubicBezTo>
                  <a:cubicBezTo>
                    <a:pt x="59" y="95"/>
                    <a:pt x="60" y="96"/>
                    <a:pt x="61" y="96"/>
                  </a:cubicBezTo>
                  <a:cubicBezTo>
                    <a:pt x="94" y="99"/>
                    <a:pt x="130" y="106"/>
                    <a:pt x="161" y="91"/>
                  </a:cubicBezTo>
                  <a:cubicBezTo>
                    <a:pt x="167" y="88"/>
                    <a:pt x="177" y="78"/>
                    <a:pt x="170" y="7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51"/>
            <p:cNvSpPr/>
            <p:nvPr/>
          </p:nvSpPr>
          <p:spPr bwMode="auto">
            <a:xfrm flipH="1">
              <a:off x="3033271" y="2169318"/>
              <a:ext cx="693738" cy="965200"/>
            </a:xfrm>
            <a:custGeom>
              <a:avLst/>
              <a:gdLst>
                <a:gd name="T0" fmla="*/ 204 w 253"/>
                <a:gd name="T1" fmla="*/ 131 h 351"/>
                <a:gd name="T2" fmla="*/ 110 w 253"/>
                <a:gd name="T3" fmla="*/ 138 h 351"/>
                <a:gd name="T4" fmla="*/ 107 w 253"/>
                <a:gd name="T5" fmla="*/ 131 h 351"/>
                <a:gd name="T6" fmla="*/ 81 w 253"/>
                <a:gd name="T7" fmla="*/ 78 h 351"/>
                <a:gd name="T8" fmla="*/ 1 w 253"/>
                <a:gd name="T9" fmla="*/ 1 h 351"/>
                <a:gd name="T10" fmla="*/ 1 w 253"/>
                <a:gd name="T11" fmla="*/ 2 h 351"/>
                <a:gd name="T12" fmla="*/ 80 w 253"/>
                <a:gd name="T13" fmla="*/ 86 h 351"/>
                <a:gd name="T14" fmla="*/ 106 w 253"/>
                <a:gd name="T15" fmla="*/ 138 h 351"/>
                <a:gd name="T16" fmla="*/ 126 w 253"/>
                <a:gd name="T17" fmla="*/ 187 h 351"/>
                <a:gd name="T18" fmla="*/ 127 w 253"/>
                <a:gd name="T19" fmla="*/ 188 h 351"/>
                <a:gd name="T20" fmla="*/ 112 w 253"/>
                <a:gd name="T21" fmla="*/ 279 h 351"/>
                <a:gd name="T22" fmla="*/ 167 w 253"/>
                <a:gd name="T23" fmla="*/ 349 h 351"/>
                <a:gd name="T24" fmla="*/ 208 w 253"/>
                <a:gd name="T25" fmla="*/ 336 h 351"/>
                <a:gd name="T26" fmla="*/ 213 w 253"/>
                <a:gd name="T27" fmla="*/ 290 h 351"/>
                <a:gd name="T28" fmla="*/ 130 w 253"/>
                <a:gd name="T29" fmla="*/ 187 h 351"/>
                <a:gd name="T30" fmla="*/ 129 w 253"/>
                <a:gd name="T31" fmla="*/ 187 h 351"/>
                <a:gd name="T32" fmla="*/ 128 w 253"/>
                <a:gd name="T33" fmla="*/ 187 h 351"/>
                <a:gd name="T34" fmla="*/ 128 w 253"/>
                <a:gd name="T35" fmla="*/ 186 h 351"/>
                <a:gd name="T36" fmla="*/ 116 w 253"/>
                <a:gd name="T37" fmla="*/ 150 h 351"/>
                <a:gd name="T38" fmla="*/ 128 w 253"/>
                <a:gd name="T39" fmla="*/ 163 h 351"/>
                <a:gd name="T40" fmla="*/ 169 w 253"/>
                <a:gd name="T41" fmla="*/ 193 h 351"/>
                <a:gd name="T42" fmla="*/ 236 w 253"/>
                <a:gd name="T43" fmla="*/ 200 h 351"/>
                <a:gd name="T44" fmla="*/ 204 w 253"/>
                <a:gd name="T45" fmla="*/ 13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04" y="131"/>
                  </a:moveTo>
                  <a:cubicBezTo>
                    <a:pt x="176" y="119"/>
                    <a:pt x="136" y="119"/>
                    <a:pt x="110" y="138"/>
                  </a:cubicBezTo>
                  <a:cubicBezTo>
                    <a:pt x="109" y="135"/>
                    <a:pt x="108" y="133"/>
                    <a:pt x="107" y="131"/>
                  </a:cubicBezTo>
                  <a:cubicBezTo>
                    <a:pt x="100" y="113"/>
                    <a:pt x="91" y="95"/>
                    <a:pt x="81" y="78"/>
                  </a:cubicBezTo>
                  <a:cubicBezTo>
                    <a:pt x="62" y="46"/>
                    <a:pt x="36" y="16"/>
                    <a:pt x="1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34" y="24"/>
                    <a:pt x="61" y="51"/>
                    <a:pt x="80" y="86"/>
                  </a:cubicBezTo>
                  <a:cubicBezTo>
                    <a:pt x="90" y="103"/>
                    <a:pt x="98" y="120"/>
                    <a:pt x="106" y="138"/>
                  </a:cubicBezTo>
                  <a:cubicBezTo>
                    <a:pt x="112" y="154"/>
                    <a:pt x="118" y="172"/>
                    <a:pt x="126" y="187"/>
                  </a:cubicBezTo>
                  <a:cubicBezTo>
                    <a:pt x="126" y="188"/>
                    <a:pt x="126" y="188"/>
                    <a:pt x="127" y="188"/>
                  </a:cubicBezTo>
                  <a:cubicBezTo>
                    <a:pt x="108" y="212"/>
                    <a:pt x="107" y="251"/>
                    <a:pt x="112" y="279"/>
                  </a:cubicBezTo>
                  <a:cubicBezTo>
                    <a:pt x="117" y="309"/>
                    <a:pt x="133" y="343"/>
                    <a:pt x="167" y="349"/>
                  </a:cubicBezTo>
                  <a:cubicBezTo>
                    <a:pt x="182" y="351"/>
                    <a:pt x="199" y="350"/>
                    <a:pt x="208" y="336"/>
                  </a:cubicBezTo>
                  <a:cubicBezTo>
                    <a:pt x="216" y="322"/>
                    <a:pt x="216" y="305"/>
                    <a:pt x="213" y="290"/>
                  </a:cubicBezTo>
                  <a:cubicBezTo>
                    <a:pt x="203" y="244"/>
                    <a:pt x="168" y="212"/>
                    <a:pt x="130" y="187"/>
                  </a:cubicBezTo>
                  <a:cubicBezTo>
                    <a:pt x="130" y="187"/>
                    <a:pt x="129" y="187"/>
                    <a:pt x="129" y="187"/>
                  </a:cubicBezTo>
                  <a:cubicBezTo>
                    <a:pt x="129" y="187"/>
                    <a:pt x="128" y="187"/>
                    <a:pt x="128" y="187"/>
                  </a:cubicBezTo>
                  <a:cubicBezTo>
                    <a:pt x="128" y="187"/>
                    <a:pt x="128" y="186"/>
                    <a:pt x="128" y="186"/>
                  </a:cubicBezTo>
                  <a:cubicBezTo>
                    <a:pt x="125" y="174"/>
                    <a:pt x="121" y="162"/>
                    <a:pt x="116" y="150"/>
                  </a:cubicBezTo>
                  <a:cubicBezTo>
                    <a:pt x="119" y="155"/>
                    <a:pt x="124" y="159"/>
                    <a:pt x="128" y="163"/>
                  </a:cubicBezTo>
                  <a:cubicBezTo>
                    <a:pt x="140" y="174"/>
                    <a:pt x="154" y="185"/>
                    <a:pt x="169" y="193"/>
                  </a:cubicBezTo>
                  <a:cubicBezTo>
                    <a:pt x="184" y="202"/>
                    <a:pt x="222" y="223"/>
                    <a:pt x="236" y="200"/>
                  </a:cubicBezTo>
                  <a:cubicBezTo>
                    <a:pt x="253" y="173"/>
                    <a:pt x="229" y="141"/>
                    <a:pt x="204" y="131"/>
                  </a:cubicBezTo>
                  <a:close/>
                </a:path>
              </a:pathLst>
            </a:custGeom>
            <a:solidFill>
              <a:srgbClr val="3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52"/>
            <p:cNvSpPr/>
            <p:nvPr/>
          </p:nvSpPr>
          <p:spPr bwMode="auto">
            <a:xfrm flipH="1">
              <a:off x="3647634" y="2150268"/>
              <a:ext cx="241300" cy="363538"/>
            </a:xfrm>
            <a:custGeom>
              <a:avLst/>
              <a:gdLst>
                <a:gd name="T0" fmla="*/ 85 w 88"/>
                <a:gd name="T1" fmla="*/ 88 h 132"/>
                <a:gd name="T2" fmla="*/ 34 w 88"/>
                <a:gd name="T3" fmla="*/ 81 h 132"/>
                <a:gd name="T4" fmla="*/ 17 w 88"/>
                <a:gd name="T5" fmla="*/ 44 h 132"/>
                <a:gd name="T6" fmla="*/ 2 w 88"/>
                <a:gd name="T7" fmla="*/ 1 h 132"/>
                <a:gd name="T8" fmla="*/ 0 w 88"/>
                <a:gd name="T9" fmla="*/ 2 h 132"/>
                <a:gd name="T10" fmla="*/ 15 w 88"/>
                <a:gd name="T11" fmla="*/ 48 h 132"/>
                <a:gd name="T12" fmla="*/ 32 w 88"/>
                <a:gd name="T13" fmla="*/ 84 h 132"/>
                <a:gd name="T14" fmla="*/ 32 w 88"/>
                <a:gd name="T15" fmla="*/ 86 h 132"/>
                <a:gd name="T16" fmla="*/ 28 w 88"/>
                <a:gd name="T17" fmla="*/ 123 h 132"/>
                <a:gd name="T18" fmla="*/ 47 w 88"/>
                <a:gd name="T19" fmla="*/ 112 h 132"/>
                <a:gd name="T20" fmla="*/ 68 w 88"/>
                <a:gd name="T21" fmla="*/ 121 h 132"/>
                <a:gd name="T22" fmla="*/ 70 w 88"/>
                <a:gd name="T23" fmla="*/ 118 h 132"/>
                <a:gd name="T24" fmla="*/ 68 w 88"/>
                <a:gd name="T25" fmla="*/ 103 h 132"/>
                <a:gd name="T26" fmla="*/ 83 w 88"/>
                <a:gd name="T27" fmla="*/ 103 h 132"/>
                <a:gd name="T28" fmla="*/ 85 w 88"/>
                <a:gd name="T2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5" y="88"/>
                  </a:moveTo>
                  <a:cubicBezTo>
                    <a:pt x="74" y="71"/>
                    <a:pt x="48" y="68"/>
                    <a:pt x="34" y="81"/>
                  </a:cubicBezTo>
                  <a:cubicBezTo>
                    <a:pt x="29" y="69"/>
                    <a:pt x="22" y="56"/>
                    <a:pt x="17" y="44"/>
                  </a:cubicBezTo>
                  <a:cubicBezTo>
                    <a:pt x="11" y="30"/>
                    <a:pt x="7" y="15"/>
                    <a:pt x="2" y="1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3" y="18"/>
                    <a:pt x="9" y="33"/>
                    <a:pt x="15" y="48"/>
                  </a:cubicBezTo>
                  <a:cubicBezTo>
                    <a:pt x="20" y="60"/>
                    <a:pt x="25" y="73"/>
                    <a:pt x="32" y="84"/>
                  </a:cubicBezTo>
                  <a:cubicBezTo>
                    <a:pt x="31" y="85"/>
                    <a:pt x="31" y="86"/>
                    <a:pt x="32" y="86"/>
                  </a:cubicBezTo>
                  <a:cubicBezTo>
                    <a:pt x="21" y="95"/>
                    <a:pt x="17" y="113"/>
                    <a:pt x="28" y="123"/>
                  </a:cubicBezTo>
                  <a:cubicBezTo>
                    <a:pt x="38" y="132"/>
                    <a:pt x="45" y="121"/>
                    <a:pt x="47" y="112"/>
                  </a:cubicBezTo>
                  <a:cubicBezTo>
                    <a:pt x="52" y="118"/>
                    <a:pt x="59" y="121"/>
                    <a:pt x="68" y="121"/>
                  </a:cubicBezTo>
                  <a:cubicBezTo>
                    <a:pt x="69" y="121"/>
                    <a:pt x="71" y="119"/>
                    <a:pt x="70" y="118"/>
                  </a:cubicBezTo>
                  <a:cubicBezTo>
                    <a:pt x="70" y="113"/>
                    <a:pt x="70" y="108"/>
                    <a:pt x="68" y="103"/>
                  </a:cubicBezTo>
                  <a:cubicBezTo>
                    <a:pt x="73" y="105"/>
                    <a:pt x="78" y="106"/>
                    <a:pt x="83" y="103"/>
                  </a:cubicBezTo>
                  <a:cubicBezTo>
                    <a:pt x="88" y="100"/>
                    <a:pt x="88" y="92"/>
                    <a:pt x="85" y="88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53"/>
            <p:cNvSpPr/>
            <p:nvPr/>
          </p:nvSpPr>
          <p:spPr bwMode="auto">
            <a:xfrm flipH="1">
              <a:off x="3844484" y="2274093"/>
              <a:ext cx="730250" cy="911225"/>
            </a:xfrm>
            <a:custGeom>
              <a:avLst/>
              <a:gdLst>
                <a:gd name="T0" fmla="*/ 213 w 266"/>
                <a:gd name="T1" fmla="*/ 328 h 331"/>
                <a:gd name="T2" fmla="*/ 212 w 266"/>
                <a:gd name="T3" fmla="*/ 326 h 331"/>
                <a:gd name="T4" fmla="*/ 228 w 266"/>
                <a:gd name="T5" fmla="*/ 273 h 331"/>
                <a:gd name="T6" fmla="*/ 223 w 266"/>
                <a:gd name="T7" fmla="*/ 222 h 331"/>
                <a:gd name="T8" fmla="*/ 161 w 266"/>
                <a:gd name="T9" fmla="*/ 175 h 331"/>
                <a:gd name="T10" fmla="*/ 161 w 266"/>
                <a:gd name="T11" fmla="*/ 175 h 331"/>
                <a:gd name="T12" fmla="*/ 94 w 266"/>
                <a:gd name="T13" fmla="*/ 86 h 331"/>
                <a:gd name="T14" fmla="*/ 72 w 266"/>
                <a:gd name="T15" fmla="*/ 59 h 331"/>
                <a:gd name="T16" fmla="*/ 139 w 266"/>
                <a:gd name="T17" fmla="*/ 69 h 331"/>
                <a:gd name="T18" fmla="*/ 179 w 266"/>
                <a:gd name="T19" fmla="*/ 86 h 331"/>
                <a:gd name="T20" fmla="*/ 179 w 266"/>
                <a:gd name="T21" fmla="*/ 87 h 331"/>
                <a:gd name="T22" fmla="*/ 248 w 266"/>
                <a:gd name="T23" fmla="*/ 167 h 331"/>
                <a:gd name="T24" fmla="*/ 250 w 266"/>
                <a:gd name="T25" fmla="*/ 165 h 331"/>
                <a:gd name="T26" fmla="*/ 250 w 266"/>
                <a:gd name="T27" fmla="*/ 164 h 331"/>
                <a:gd name="T28" fmla="*/ 250 w 266"/>
                <a:gd name="T29" fmla="*/ 164 h 331"/>
                <a:gd name="T30" fmla="*/ 183 w 266"/>
                <a:gd name="T31" fmla="*/ 84 h 331"/>
                <a:gd name="T32" fmla="*/ 135 w 266"/>
                <a:gd name="T33" fmla="*/ 64 h 331"/>
                <a:gd name="T34" fmla="*/ 70 w 266"/>
                <a:gd name="T35" fmla="*/ 58 h 331"/>
                <a:gd name="T36" fmla="*/ 49 w 266"/>
                <a:gd name="T37" fmla="*/ 33 h 331"/>
                <a:gd name="T38" fmla="*/ 1 w 266"/>
                <a:gd name="T39" fmla="*/ 0 h 331"/>
                <a:gd name="T40" fmla="*/ 1 w 266"/>
                <a:gd name="T41" fmla="*/ 2 h 331"/>
                <a:gd name="T42" fmla="*/ 52 w 266"/>
                <a:gd name="T43" fmla="*/ 43 h 331"/>
                <a:gd name="T44" fmla="*/ 67 w 266"/>
                <a:gd name="T45" fmla="*/ 59 h 331"/>
                <a:gd name="T46" fmla="*/ 67 w 266"/>
                <a:gd name="T47" fmla="*/ 60 h 331"/>
                <a:gd name="T48" fmla="*/ 67 w 266"/>
                <a:gd name="T49" fmla="*/ 60 h 331"/>
                <a:gd name="T50" fmla="*/ 95 w 266"/>
                <a:gd name="T51" fmla="*/ 92 h 331"/>
                <a:gd name="T52" fmla="*/ 101 w 266"/>
                <a:gd name="T53" fmla="*/ 132 h 331"/>
                <a:gd name="T54" fmla="*/ 101 w 266"/>
                <a:gd name="T55" fmla="*/ 140 h 331"/>
                <a:gd name="T56" fmla="*/ 100 w 266"/>
                <a:gd name="T57" fmla="*/ 140 h 331"/>
                <a:gd name="T58" fmla="*/ 83 w 266"/>
                <a:gd name="T59" fmla="*/ 198 h 331"/>
                <a:gd name="T60" fmla="*/ 88 w 266"/>
                <a:gd name="T61" fmla="*/ 234 h 331"/>
                <a:gd name="T62" fmla="*/ 89 w 266"/>
                <a:gd name="T63" fmla="*/ 268 h 331"/>
                <a:gd name="T64" fmla="*/ 92 w 266"/>
                <a:gd name="T65" fmla="*/ 268 h 331"/>
                <a:gd name="T66" fmla="*/ 92 w 266"/>
                <a:gd name="T67" fmla="*/ 266 h 331"/>
                <a:gd name="T68" fmla="*/ 105 w 266"/>
                <a:gd name="T69" fmla="*/ 142 h 331"/>
                <a:gd name="T70" fmla="*/ 104 w 266"/>
                <a:gd name="T71" fmla="*/ 129 h 331"/>
                <a:gd name="T72" fmla="*/ 98 w 266"/>
                <a:gd name="T73" fmla="*/ 96 h 331"/>
                <a:gd name="T74" fmla="*/ 144 w 266"/>
                <a:gd name="T75" fmla="*/ 157 h 331"/>
                <a:gd name="T76" fmla="*/ 158 w 266"/>
                <a:gd name="T77" fmla="*/ 179 h 331"/>
                <a:gd name="T78" fmla="*/ 168 w 266"/>
                <a:gd name="T79" fmla="*/ 252 h 331"/>
                <a:gd name="T80" fmla="*/ 190 w 266"/>
                <a:gd name="T81" fmla="*/ 289 h 331"/>
                <a:gd name="T82" fmla="*/ 210 w 266"/>
                <a:gd name="T83" fmla="*/ 329 h 331"/>
                <a:gd name="T84" fmla="*/ 213 w 266"/>
                <a:gd name="T85" fmla="*/ 3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" h="331">
                  <a:moveTo>
                    <a:pt x="213" y="328"/>
                  </a:moveTo>
                  <a:cubicBezTo>
                    <a:pt x="213" y="327"/>
                    <a:pt x="212" y="327"/>
                    <a:pt x="212" y="326"/>
                  </a:cubicBezTo>
                  <a:cubicBezTo>
                    <a:pt x="222" y="311"/>
                    <a:pt x="226" y="290"/>
                    <a:pt x="228" y="273"/>
                  </a:cubicBezTo>
                  <a:cubicBezTo>
                    <a:pt x="230" y="256"/>
                    <a:pt x="230" y="237"/>
                    <a:pt x="223" y="222"/>
                  </a:cubicBezTo>
                  <a:cubicBezTo>
                    <a:pt x="213" y="199"/>
                    <a:pt x="189" y="169"/>
                    <a:pt x="161" y="175"/>
                  </a:cubicBezTo>
                  <a:cubicBezTo>
                    <a:pt x="161" y="175"/>
                    <a:pt x="161" y="175"/>
                    <a:pt x="161" y="175"/>
                  </a:cubicBezTo>
                  <a:cubicBezTo>
                    <a:pt x="142" y="143"/>
                    <a:pt x="118" y="113"/>
                    <a:pt x="94" y="86"/>
                  </a:cubicBezTo>
                  <a:cubicBezTo>
                    <a:pt x="87" y="77"/>
                    <a:pt x="79" y="68"/>
                    <a:pt x="72" y="59"/>
                  </a:cubicBezTo>
                  <a:cubicBezTo>
                    <a:pt x="94" y="54"/>
                    <a:pt x="118" y="62"/>
                    <a:pt x="139" y="69"/>
                  </a:cubicBezTo>
                  <a:cubicBezTo>
                    <a:pt x="153" y="74"/>
                    <a:pt x="166" y="79"/>
                    <a:pt x="179" y="86"/>
                  </a:cubicBezTo>
                  <a:cubicBezTo>
                    <a:pt x="179" y="86"/>
                    <a:pt x="179" y="87"/>
                    <a:pt x="179" y="87"/>
                  </a:cubicBezTo>
                  <a:cubicBezTo>
                    <a:pt x="178" y="127"/>
                    <a:pt x="224" y="143"/>
                    <a:pt x="248" y="167"/>
                  </a:cubicBezTo>
                  <a:cubicBezTo>
                    <a:pt x="249" y="168"/>
                    <a:pt x="251" y="166"/>
                    <a:pt x="250" y="165"/>
                  </a:cubicBezTo>
                  <a:cubicBezTo>
                    <a:pt x="250" y="165"/>
                    <a:pt x="250" y="164"/>
                    <a:pt x="2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66" y="128"/>
                    <a:pt x="223" y="69"/>
                    <a:pt x="183" y="84"/>
                  </a:cubicBezTo>
                  <a:cubicBezTo>
                    <a:pt x="168" y="75"/>
                    <a:pt x="151" y="69"/>
                    <a:pt x="135" y="64"/>
                  </a:cubicBezTo>
                  <a:cubicBezTo>
                    <a:pt x="116" y="58"/>
                    <a:pt x="90" y="50"/>
                    <a:pt x="70" y="58"/>
                  </a:cubicBezTo>
                  <a:cubicBezTo>
                    <a:pt x="63" y="49"/>
                    <a:pt x="56" y="41"/>
                    <a:pt x="49" y="33"/>
                  </a:cubicBezTo>
                  <a:cubicBezTo>
                    <a:pt x="36" y="20"/>
                    <a:pt x="20" y="3"/>
                    <a:pt x="1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2" y="11"/>
                    <a:pt x="38" y="26"/>
                    <a:pt x="52" y="43"/>
                  </a:cubicBezTo>
                  <a:cubicBezTo>
                    <a:pt x="57" y="48"/>
                    <a:pt x="62" y="54"/>
                    <a:pt x="67" y="59"/>
                  </a:cubicBezTo>
                  <a:cubicBezTo>
                    <a:pt x="66" y="59"/>
                    <a:pt x="67" y="60"/>
                    <a:pt x="67" y="60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77" y="70"/>
                    <a:pt x="86" y="81"/>
                    <a:pt x="95" y="92"/>
                  </a:cubicBezTo>
                  <a:cubicBezTo>
                    <a:pt x="98" y="105"/>
                    <a:pt x="101" y="118"/>
                    <a:pt x="101" y="132"/>
                  </a:cubicBezTo>
                  <a:cubicBezTo>
                    <a:pt x="101" y="135"/>
                    <a:pt x="101" y="137"/>
                    <a:pt x="101" y="140"/>
                  </a:cubicBezTo>
                  <a:cubicBezTo>
                    <a:pt x="101" y="140"/>
                    <a:pt x="101" y="140"/>
                    <a:pt x="100" y="140"/>
                  </a:cubicBezTo>
                  <a:cubicBezTo>
                    <a:pt x="84" y="155"/>
                    <a:pt x="81" y="177"/>
                    <a:pt x="83" y="198"/>
                  </a:cubicBezTo>
                  <a:cubicBezTo>
                    <a:pt x="84" y="210"/>
                    <a:pt x="86" y="222"/>
                    <a:pt x="88" y="234"/>
                  </a:cubicBezTo>
                  <a:cubicBezTo>
                    <a:pt x="89" y="246"/>
                    <a:pt x="89" y="257"/>
                    <a:pt x="89" y="268"/>
                  </a:cubicBezTo>
                  <a:cubicBezTo>
                    <a:pt x="89" y="270"/>
                    <a:pt x="92" y="270"/>
                    <a:pt x="92" y="268"/>
                  </a:cubicBezTo>
                  <a:cubicBezTo>
                    <a:pt x="92" y="267"/>
                    <a:pt x="92" y="266"/>
                    <a:pt x="92" y="266"/>
                  </a:cubicBezTo>
                  <a:cubicBezTo>
                    <a:pt x="111" y="230"/>
                    <a:pt x="153" y="170"/>
                    <a:pt x="105" y="142"/>
                  </a:cubicBezTo>
                  <a:cubicBezTo>
                    <a:pt x="104" y="137"/>
                    <a:pt x="104" y="133"/>
                    <a:pt x="104" y="129"/>
                  </a:cubicBezTo>
                  <a:cubicBezTo>
                    <a:pt x="103" y="118"/>
                    <a:pt x="103" y="106"/>
                    <a:pt x="98" y="96"/>
                  </a:cubicBezTo>
                  <a:cubicBezTo>
                    <a:pt x="115" y="116"/>
                    <a:pt x="130" y="136"/>
                    <a:pt x="144" y="157"/>
                  </a:cubicBezTo>
                  <a:cubicBezTo>
                    <a:pt x="149" y="164"/>
                    <a:pt x="153" y="171"/>
                    <a:pt x="158" y="179"/>
                  </a:cubicBezTo>
                  <a:cubicBezTo>
                    <a:pt x="155" y="204"/>
                    <a:pt x="157" y="229"/>
                    <a:pt x="168" y="252"/>
                  </a:cubicBezTo>
                  <a:cubicBezTo>
                    <a:pt x="174" y="265"/>
                    <a:pt x="182" y="277"/>
                    <a:pt x="190" y="289"/>
                  </a:cubicBezTo>
                  <a:cubicBezTo>
                    <a:pt x="198" y="302"/>
                    <a:pt x="204" y="315"/>
                    <a:pt x="210" y="329"/>
                  </a:cubicBezTo>
                  <a:cubicBezTo>
                    <a:pt x="211" y="331"/>
                    <a:pt x="213" y="330"/>
                    <a:pt x="213" y="328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54"/>
            <p:cNvSpPr/>
            <p:nvPr/>
          </p:nvSpPr>
          <p:spPr bwMode="auto">
            <a:xfrm flipH="1">
              <a:off x="4515996" y="2491581"/>
              <a:ext cx="546100" cy="498475"/>
            </a:xfrm>
            <a:custGeom>
              <a:avLst/>
              <a:gdLst>
                <a:gd name="T0" fmla="*/ 145 w 199"/>
                <a:gd name="T1" fmla="*/ 150 h 181"/>
                <a:gd name="T2" fmla="*/ 169 w 199"/>
                <a:gd name="T3" fmla="*/ 142 h 181"/>
                <a:gd name="T4" fmla="*/ 176 w 199"/>
                <a:gd name="T5" fmla="*/ 118 h 181"/>
                <a:gd name="T6" fmla="*/ 184 w 199"/>
                <a:gd name="T7" fmla="*/ 88 h 181"/>
                <a:gd name="T8" fmla="*/ 130 w 199"/>
                <a:gd name="T9" fmla="*/ 107 h 181"/>
                <a:gd name="T10" fmla="*/ 128 w 199"/>
                <a:gd name="T11" fmla="*/ 107 h 181"/>
                <a:gd name="T12" fmla="*/ 128 w 199"/>
                <a:gd name="T13" fmla="*/ 108 h 181"/>
                <a:gd name="T14" fmla="*/ 90 w 199"/>
                <a:gd name="T15" fmla="*/ 87 h 181"/>
                <a:gd name="T16" fmla="*/ 54 w 199"/>
                <a:gd name="T17" fmla="*/ 57 h 181"/>
                <a:gd name="T18" fmla="*/ 25 w 199"/>
                <a:gd name="T19" fmla="*/ 22 h 181"/>
                <a:gd name="T20" fmla="*/ 2 w 199"/>
                <a:gd name="T21" fmla="*/ 0 h 181"/>
                <a:gd name="T22" fmla="*/ 1 w 199"/>
                <a:gd name="T23" fmla="*/ 1 h 181"/>
                <a:gd name="T24" fmla="*/ 59 w 199"/>
                <a:gd name="T25" fmla="*/ 68 h 181"/>
                <a:gd name="T26" fmla="*/ 126 w 199"/>
                <a:gd name="T27" fmla="*/ 111 h 181"/>
                <a:gd name="T28" fmla="*/ 115 w 199"/>
                <a:gd name="T29" fmla="*/ 133 h 181"/>
                <a:gd name="T30" fmla="*/ 111 w 199"/>
                <a:gd name="T31" fmla="*/ 159 h 181"/>
                <a:gd name="T32" fmla="*/ 145 w 199"/>
                <a:gd name="T33" fmla="*/ 15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181">
                  <a:moveTo>
                    <a:pt x="145" y="150"/>
                  </a:moveTo>
                  <a:cubicBezTo>
                    <a:pt x="153" y="154"/>
                    <a:pt x="164" y="149"/>
                    <a:pt x="169" y="142"/>
                  </a:cubicBezTo>
                  <a:cubicBezTo>
                    <a:pt x="175" y="135"/>
                    <a:pt x="178" y="126"/>
                    <a:pt x="176" y="118"/>
                  </a:cubicBezTo>
                  <a:cubicBezTo>
                    <a:pt x="188" y="114"/>
                    <a:pt x="199" y="96"/>
                    <a:pt x="184" y="88"/>
                  </a:cubicBezTo>
                  <a:cubicBezTo>
                    <a:pt x="164" y="78"/>
                    <a:pt x="144" y="94"/>
                    <a:pt x="130" y="107"/>
                  </a:cubicBezTo>
                  <a:cubicBezTo>
                    <a:pt x="129" y="107"/>
                    <a:pt x="129" y="107"/>
                    <a:pt x="128" y="107"/>
                  </a:cubicBezTo>
                  <a:cubicBezTo>
                    <a:pt x="128" y="107"/>
                    <a:pt x="128" y="108"/>
                    <a:pt x="128" y="108"/>
                  </a:cubicBezTo>
                  <a:cubicBezTo>
                    <a:pt x="115" y="100"/>
                    <a:pt x="102" y="95"/>
                    <a:pt x="90" y="87"/>
                  </a:cubicBezTo>
                  <a:cubicBezTo>
                    <a:pt x="77" y="78"/>
                    <a:pt x="65" y="69"/>
                    <a:pt x="54" y="57"/>
                  </a:cubicBezTo>
                  <a:cubicBezTo>
                    <a:pt x="44" y="46"/>
                    <a:pt x="34" y="34"/>
                    <a:pt x="25" y="22"/>
                  </a:cubicBezTo>
                  <a:cubicBezTo>
                    <a:pt x="18" y="14"/>
                    <a:pt x="11" y="5"/>
                    <a:pt x="2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22" y="22"/>
                    <a:pt x="37" y="47"/>
                    <a:pt x="59" y="68"/>
                  </a:cubicBezTo>
                  <a:cubicBezTo>
                    <a:pt x="78" y="85"/>
                    <a:pt x="101" y="102"/>
                    <a:pt x="126" y="111"/>
                  </a:cubicBezTo>
                  <a:cubicBezTo>
                    <a:pt x="121" y="118"/>
                    <a:pt x="118" y="125"/>
                    <a:pt x="115" y="133"/>
                  </a:cubicBezTo>
                  <a:cubicBezTo>
                    <a:pt x="112" y="141"/>
                    <a:pt x="109" y="151"/>
                    <a:pt x="111" y="159"/>
                  </a:cubicBezTo>
                  <a:cubicBezTo>
                    <a:pt x="118" y="181"/>
                    <a:pt x="140" y="162"/>
                    <a:pt x="145" y="150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55"/>
            <p:cNvSpPr/>
            <p:nvPr/>
          </p:nvSpPr>
          <p:spPr bwMode="auto">
            <a:xfrm flipH="1">
              <a:off x="4636646" y="2458243"/>
              <a:ext cx="307975" cy="201613"/>
            </a:xfrm>
            <a:custGeom>
              <a:avLst/>
              <a:gdLst>
                <a:gd name="T0" fmla="*/ 110 w 112"/>
                <a:gd name="T1" fmla="*/ 6 h 73"/>
                <a:gd name="T2" fmla="*/ 46 w 112"/>
                <a:gd name="T3" fmla="*/ 15 h 73"/>
                <a:gd name="T4" fmla="*/ 1 w 112"/>
                <a:gd name="T5" fmla="*/ 61 h 73"/>
                <a:gd name="T6" fmla="*/ 1 w 112"/>
                <a:gd name="T7" fmla="*/ 61 h 73"/>
                <a:gd name="T8" fmla="*/ 1 w 112"/>
                <a:gd name="T9" fmla="*/ 63 h 73"/>
                <a:gd name="T10" fmla="*/ 1 w 112"/>
                <a:gd name="T11" fmla="*/ 64 h 73"/>
                <a:gd name="T12" fmla="*/ 2 w 112"/>
                <a:gd name="T13" fmla="*/ 64 h 73"/>
                <a:gd name="T14" fmla="*/ 2 w 112"/>
                <a:gd name="T15" fmla="*/ 64 h 73"/>
                <a:gd name="T16" fmla="*/ 66 w 112"/>
                <a:gd name="T17" fmla="*/ 56 h 73"/>
                <a:gd name="T18" fmla="*/ 109 w 112"/>
                <a:gd name="T19" fmla="*/ 9 h 73"/>
                <a:gd name="T20" fmla="*/ 110 w 112"/>
                <a:gd name="T21" fmla="*/ 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73">
                  <a:moveTo>
                    <a:pt x="110" y="6"/>
                  </a:moveTo>
                  <a:cubicBezTo>
                    <a:pt x="89" y="0"/>
                    <a:pt x="64" y="6"/>
                    <a:pt x="46" y="15"/>
                  </a:cubicBezTo>
                  <a:cubicBezTo>
                    <a:pt x="27" y="25"/>
                    <a:pt x="7" y="39"/>
                    <a:pt x="1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2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2" y="64"/>
                    <a:pt x="2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0" y="73"/>
                    <a:pt x="49" y="65"/>
                    <a:pt x="66" y="56"/>
                  </a:cubicBezTo>
                  <a:cubicBezTo>
                    <a:pt x="84" y="47"/>
                    <a:pt x="104" y="30"/>
                    <a:pt x="109" y="9"/>
                  </a:cubicBezTo>
                  <a:cubicBezTo>
                    <a:pt x="111" y="9"/>
                    <a:pt x="112" y="7"/>
                    <a:pt x="110" y="6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56"/>
            <p:cNvSpPr/>
            <p:nvPr/>
          </p:nvSpPr>
          <p:spPr bwMode="auto">
            <a:xfrm flipH="1">
              <a:off x="4843021" y="2683668"/>
              <a:ext cx="142875" cy="341313"/>
            </a:xfrm>
            <a:custGeom>
              <a:avLst/>
              <a:gdLst>
                <a:gd name="T0" fmla="*/ 19 w 52"/>
                <a:gd name="T1" fmla="*/ 123 h 124"/>
                <a:gd name="T2" fmla="*/ 47 w 52"/>
                <a:gd name="T3" fmla="*/ 60 h 124"/>
                <a:gd name="T4" fmla="*/ 36 w 52"/>
                <a:gd name="T5" fmla="*/ 2 h 124"/>
                <a:gd name="T6" fmla="*/ 36 w 52"/>
                <a:gd name="T7" fmla="*/ 1 h 124"/>
                <a:gd name="T8" fmla="*/ 36 w 52"/>
                <a:gd name="T9" fmla="*/ 0 h 124"/>
                <a:gd name="T10" fmla="*/ 35 w 52"/>
                <a:gd name="T11" fmla="*/ 1 h 124"/>
                <a:gd name="T12" fmla="*/ 35 w 52"/>
                <a:gd name="T13" fmla="*/ 1 h 124"/>
                <a:gd name="T14" fmla="*/ 13 w 52"/>
                <a:gd name="T15" fmla="*/ 120 h 124"/>
                <a:gd name="T16" fmla="*/ 16 w 52"/>
                <a:gd name="T17" fmla="*/ 121 h 124"/>
                <a:gd name="T18" fmla="*/ 19 w 52"/>
                <a:gd name="T19" fmla="*/ 12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9" y="123"/>
                  </a:moveTo>
                  <a:cubicBezTo>
                    <a:pt x="35" y="106"/>
                    <a:pt x="44" y="82"/>
                    <a:pt x="47" y="60"/>
                  </a:cubicBezTo>
                  <a:cubicBezTo>
                    <a:pt x="50" y="42"/>
                    <a:pt x="52" y="14"/>
                    <a:pt x="36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1"/>
                    <a:pt x="36" y="0"/>
                    <a:pt x="36" y="0"/>
                  </a:cubicBezTo>
                  <a:cubicBezTo>
                    <a:pt x="35" y="0"/>
                    <a:pt x="35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0" y="30"/>
                    <a:pt x="0" y="81"/>
                    <a:pt x="13" y="120"/>
                  </a:cubicBezTo>
                  <a:cubicBezTo>
                    <a:pt x="14" y="121"/>
                    <a:pt x="15" y="122"/>
                    <a:pt x="16" y="121"/>
                  </a:cubicBezTo>
                  <a:cubicBezTo>
                    <a:pt x="16" y="123"/>
                    <a:pt x="18" y="124"/>
                    <a:pt x="19" y="12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57"/>
            <p:cNvSpPr/>
            <p:nvPr/>
          </p:nvSpPr>
          <p:spPr bwMode="auto">
            <a:xfrm flipH="1">
              <a:off x="2636396" y="2543968"/>
              <a:ext cx="392113" cy="569913"/>
            </a:xfrm>
            <a:custGeom>
              <a:avLst/>
              <a:gdLst>
                <a:gd name="T0" fmla="*/ 47 w 143"/>
                <a:gd name="T1" fmla="*/ 202 h 207"/>
                <a:gd name="T2" fmla="*/ 68 w 143"/>
                <a:gd name="T3" fmla="*/ 192 h 207"/>
                <a:gd name="T4" fmla="*/ 61 w 143"/>
                <a:gd name="T5" fmla="*/ 176 h 207"/>
                <a:gd name="T6" fmla="*/ 60 w 143"/>
                <a:gd name="T7" fmla="*/ 175 h 207"/>
                <a:gd name="T8" fmla="*/ 58 w 143"/>
                <a:gd name="T9" fmla="*/ 174 h 207"/>
                <a:gd name="T10" fmla="*/ 71 w 143"/>
                <a:gd name="T11" fmla="*/ 131 h 207"/>
                <a:gd name="T12" fmla="*/ 99 w 143"/>
                <a:gd name="T13" fmla="*/ 181 h 207"/>
                <a:gd name="T14" fmla="*/ 94 w 143"/>
                <a:gd name="T15" fmla="*/ 198 h 207"/>
                <a:gd name="T16" fmla="*/ 107 w 143"/>
                <a:gd name="T17" fmla="*/ 203 h 207"/>
                <a:gd name="T18" fmla="*/ 114 w 143"/>
                <a:gd name="T19" fmla="*/ 189 h 207"/>
                <a:gd name="T20" fmla="*/ 104 w 143"/>
                <a:gd name="T21" fmla="*/ 181 h 207"/>
                <a:gd name="T22" fmla="*/ 88 w 143"/>
                <a:gd name="T23" fmla="*/ 153 h 207"/>
                <a:gd name="T24" fmla="*/ 112 w 143"/>
                <a:gd name="T25" fmla="*/ 162 h 207"/>
                <a:gd name="T26" fmla="*/ 121 w 143"/>
                <a:gd name="T27" fmla="*/ 172 h 207"/>
                <a:gd name="T28" fmla="*/ 135 w 143"/>
                <a:gd name="T29" fmla="*/ 168 h 207"/>
                <a:gd name="T30" fmla="*/ 128 w 143"/>
                <a:gd name="T31" fmla="*/ 152 h 207"/>
                <a:gd name="T32" fmla="*/ 112 w 143"/>
                <a:gd name="T33" fmla="*/ 157 h 207"/>
                <a:gd name="T34" fmla="*/ 112 w 143"/>
                <a:gd name="T35" fmla="*/ 157 h 207"/>
                <a:gd name="T36" fmla="*/ 86 w 143"/>
                <a:gd name="T37" fmla="*/ 150 h 207"/>
                <a:gd name="T38" fmla="*/ 62 w 143"/>
                <a:gd name="T39" fmla="*/ 97 h 207"/>
                <a:gd name="T40" fmla="*/ 117 w 143"/>
                <a:gd name="T41" fmla="*/ 119 h 207"/>
                <a:gd name="T42" fmla="*/ 129 w 143"/>
                <a:gd name="T43" fmla="*/ 130 h 207"/>
                <a:gd name="T44" fmla="*/ 143 w 143"/>
                <a:gd name="T45" fmla="*/ 118 h 207"/>
                <a:gd name="T46" fmla="*/ 131 w 143"/>
                <a:gd name="T47" fmla="*/ 102 h 207"/>
                <a:gd name="T48" fmla="*/ 119 w 143"/>
                <a:gd name="T49" fmla="*/ 111 h 207"/>
                <a:gd name="T50" fmla="*/ 117 w 143"/>
                <a:gd name="T51" fmla="*/ 113 h 207"/>
                <a:gd name="T52" fmla="*/ 117 w 143"/>
                <a:gd name="T53" fmla="*/ 115 h 207"/>
                <a:gd name="T54" fmla="*/ 61 w 143"/>
                <a:gd name="T55" fmla="*/ 93 h 207"/>
                <a:gd name="T56" fmla="*/ 47 w 143"/>
                <a:gd name="T57" fmla="*/ 33 h 207"/>
                <a:gd name="T58" fmla="*/ 109 w 143"/>
                <a:gd name="T59" fmla="*/ 60 h 207"/>
                <a:gd name="T60" fmla="*/ 124 w 143"/>
                <a:gd name="T61" fmla="*/ 70 h 207"/>
                <a:gd name="T62" fmla="*/ 135 w 143"/>
                <a:gd name="T63" fmla="*/ 58 h 207"/>
                <a:gd name="T64" fmla="*/ 120 w 143"/>
                <a:gd name="T65" fmla="*/ 44 h 207"/>
                <a:gd name="T66" fmla="*/ 109 w 143"/>
                <a:gd name="T67" fmla="*/ 55 h 207"/>
                <a:gd name="T68" fmla="*/ 47 w 143"/>
                <a:gd name="T69" fmla="*/ 30 h 207"/>
                <a:gd name="T70" fmla="*/ 41 w 143"/>
                <a:gd name="T71" fmla="*/ 1 h 207"/>
                <a:gd name="T72" fmla="*/ 40 w 143"/>
                <a:gd name="T73" fmla="*/ 1 h 207"/>
                <a:gd name="T74" fmla="*/ 47 w 143"/>
                <a:gd name="T75" fmla="*/ 61 h 207"/>
                <a:gd name="T76" fmla="*/ 37 w 143"/>
                <a:gd name="T77" fmla="*/ 91 h 207"/>
                <a:gd name="T78" fmla="*/ 23 w 143"/>
                <a:gd name="T79" fmla="*/ 111 h 207"/>
                <a:gd name="T80" fmla="*/ 17 w 143"/>
                <a:gd name="T81" fmla="*/ 110 h 207"/>
                <a:gd name="T82" fmla="*/ 15 w 143"/>
                <a:gd name="T83" fmla="*/ 110 h 207"/>
                <a:gd name="T84" fmla="*/ 5 w 143"/>
                <a:gd name="T85" fmla="*/ 128 h 207"/>
                <a:gd name="T86" fmla="*/ 27 w 143"/>
                <a:gd name="T87" fmla="*/ 140 h 207"/>
                <a:gd name="T88" fmla="*/ 35 w 143"/>
                <a:gd name="T89" fmla="*/ 119 h 207"/>
                <a:gd name="T90" fmla="*/ 28 w 143"/>
                <a:gd name="T91" fmla="*/ 113 h 207"/>
                <a:gd name="T92" fmla="*/ 49 w 143"/>
                <a:gd name="T93" fmla="*/ 68 h 207"/>
                <a:gd name="T94" fmla="*/ 69 w 143"/>
                <a:gd name="T95" fmla="*/ 126 h 207"/>
                <a:gd name="T96" fmla="*/ 68 w 143"/>
                <a:gd name="T97" fmla="*/ 126 h 207"/>
                <a:gd name="T98" fmla="*/ 53 w 143"/>
                <a:gd name="T99" fmla="*/ 174 h 207"/>
                <a:gd name="T100" fmla="*/ 41 w 143"/>
                <a:gd name="T101" fmla="*/ 184 h 207"/>
                <a:gd name="T102" fmla="*/ 47 w 143"/>
                <a:gd name="T103" fmla="*/ 20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3" h="207">
                  <a:moveTo>
                    <a:pt x="47" y="202"/>
                  </a:moveTo>
                  <a:cubicBezTo>
                    <a:pt x="54" y="207"/>
                    <a:pt x="65" y="199"/>
                    <a:pt x="68" y="192"/>
                  </a:cubicBezTo>
                  <a:cubicBezTo>
                    <a:pt x="70" y="185"/>
                    <a:pt x="67" y="178"/>
                    <a:pt x="61" y="176"/>
                  </a:cubicBezTo>
                  <a:cubicBezTo>
                    <a:pt x="61" y="175"/>
                    <a:pt x="60" y="175"/>
                    <a:pt x="60" y="175"/>
                  </a:cubicBezTo>
                  <a:cubicBezTo>
                    <a:pt x="60" y="175"/>
                    <a:pt x="59" y="175"/>
                    <a:pt x="58" y="174"/>
                  </a:cubicBezTo>
                  <a:cubicBezTo>
                    <a:pt x="66" y="162"/>
                    <a:pt x="71" y="146"/>
                    <a:pt x="71" y="131"/>
                  </a:cubicBezTo>
                  <a:cubicBezTo>
                    <a:pt x="79" y="149"/>
                    <a:pt x="89" y="165"/>
                    <a:pt x="99" y="181"/>
                  </a:cubicBezTo>
                  <a:cubicBezTo>
                    <a:pt x="95" y="185"/>
                    <a:pt x="90" y="192"/>
                    <a:pt x="94" y="198"/>
                  </a:cubicBezTo>
                  <a:cubicBezTo>
                    <a:pt x="96" y="202"/>
                    <a:pt x="102" y="204"/>
                    <a:pt x="107" y="203"/>
                  </a:cubicBezTo>
                  <a:cubicBezTo>
                    <a:pt x="114" y="202"/>
                    <a:pt x="116" y="195"/>
                    <a:pt x="114" y="189"/>
                  </a:cubicBezTo>
                  <a:cubicBezTo>
                    <a:pt x="113" y="183"/>
                    <a:pt x="109" y="180"/>
                    <a:pt x="104" y="181"/>
                  </a:cubicBezTo>
                  <a:cubicBezTo>
                    <a:pt x="98" y="172"/>
                    <a:pt x="93" y="163"/>
                    <a:pt x="88" y="153"/>
                  </a:cubicBezTo>
                  <a:cubicBezTo>
                    <a:pt x="95" y="157"/>
                    <a:pt x="104" y="160"/>
                    <a:pt x="112" y="162"/>
                  </a:cubicBezTo>
                  <a:cubicBezTo>
                    <a:pt x="113" y="166"/>
                    <a:pt x="116" y="170"/>
                    <a:pt x="121" y="172"/>
                  </a:cubicBezTo>
                  <a:cubicBezTo>
                    <a:pt x="126" y="173"/>
                    <a:pt x="132" y="172"/>
                    <a:pt x="135" y="168"/>
                  </a:cubicBezTo>
                  <a:cubicBezTo>
                    <a:pt x="138" y="163"/>
                    <a:pt x="133" y="155"/>
                    <a:pt x="128" y="152"/>
                  </a:cubicBezTo>
                  <a:cubicBezTo>
                    <a:pt x="123" y="149"/>
                    <a:pt x="115" y="151"/>
                    <a:pt x="112" y="157"/>
                  </a:cubicBezTo>
                  <a:cubicBezTo>
                    <a:pt x="112" y="157"/>
                    <a:pt x="112" y="157"/>
                    <a:pt x="112" y="157"/>
                  </a:cubicBezTo>
                  <a:cubicBezTo>
                    <a:pt x="103" y="156"/>
                    <a:pt x="95" y="153"/>
                    <a:pt x="86" y="150"/>
                  </a:cubicBezTo>
                  <a:cubicBezTo>
                    <a:pt x="77" y="133"/>
                    <a:pt x="68" y="116"/>
                    <a:pt x="62" y="97"/>
                  </a:cubicBezTo>
                  <a:cubicBezTo>
                    <a:pt x="76" y="111"/>
                    <a:pt x="98" y="117"/>
                    <a:pt x="117" y="119"/>
                  </a:cubicBezTo>
                  <a:cubicBezTo>
                    <a:pt x="119" y="125"/>
                    <a:pt x="122" y="129"/>
                    <a:pt x="129" y="130"/>
                  </a:cubicBezTo>
                  <a:cubicBezTo>
                    <a:pt x="135" y="130"/>
                    <a:pt x="142" y="125"/>
                    <a:pt x="143" y="118"/>
                  </a:cubicBezTo>
                  <a:cubicBezTo>
                    <a:pt x="143" y="111"/>
                    <a:pt x="139" y="101"/>
                    <a:pt x="131" y="102"/>
                  </a:cubicBezTo>
                  <a:cubicBezTo>
                    <a:pt x="126" y="103"/>
                    <a:pt x="121" y="106"/>
                    <a:pt x="119" y="111"/>
                  </a:cubicBezTo>
                  <a:cubicBezTo>
                    <a:pt x="118" y="111"/>
                    <a:pt x="117" y="112"/>
                    <a:pt x="117" y="113"/>
                  </a:cubicBezTo>
                  <a:cubicBezTo>
                    <a:pt x="117" y="113"/>
                    <a:pt x="117" y="114"/>
                    <a:pt x="117" y="115"/>
                  </a:cubicBezTo>
                  <a:cubicBezTo>
                    <a:pt x="96" y="111"/>
                    <a:pt x="77" y="108"/>
                    <a:pt x="61" y="93"/>
                  </a:cubicBezTo>
                  <a:cubicBezTo>
                    <a:pt x="55" y="73"/>
                    <a:pt x="51" y="53"/>
                    <a:pt x="47" y="33"/>
                  </a:cubicBezTo>
                  <a:cubicBezTo>
                    <a:pt x="62" y="48"/>
                    <a:pt x="87" y="57"/>
                    <a:pt x="109" y="60"/>
                  </a:cubicBezTo>
                  <a:cubicBezTo>
                    <a:pt x="110" y="67"/>
                    <a:pt x="118" y="72"/>
                    <a:pt x="124" y="70"/>
                  </a:cubicBezTo>
                  <a:cubicBezTo>
                    <a:pt x="130" y="69"/>
                    <a:pt x="134" y="64"/>
                    <a:pt x="135" y="58"/>
                  </a:cubicBezTo>
                  <a:cubicBezTo>
                    <a:pt x="135" y="50"/>
                    <a:pt x="127" y="44"/>
                    <a:pt x="120" y="44"/>
                  </a:cubicBezTo>
                  <a:cubicBezTo>
                    <a:pt x="113" y="45"/>
                    <a:pt x="109" y="50"/>
                    <a:pt x="109" y="55"/>
                  </a:cubicBezTo>
                  <a:cubicBezTo>
                    <a:pt x="87" y="49"/>
                    <a:pt x="65" y="45"/>
                    <a:pt x="47" y="30"/>
                  </a:cubicBezTo>
                  <a:cubicBezTo>
                    <a:pt x="45" y="20"/>
                    <a:pt x="43" y="10"/>
                    <a:pt x="41" y="1"/>
                  </a:cubicBezTo>
                  <a:cubicBezTo>
                    <a:pt x="41" y="0"/>
                    <a:pt x="40" y="0"/>
                    <a:pt x="40" y="1"/>
                  </a:cubicBezTo>
                  <a:cubicBezTo>
                    <a:pt x="41" y="21"/>
                    <a:pt x="43" y="41"/>
                    <a:pt x="47" y="61"/>
                  </a:cubicBezTo>
                  <a:cubicBezTo>
                    <a:pt x="45" y="71"/>
                    <a:pt x="43" y="81"/>
                    <a:pt x="37" y="91"/>
                  </a:cubicBezTo>
                  <a:cubicBezTo>
                    <a:pt x="33" y="98"/>
                    <a:pt x="28" y="104"/>
                    <a:pt x="23" y="111"/>
                  </a:cubicBezTo>
                  <a:cubicBezTo>
                    <a:pt x="21" y="110"/>
                    <a:pt x="19" y="110"/>
                    <a:pt x="17" y="110"/>
                  </a:cubicBezTo>
                  <a:cubicBezTo>
                    <a:pt x="17" y="110"/>
                    <a:pt x="16" y="109"/>
                    <a:pt x="15" y="110"/>
                  </a:cubicBezTo>
                  <a:cubicBezTo>
                    <a:pt x="6" y="111"/>
                    <a:pt x="0" y="120"/>
                    <a:pt x="5" y="128"/>
                  </a:cubicBezTo>
                  <a:cubicBezTo>
                    <a:pt x="9" y="135"/>
                    <a:pt x="19" y="142"/>
                    <a:pt x="27" y="140"/>
                  </a:cubicBezTo>
                  <a:cubicBezTo>
                    <a:pt x="36" y="138"/>
                    <a:pt x="42" y="126"/>
                    <a:pt x="35" y="119"/>
                  </a:cubicBezTo>
                  <a:cubicBezTo>
                    <a:pt x="34" y="116"/>
                    <a:pt x="31" y="114"/>
                    <a:pt x="28" y="113"/>
                  </a:cubicBezTo>
                  <a:cubicBezTo>
                    <a:pt x="38" y="101"/>
                    <a:pt x="47" y="84"/>
                    <a:pt x="49" y="68"/>
                  </a:cubicBezTo>
                  <a:cubicBezTo>
                    <a:pt x="54" y="88"/>
                    <a:pt x="60" y="107"/>
                    <a:pt x="69" y="126"/>
                  </a:cubicBezTo>
                  <a:cubicBezTo>
                    <a:pt x="69" y="126"/>
                    <a:pt x="68" y="126"/>
                    <a:pt x="68" y="126"/>
                  </a:cubicBezTo>
                  <a:cubicBezTo>
                    <a:pt x="67" y="144"/>
                    <a:pt x="60" y="158"/>
                    <a:pt x="53" y="174"/>
                  </a:cubicBezTo>
                  <a:cubicBezTo>
                    <a:pt x="47" y="174"/>
                    <a:pt x="43" y="178"/>
                    <a:pt x="41" y="184"/>
                  </a:cubicBezTo>
                  <a:cubicBezTo>
                    <a:pt x="39" y="190"/>
                    <a:pt x="41" y="199"/>
                    <a:pt x="47" y="20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58"/>
            <p:cNvSpPr/>
            <p:nvPr/>
          </p:nvSpPr>
          <p:spPr bwMode="auto">
            <a:xfrm flipH="1">
              <a:off x="3142808" y="1804193"/>
              <a:ext cx="230188" cy="236538"/>
            </a:xfrm>
            <a:custGeom>
              <a:avLst/>
              <a:gdLst>
                <a:gd name="T0" fmla="*/ 73 w 84"/>
                <a:gd name="T1" fmla="*/ 69 h 86"/>
                <a:gd name="T2" fmla="*/ 63 w 84"/>
                <a:gd name="T3" fmla="*/ 53 h 86"/>
                <a:gd name="T4" fmla="*/ 50 w 84"/>
                <a:gd name="T5" fmla="*/ 16 h 86"/>
                <a:gd name="T6" fmla="*/ 41 w 84"/>
                <a:gd name="T7" fmla="*/ 1 h 86"/>
                <a:gd name="T8" fmla="*/ 27 w 84"/>
                <a:gd name="T9" fmla="*/ 9 h 86"/>
                <a:gd name="T10" fmla="*/ 0 w 84"/>
                <a:gd name="T11" fmla="*/ 52 h 86"/>
                <a:gd name="T12" fmla="*/ 0 w 84"/>
                <a:gd name="T13" fmla="*/ 53 h 86"/>
                <a:gd name="T14" fmla="*/ 0 w 84"/>
                <a:gd name="T15" fmla="*/ 53 h 86"/>
                <a:gd name="T16" fmla="*/ 0 w 84"/>
                <a:gd name="T17" fmla="*/ 55 h 86"/>
                <a:gd name="T18" fmla="*/ 1 w 84"/>
                <a:gd name="T19" fmla="*/ 55 h 86"/>
                <a:gd name="T20" fmla="*/ 2 w 84"/>
                <a:gd name="T21" fmla="*/ 55 h 86"/>
                <a:gd name="T22" fmla="*/ 3 w 84"/>
                <a:gd name="T23" fmla="*/ 56 h 86"/>
                <a:gd name="T24" fmla="*/ 3 w 84"/>
                <a:gd name="T25" fmla="*/ 56 h 86"/>
                <a:gd name="T26" fmla="*/ 61 w 84"/>
                <a:gd name="T27" fmla="*/ 80 h 86"/>
                <a:gd name="T28" fmla="*/ 73 w 84"/>
                <a:gd name="T29" fmla="*/ 6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86">
                  <a:moveTo>
                    <a:pt x="73" y="69"/>
                  </a:moveTo>
                  <a:cubicBezTo>
                    <a:pt x="74" y="61"/>
                    <a:pt x="69" y="57"/>
                    <a:pt x="63" y="53"/>
                  </a:cubicBezTo>
                  <a:cubicBezTo>
                    <a:pt x="84" y="42"/>
                    <a:pt x="69" y="11"/>
                    <a:pt x="50" y="16"/>
                  </a:cubicBezTo>
                  <a:cubicBezTo>
                    <a:pt x="49" y="10"/>
                    <a:pt x="47" y="3"/>
                    <a:pt x="41" y="1"/>
                  </a:cubicBezTo>
                  <a:cubicBezTo>
                    <a:pt x="35" y="0"/>
                    <a:pt x="30" y="5"/>
                    <a:pt x="27" y="9"/>
                  </a:cubicBezTo>
                  <a:cubicBezTo>
                    <a:pt x="15" y="22"/>
                    <a:pt x="8" y="37"/>
                    <a:pt x="0" y="52"/>
                  </a:cubicBezTo>
                  <a:cubicBezTo>
                    <a:pt x="0" y="52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2" y="56"/>
                    <a:pt x="2" y="55"/>
                    <a:pt x="2" y="55"/>
                  </a:cubicBezTo>
                  <a:cubicBezTo>
                    <a:pt x="2" y="55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20" y="68"/>
                    <a:pt x="39" y="86"/>
                    <a:pt x="61" y="80"/>
                  </a:cubicBezTo>
                  <a:cubicBezTo>
                    <a:pt x="66" y="79"/>
                    <a:pt x="72" y="74"/>
                    <a:pt x="73" y="69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59"/>
            <p:cNvSpPr/>
            <p:nvPr/>
          </p:nvSpPr>
          <p:spPr bwMode="auto">
            <a:xfrm flipH="1">
              <a:off x="3293621" y="1886743"/>
              <a:ext cx="527050" cy="279400"/>
            </a:xfrm>
            <a:custGeom>
              <a:avLst/>
              <a:gdLst>
                <a:gd name="T0" fmla="*/ 175 w 192"/>
                <a:gd name="T1" fmla="*/ 1 h 102"/>
                <a:gd name="T2" fmla="*/ 170 w 192"/>
                <a:gd name="T3" fmla="*/ 9 h 102"/>
                <a:gd name="T4" fmla="*/ 164 w 192"/>
                <a:gd name="T5" fmla="*/ 21 h 102"/>
                <a:gd name="T6" fmla="*/ 164 w 192"/>
                <a:gd name="T7" fmla="*/ 21 h 102"/>
                <a:gd name="T8" fmla="*/ 75 w 192"/>
                <a:gd name="T9" fmla="*/ 42 h 102"/>
                <a:gd name="T10" fmla="*/ 26 w 192"/>
                <a:gd name="T11" fmla="*/ 67 h 102"/>
                <a:gd name="T12" fmla="*/ 0 w 192"/>
                <a:gd name="T13" fmla="*/ 101 h 102"/>
                <a:gd name="T14" fmla="*/ 1 w 192"/>
                <a:gd name="T15" fmla="*/ 102 h 102"/>
                <a:gd name="T16" fmla="*/ 32 w 192"/>
                <a:gd name="T17" fmla="*/ 68 h 102"/>
                <a:gd name="T18" fmla="*/ 82 w 192"/>
                <a:gd name="T19" fmla="*/ 44 h 102"/>
                <a:gd name="T20" fmla="*/ 165 w 192"/>
                <a:gd name="T21" fmla="*/ 26 h 102"/>
                <a:gd name="T22" fmla="*/ 182 w 192"/>
                <a:gd name="T23" fmla="*/ 38 h 102"/>
                <a:gd name="T24" fmla="*/ 185 w 192"/>
                <a:gd name="T25" fmla="*/ 38 h 102"/>
                <a:gd name="T26" fmla="*/ 191 w 192"/>
                <a:gd name="T27" fmla="*/ 16 h 102"/>
                <a:gd name="T28" fmla="*/ 178 w 192"/>
                <a:gd name="T29" fmla="*/ 2 h 102"/>
                <a:gd name="T30" fmla="*/ 175 w 192"/>
                <a:gd name="T31" fmla="*/ 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2" h="102">
                  <a:moveTo>
                    <a:pt x="175" y="1"/>
                  </a:moveTo>
                  <a:cubicBezTo>
                    <a:pt x="173" y="4"/>
                    <a:pt x="171" y="7"/>
                    <a:pt x="170" y="9"/>
                  </a:cubicBezTo>
                  <a:cubicBezTo>
                    <a:pt x="168" y="13"/>
                    <a:pt x="166" y="17"/>
                    <a:pt x="164" y="21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34" y="23"/>
                    <a:pt x="103" y="32"/>
                    <a:pt x="75" y="42"/>
                  </a:cubicBezTo>
                  <a:cubicBezTo>
                    <a:pt x="58" y="48"/>
                    <a:pt x="41" y="56"/>
                    <a:pt x="26" y="67"/>
                  </a:cubicBezTo>
                  <a:cubicBezTo>
                    <a:pt x="15" y="75"/>
                    <a:pt x="2" y="87"/>
                    <a:pt x="0" y="101"/>
                  </a:cubicBezTo>
                  <a:cubicBezTo>
                    <a:pt x="0" y="102"/>
                    <a:pt x="0" y="102"/>
                    <a:pt x="1" y="102"/>
                  </a:cubicBezTo>
                  <a:cubicBezTo>
                    <a:pt x="10" y="88"/>
                    <a:pt x="18" y="77"/>
                    <a:pt x="32" y="68"/>
                  </a:cubicBezTo>
                  <a:cubicBezTo>
                    <a:pt x="47" y="57"/>
                    <a:pt x="64" y="50"/>
                    <a:pt x="82" y="44"/>
                  </a:cubicBezTo>
                  <a:cubicBezTo>
                    <a:pt x="109" y="35"/>
                    <a:pt x="137" y="31"/>
                    <a:pt x="165" y="26"/>
                  </a:cubicBezTo>
                  <a:cubicBezTo>
                    <a:pt x="170" y="31"/>
                    <a:pt x="176" y="34"/>
                    <a:pt x="182" y="38"/>
                  </a:cubicBezTo>
                  <a:cubicBezTo>
                    <a:pt x="183" y="39"/>
                    <a:pt x="184" y="39"/>
                    <a:pt x="185" y="38"/>
                  </a:cubicBezTo>
                  <a:cubicBezTo>
                    <a:pt x="190" y="32"/>
                    <a:pt x="192" y="24"/>
                    <a:pt x="191" y="16"/>
                  </a:cubicBezTo>
                  <a:cubicBezTo>
                    <a:pt x="189" y="10"/>
                    <a:pt x="184" y="3"/>
                    <a:pt x="178" y="2"/>
                  </a:cubicBezTo>
                  <a:cubicBezTo>
                    <a:pt x="178" y="1"/>
                    <a:pt x="176" y="0"/>
                    <a:pt x="175" y="1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60"/>
            <p:cNvSpPr/>
            <p:nvPr/>
          </p:nvSpPr>
          <p:spPr bwMode="auto">
            <a:xfrm flipH="1">
              <a:off x="3866708" y="1743868"/>
              <a:ext cx="417513" cy="444500"/>
            </a:xfrm>
            <a:custGeom>
              <a:avLst/>
              <a:gdLst>
                <a:gd name="T0" fmla="*/ 151 w 152"/>
                <a:gd name="T1" fmla="*/ 45 h 162"/>
                <a:gd name="T2" fmla="*/ 133 w 152"/>
                <a:gd name="T3" fmla="*/ 37 h 162"/>
                <a:gd name="T4" fmla="*/ 126 w 152"/>
                <a:gd name="T5" fmla="*/ 51 h 162"/>
                <a:gd name="T6" fmla="*/ 126 w 152"/>
                <a:gd name="T7" fmla="*/ 51 h 162"/>
                <a:gd name="T8" fmla="*/ 126 w 152"/>
                <a:gd name="T9" fmla="*/ 53 h 162"/>
                <a:gd name="T10" fmla="*/ 90 w 152"/>
                <a:gd name="T11" fmla="*/ 69 h 162"/>
                <a:gd name="T12" fmla="*/ 108 w 152"/>
                <a:gd name="T13" fmla="*/ 22 h 162"/>
                <a:gd name="T14" fmla="*/ 122 w 152"/>
                <a:gd name="T15" fmla="*/ 17 h 162"/>
                <a:gd name="T16" fmla="*/ 119 w 152"/>
                <a:gd name="T17" fmla="*/ 5 h 162"/>
                <a:gd name="T18" fmla="*/ 105 w 152"/>
                <a:gd name="T19" fmla="*/ 8 h 162"/>
                <a:gd name="T20" fmla="*/ 105 w 152"/>
                <a:gd name="T21" fmla="*/ 19 h 162"/>
                <a:gd name="T22" fmla="*/ 96 w 152"/>
                <a:gd name="T23" fmla="*/ 45 h 162"/>
                <a:gd name="T24" fmla="*/ 88 w 152"/>
                <a:gd name="T25" fmla="*/ 24 h 162"/>
                <a:gd name="T26" fmla="*/ 90 w 152"/>
                <a:gd name="T27" fmla="*/ 13 h 162"/>
                <a:gd name="T28" fmla="*/ 79 w 152"/>
                <a:gd name="T29" fmla="*/ 6 h 162"/>
                <a:gd name="T30" fmla="*/ 73 w 152"/>
                <a:gd name="T31" fmla="*/ 18 h 162"/>
                <a:gd name="T32" fmla="*/ 85 w 152"/>
                <a:gd name="T33" fmla="*/ 27 h 162"/>
                <a:gd name="T34" fmla="*/ 85 w 152"/>
                <a:gd name="T35" fmla="*/ 27 h 162"/>
                <a:gd name="T36" fmla="*/ 95 w 152"/>
                <a:gd name="T37" fmla="*/ 48 h 162"/>
                <a:gd name="T38" fmla="*/ 73 w 152"/>
                <a:gd name="T39" fmla="*/ 93 h 162"/>
                <a:gd name="T40" fmla="*/ 57 w 152"/>
                <a:gd name="T41" fmla="*/ 44 h 162"/>
                <a:gd name="T42" fmla="*/ 57 w 152"/>
                <a:gd name="T43" fmla="*/ 31 h 162"/>
                <a:gd name="T44" fmla="*/ 42 w 152"/>
                <a:gd name="T45" fmla="*/ 28 h 162"/>
                <a:gd name="T46" fmla="*/ 38 w 152"/>
                <a:gd name="T47" fmla="*/ 45 h 162"/>
                <a:gd name="T48" fmla="*/ 50 w 152"/>
                <a:gd name="T49" fmla="*/ 48 h 162"/>
                <a:gd name="T50" fmla="*/ 53 w 152"/>
                <a:gd name="T51" fmla="*/ 48 h 162"/>
                <a:gd name="T52" fmla="*/ 54 w 152"/>
                <a:gd name="T53" fmla="*/ 47 h 162"/>
                <a:gd name="T54" fmla="*/ 71 w 152"/>
                <a:gd name="T55" fmla="*/ 97 h 162"/>
                <a:gd name="T56" fmla="*/ 38 w 152"/>
                <a:gd name="T57" fmla="*/ 139 h 162"/>
                <a:gd name="T58" fmla="*/ 22 w 152"/>
                <a:gd name="T59" fmla="*/ 83 h 162"/>
                <a:gd name="T60" fmla="*/ 20 w 152"/>
                <a:gd name="T61" fmla="*/ 67 h 162"/>
                <a:gd name="T62" fmla="*/ 6 w 152"/>
                <a:gd name="T63" fmla="*/ 67 h 162"/>
                <a:gd name="T64" fmla="*/ 6 w 152"/>
                <a:gd name="T65" fmla="*/ 84 h 162"/>
                <a:gd name="T66" fmla="*/ 19 w 152"/>
                <a:gd name="T67" fmla="*/ 86 h 162"/>
                <a:gd name="T68" fmla="*/ 36 w 152"/>
                <a:gd name="T69" fmla="*/ 141 h 162"/>
                <a:gd name="T70" fmla="*/ 20 w 152"/>
                <a:gd name="T71" fmla="*/ 161 h 162"/>
                <a:gd name="T72" fmla="*/ 20 w 152"/>
                <a:gd name="T73" fmla="*/ 162 h 162"/>
                <a:gd name="T74" fmla="*/ 56 w 152"/>
                <a:gd name="T75" fmla="*/ 124 h 162"/>
                <a:gd name="T76" fmla="*/ 82 w 152"/>
                <a:gd name="T77" fmla="*/ 114 h 162"/>
                <a:gd name="T78" fmla="*/ 103 w 152"/>
                <a:gd name="T79" fmla="*/ 112 h 162"/>
                <a:gd name="T80" fmla="*/ 107 w 152"/>
                <a:gd name="T81" fmla="*/ 116 h 162"/>
                <a:gd name="T82" fmla="*/ 107 w 152"/>
                <a:gd name="T83" fmla="*/ 118 h 162"/>
                <a:gd name="T84" fmla="*/ 125 w 152"/>
                <a:gd name="T85" fmla="*/ 114 h 162"/>
                <a:gd name="T86" fmla="*/ 121 w 152"/>
                <a:gd name="T87" fmla="*/ 93 h 162"/>
                <a:gd name="T88" fmla="*/ 102 w 152"/>
                <a:gd name="T89" fmla="*/ 99 h 162"/>
                <a:gd name="T90" fmla="*/ 102 w 152"/>
                <a:gd name="T91" fmla="*/ 108 h 162"/>
                <a:gd name="T92" fmla="*/ 61 w 152"/>
                <a:gd name="T93" fmla="*/ 118 h 162"/>
                <a:gd name="T94" fmla="*/ 88 w 152"/>
                <a:gd name="T95" fmla="*/ 73 h 162"/>
                <a:gd name="T96" fmla="*/ 88 w 152"/>
                <a:gd name="T97" fmla="*/ 73 h 162"/>
                <a:gd name="T98" fmla="*/ 129 w 152"/>
                <a:gd name="T99" fmla="*/ 57 h 162"/>
                <a:gd name="T100" fmla="*/ 142 w 152"/>
                <a:gd name="T101" fmla="*/ 60 h 162"/>
                <a:gd name="T102" fmla="*/ 151 w 152"/>
                <a:gd name="T103" fmla="*/ 4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51" y="45"/>
                  </a:moveTo>
                  <a:cubicBezTo>
                    <a:pt x="150" y="38"/>
                    <a:pt x="139" y="35"/>
                    <a:pt x="133" y="37"/>
                  </a:cubicBezTo>
                  <a:cubicBezTo>
                    <a:pt x="127" y="39"/>
                    <a:pt x="124" y="45"/>
                    <a:pt x="126" y="51"/>
                  </a:cubicBezTo>
                  <a:cubicBezTo>
                    <a:pt x="126" y="51"/>
                    <a:pt x="126" y="51"/>
                    <a:pt x="126" y="51"/>
                  </a:cubicBezTo>
                  <a:cubicBezTo>
                    <a:pt x="126" y="52"/>
                    <a:pt x="126" y="53"/>
                    <a:pt x="126" y="53"/>
                  </a:cubicBezTo>
                  <a:cubicBezTo>
                    <a:pt x="114" y="55"/>
                    <a:pt x="100" y="60"/>
                    <a:pt x="90" y="69"/>
                  </a:cubicBezTo>
                  <a:cubicBezTo>
                    <a:pt x="98" y="53"/>
                    <a:pt x="104" y="38"/>
                    <a:pt x="108" y="22"/>
                  </a:cubicBezTo>
                  <a:cubicBezTo>
                    <a:pt x="113" y="23"/>
                    <a:pt x="120" y="22"/>
                    <a:pt x="122" y="17"/>
                  </a:cubicBezTo>
                  <a:cubicBezTo>
                    <a:pt x="123" y="12"/>
                    <a:pt x="122" y="7"/>
                    <a:pt x="119" y="5"/>
                  </a:cubicBezTo>
                  <a:cubicBezTo>
                    <a:pt x="114" y="0"/>
                    <a:pt x="108" y="3"/>
                    <a:pt x="105" y="8"/>
                  </a:cubicBezTo>
                  <a:cubicBezTo>
                    <a:pt x="102" y="12"/>
                    <a:pt x="102" y="16"/>
                    <a:pt x="105" y="19"/>
                  </a:cubicBezTo>
                  <a:cubicBezTo>
                    <a:pt x="102" y="28"/>
                    <a:pt x="99" y="36"/>
                    <a:pt x="96" y="45"/>
                  </a:cubicBezTo>
                  <a:cubicBezTo>
                    <a:pt x="94" y="38"/>
                    <a:pt x="92" y="31"/>
                    <a:pt x="88" y="24"/>
                  </a:cubicBezTo>
                  <a:cubicBezTo>
                    <a:pt x="91" y="21"/>
                    <a:pt x="91" y="16"/>
                    <a:pt x="90" y="13"/>
                  </a:cubicBezTo>
                  <a:cubicBezTo>
                    <a:pt x="88" y="9"/>
                    <a:pt x="84" y="5"/>
                    <a:pt x="79" y="6"/>
                  </a:cubicBezTo>
                  <a:cubicBezTo>
                    <a:pt x="74" y="6"/>
                    <a:pt x="72" y="14"/>
                    <a:pt x="73" y="18"/>
                  </a:cubicBezTo>
                  <a:cubicBezTo>
                    <a:pt x="73" y="24"/>
                    <a:pt x="79" y="28"/>
                    <a:pt x="85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9" y="34"/>
                    <a:pt x="92" y="40"/>
                    <a:pt x="95" y="48"/>
                  </a:cubicBezTo>
                  <a:cubicBezTo>
                    <a:pt x="89" y="64"/>
                    <a:pt x="82" y="79"/>
                    <a:pt x="73" y="93"/>
                  </a:cubicBezTo>
                  <a:cubicBezTo>
                    <a:pt x="74" y="76"/>
                    <a:pt x="66" y="59"/>
                    <a:pt x="57" y="44"/>
                  </a:cubicBezTo>
                  <a:cubicBezTo>
                    <a:pt x="60" y="40"/>
                    <a:pt x="61" y="35"/>
                    <a:pt x="57" y="31"/>
                  </a:cubicBezTo>
                  <a:cubicBezTo>
                    <a:pt x="54" y="26"/>
                    <a:pt x="47" y="24"/>
                    <a:pt x="42" y="28"/>
                  </a:cubicBezTo>
                  <a:cubicBezTo>
                    <a:pt x="37" y="31"/>
                    <a:pt x="33" y="40"/>
                    <a:pt x="38" y="45"/>
                  </a:cubicBezTo>
                  <a:cubicBezTo>
                    <a:pt x="41" y="47"/>
                    <a:pt x="46" y="49"/>
                    <a:pt x="50" y="48"/>
                  </a:cubicBezTo>
                  <a:cubicBezTo>
                    <a:pt x="51" y="49"/>
                    <a:pt x="52" y="49"/>
                    <a:pt x="53" y="48"/>
                  </a:cubicBezTo>
                  <a:cubicBezTo>
                    <a:pt x="53" y="48"/>
                    <a:pt x="54" y="48"/>
                    <a:pt x="54" y="47"/>
                  </a:cubicBezTo>
                  <a:cubicBezTo>
                    <a:pt x="63" y="63"/>
                    <a:pt x="71" y="77"/>
                    <a:pt x="71" y="97"/>
                  </a:cubicBezTo>
                  <a:cubicBezTo>
                    <a:pt x="61" y="112"/>
                    <a:pt x="50" y="125"/>
                    <a:pt x="38" y="139"/>
                  </a:cubicBezTo>
                  <a:cubicBezTo>
                    <a:pt x="40" y="121"/>
                    <a:pt x="32" y="99"/>
                    <a:pt x="22" y="83"/>
                  </a:cubicBezTo>
                  <a:cubicBezTo>
                    <a:pt x="26" y="78"/>
                    <a:pt x="25" y="70"/>
                    <a:pt x="20" y="67"/>
                  </a:cubicBezTo>
                  <a:cubicBezTo>
                    <a:pt x="16" y="64"/>
                    <a:pt x="10" y="64"/>
                    <a:pt x="6" y="67"/>
                  </a:cubicBezTo>
                  <a:cubicBezTo>
                    <a:pt x="0" y="71"/>
                    <a:pt x="1" y="80"/>
                    <a:pt x="6" y="84"/>
                  </a:cubicBezTo>
                  <a:cubicBezTo>
                    <a:pt x="9" y="88"/>
                    <a:pt x="15" y="89"/>
                    <a:pt x="19" y="86"/>
                  </a:cubicBezTo>
                  <a:cubicBezTo>
                    <a:pt x="27" y="104"/>
                    <a:pt x="36" y="120"/>
                    <a:pt x="36" y="141"/>
                  </a:cubicBezTo>
                  <a:cubicBezTo>
                    <a:pt x="31" y="147"/>
                    <a:pt x="25" y="154"/>
                    <a:pt x="20" y="161"/>
                  </a:cubicBezTo>
                  <a:cubicBezTo>
                    <a:pt x="19" y="161"/>
                    <a:pt x="20" y="162"/>
                    <a:pt x="20" y="162"/>
                  </a:cubicBezTo>
                  <a:cubicBezTo>
                    <a:pt x="34" y="150"/>
                    <a:pt x="46" y="138"/>
                    <a:pt x="56" y="124"/>
                  </a:cubicBezTo>
                  <a:cubicBezTo>
                    <a:pt x="65" y="119"/>
                    <a:pt x="73" y="115"/>
                    <a:pt x="82" y="114"/>
                  </a:cubicBezTo>
                  <a:cubicBezTo>
                    <a:pt x="89" y="113"/>
                    <a:pt x="96" y="113"/>
                    <a:pt x="103" y="112"/>
                  </a:cubicBezTo>
                  <a:cubicBezTo>
                    <a:pt x="104" y="113"/>
                    <a:pt x="105" y="115"/>
                    <a:pt x="107" y="116"/>
                  </a:cubicBezTo>
                  <a:cubicBezTo>
                    <a:pt x="106" y="117"/>
                    <a:pt x="106" y="117"/>
                    <a:pt x="107" y="118"/>
                  </a:cubicBezTo>
                  <a:cubicBezTo>
                    <a:pt x="113" y="123"/>
                    <a:pt x="122" y="122"/>
                    <a:pt x="125" y="114"/>
                  </a:cubicBezTo>
                  <a:cubicBezTo>
                    <a:pt x="127" y="108"/>
                    <a:pt x="126" y="98"/>
                    <a:pt x="121" y="93"/>
                  </a:cubicBezTo>
                  <a:cubicBezTo>
                    <a:pt x="114" y="88"/>
                    <a:pt x="103" y="91"/>
                    <a:pt x="102" y="99"/>
                  </a:cubicBezTo>
                  <a:cubicBezTo>
                    <a:pt x="101" y="102"/>
                    <a:pt x="101" y="105"/>
                    <a:pt x="102" y="108"/>
                  </a:cubicBezTo>
                  <a:cubicBezTo>
                    <a:pt x="88" y="107"/>
                    <a:pt x="72" y="111"/>
                    <a:pt x="61" y="118"/>
                  </a:cubicBezTo>
                  <a:cubicBezTo>
                    <a:pt x="71" y="104"/>
                    <a:pt x="80" y="89"/>
                    <a:pt x="88" y="73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101" y="64"/>
                    <a:pt x="115" y="61"/>
                    <a:pt x="129" y="57"/>
                  </a:cubicBezTo>
                  <a:cubicBezTo>
                    <a:pt x="132" y="60"/>
                    <a:pt x="138" y="61"/>
                    <a:pt x="142" y="60"/>
                  </a:cubicBezTo>
                  <a:cubicBezTo>
                    <a:pt x="147" y="57"/>
                    <a:pt x="152" y="51"/>
                    <a:pt x="151" y="4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61"/>
            <p:cNvSpPr/>
            <p:nvPr/>
          </p:nvSpPr>
          <p:spPr bwMode="auto">
            <a:xfrm flipH="1">
              <a:off x="5506596" y="2859881"/>
              <a:ext cx="703263" cy="387350"/>
            </a:xfrm>
            <a:custGeom>
              <a:avLst/>
              <a:gdLst>
                <a:gd name="T0" fmla="*/ 256 w 257"/>
                <a:gd name="T1" fmla="*/ 42 h 141"/>
                <a:gd name="T2" fmla="*/ 221 w 257"/>
                <a:gd name="T3" fmla="*/ 8 h 141"/>
                <a:gd name="T4" fmla="*/ 157 w 257"/>
                <a:gd name="T5" fmla="*/ 0 h 141"/>
                <a:gd name="T6" fmla="*/ 116 w 257"/>
                <a:gd name="T7" fmla="*/ 3 h 141"/>
                <a:gd name="T8" fmla="*/ 91 w 257"/>
                <a:gd name="T9" fmla="*/ 8 h 141"/>
                <a:gd name="T10" fmla="*/ 90 w 257"/>
                <a:gd name="T11" fmla="*/ 7 h 141"/>
                <a:gd name="T12" fmla="*/ 39 w 257"/>
                <a:gd name="T13" fmla="*/ 35 h 141"/>
                <a:gd name="T14" fmla="*/ 7 w 257"/>
                <a:gd name="T15" fmla="*/ 79 h 141"/>
                <a:gd name="T16" fmla="*/ 8 w 257"/>
                <a:gd name="T17" fmla="*/ 118 h 141"/>
                <a:gd name="T18" fmla="*/ 44 w 257"/>
                <a:gd name="T19" fmla="*/ 119 h 141"/>
                <a:gd name="T20" fmla="*/ 44 w 257"/>
                <a:gd name="T21" fmla="*/ 119 h 141"/>
                <a:gd name="T22" fmla="*/ 60 w 257"/>
                <a:gd name="T23" fmla="*/ 136 h 141"/>
                <a:gd name="T24" fmla="*/ 84 w 257"/>
                <a:gd name="T25" fmla="*/ 124 h 141"/>
                <a:gd name="T26" fmla="*/ 127 w 257"/>
                <a:gd name="T27" fmla="*/ 118 h 141"/>
                <a:gd name="T28" fmla="*/ 154 w 257"/>
                <a:gd name="T29" fmla="*/ 130 h 141"/>
                <a:gd name="T30" fmla="*/ 167 w 257"/>
                <a:gd name="T31" fmla="*/ 107 h 141"/>
                <a:gd name="T32" fmla="*/ 198 w 257"/>
                <a:gd name="T33" fmla="*/ 74 h 141"/>
                <a:gd name="T34" fmla="*/ 225 w 257"/>
                <a:gd name="T35" fmla="*/ 77 h 141"/>
                <a:gd name="T36" fmla="*/ 230 w 257"/>
                <a:gd name="T37" fmla="*/ 53 h 141"/>
                <a:gd name="T38" fmla="*/ 256 w 257"/>
                <a:gd name="T39" fmla="*/ 4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7" h="141">
                  <a:moveTo>
                    <a:pt x="256" y="42"/>
                  </a:moveTo>
                  <a:cubicBezTo>
                    <a:pt x="257" y="23"/>
                    <a:pt x="237" y="13"/>
                    <a:pt x="221" y="8"/>
                  </a:cubicBezTo>
                  <a:cubicBezTo>
                    <a:pt x="201" y="1"/>
                    <a:pt x="178" y="0"/>
                    <a:pt x="157" y="0"/>
                  </a:cubicBezTo>
                  <a:cubicBezTo>
                    <a:pt x="143" y="0"/>
                    <a:pt x="129" y="1"/>
                    <a:pt x="116" y="3"/>
                  </a:cubicBezTo>
                  <a:cubicBezTo>
                    <a:pt x="109" y="4"/>
                    <a:pt x="98" y="5"/>
                    <a:pt x="91" y="8"/>
                  </a:cubicBezTo>
                  <a:cubicBezTo>
                    <a:pt x="91" y="8"/>
                    <a:pt x="91" y="7"/>
                    <a:pt x="90" y="7"/>
                  </a:cubicBezTo>
                  <a:cubicBezTo>
                    <a:pt x="71" y="9"/>
                    <a:pt x="53" y="23"/>
                    <a:pt x="39" y="35"/>
                  </a:cubicBezTo>
                  <a:cubicBezTo>
                    <a:pt x="25" y="47"/>
                    <a:pt x="13" y="62"/>
                    <a:pt x="7" y="79"/>
                  </a:cubicBezTo>
                  <a:cubicBezTo>
                    <a:pt x="4" y="90"/>
                    <a:pt x="0" y="108"/>
                    <a:pt x="8" y="118"/>
                  </a:cubicBezTo>
                  <a:cubicBezTo>
                    <a:pt x="17" y="129"/>
                    <a:pt x="33" y="125"/>
                    <a:pt x="44" y="119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3" y="129"/>
                    <a:pt x="51" y="135"/>
                    <a:pt x="60" y="136"/>
                  </a:cubicBezTo>
                  <a:cubicBezTo>
                    <a:pt x="70" y="137"/>
                    <a:pt x="79" y="131"/>
                    <a:pt x="84" y="124"/>
                  </a:cubicBezTo>
                  <a:cubicBezTo>
                    <a:pt x="96" y="140"/>
                    <a:pt x="122" y="141"/>
                    <a:pt x="127" y="118"/>
                  </a:cubicBezTo>
                  <a:cubicBezTo>
                    <a:pt x="134" y="126"/>
                    <a:pt x="144" y="133"/>
                    <a:pt x="154" y="130"/>
                  </a:cubicBezTo>
                  <a:cubicBezTo>
                    <a:pt x="166" y="127"/>
                    <a:pt x="168" y="117"/>
                    <a:pt x="167" y="107"/>
                  </a:cubicBezTo>
                  <a:cubicBezTo>
                    <a:pt x="186" y="124"/>
                    <a:pt x="201" y="94"/>
                    <a:pt x="198" y="74"/>
                  </a:cubicBezTo>
                  <a:cubicBezTo>
                    <a:pt x="206" y="78"/>
                    <a:pt x="217" y="82"/>
                    <a:pt x="225" y="77"/>
                  </a:cubicBezTo>
                  <a:cubicBezTo>
                    <a:pt x="233" y="72"/>
                    <a:pt x="232" y="62"/>
                    <a:pt x="230" y="53"/>
                  </a:cubicBezTo>
                  <a:cubicBezTo>
                    <a:pt x="240" y="57"/>
                    <a:pt x="256" y="55"/>
                    <a:pt x="256" y="4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62"/>
            <p:cNvSpPr/>
            <p:nvPr/>
          </p:nvSpPr>
          <p:spPr bwMode="auto">
            <a:xfrm flipH="1">
              <a:off x="5651058" y="2848768"/>
              <a:ext cx="490538" cy="277813"/>
            </a:xfrm>
            <a:custGeom>
              <a:avLst/>
              <a:gdLst>
                <a:gd name="T0" fmla="*/ 163 w 179"/>
                <a:gd name="T1" fmla="*/ 15 h 101"/>
                <a:gd name="T2" fmla="*/ 64 w 179"/>
                <a:gd name="T3" fmla="*/ 6 h 101"/>
                <a:gd name="T4" fmla="*/ 62 w 179"/>
                <a:gd name="T5" fmla="*/ 9 h 101"/>
                <a:gd name="T6" fmla="*/ 2 w 179"/>
                <a:gd name="T7" fmla="*/ 71 h 101"/>
                <a:gd name="T8" fmla="*/ 11 w 179"/>
                <a:gd name="T9" fmla="*/ 94 h 101"/>
                <a:gd name="T10" fmla="*/ 37 w 179"/>
                <a:gd name="T11" fmla="*/ 85 h 101"/>
                <a:gd name="T12" fmla="*/ 68 w 179"/>
                <a:gd name="T13" fmla="*/ 78 h 101"/>
                <a:gd name="T14" fmla="*/ 106 w 179"/>
                <a:gd name="T15" fmla="*/ 70 h 101"/>
                <a:gd name="T16" fmla="*/ 132 w 179"/>
                <a:gd name="T17" fmla="*/ 53 h 101"/>
                <a:gd name="T18" fmla="*/ 152 w 179"/>
                <a:gd name="T19" fmla="*/ 38 h 101"/>
                <a:gd name="T20" fmla="*/ 172 w 179"/>
                <a:gd name="T21" fmla="*/ 36 h 101"/>
                <a:gd name="T22" fmla="*/ 163 w 179"/>
                <a:gd name="T23" fmla="*/ 1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101">
                  <a:moveTo>
                    <a:pt x="163" y="15"/>
                  </a:moveTo>
                  <a:cubicBezTo>
                    <a:pt x="133" y="0"/>
                    <a:pt x="97" y="4"/>
                    <a:pt x="64" y="6"/>
                  </a:cubicBezTo>
                  <a:cubicBezTo>
                    <a:pt x="63" y="6"/>
                    <a:pt x="62" y="8"/>
                    <a:pt x="62" y="9"/>
                  </a:cubicBezTo>
                  <a:cubicBezTo>
                    <a:pt x="37" y="22"/>
                    <a:pt x="10" y="41"/>
                    <a:pt x="2" y="71"/>
                  </a:cubicBezTo>
                  <a:cubicBezTo>
                    <a:pt x="0" y="80"/>
                    <a:pt x="1" y="90"/>
                    <a:pt x="11" y="94"/>
                  </a:cubicBezTo>
                  <a:cubicBezTo>
                    <a:pt x="20" y="98"/>
                    <a:pt x="31" y="91"/>
                    <a:pt x="37" y="85"/>
                  </a:cubicBezTo>
                  <a:cubicBezTo>
                    <a:pt x="43" y="101"/>
                    <a:pt x="60" y="90"/>
                    <a:pt x="68" y="78"/>
                  </a:cubicBezTo>
                  <a:cubicBezTo>
                    <a:pt x="81" y="94"/>
                    <a:pt x="107" y="92"/>
                    <a:pt x="106" y="70"/>
                  </a:cubicBezTo>
                  <a:cubicBezTo>
                    <a:pt x="119" y="80"/>
                    <a:pt x="137" y="66"/>
                    <a:pt x="132" y="53"/>
                  </a:cubicBezTo>
                  <a:cubicBezTo>
                    <a:pt x="143" y="58"/>
                    <a:pt x="156" y="49"/>
                    <a:pt x="152" y="38"/>
                  </a:cubicBezTo>
                  <a:cubicBezTo>
                    <a:pt x="159" y="40"/>
                    <a:pt x="167" y="41"/>
                    <a:pt x="172" y="36"/>
                  </a:cubicBezTo>
                  <a:cubicBezTo>
                    <a:pt x="179" y="29"/>
                    <a:pt x="169" y="18"/>
                    <a:pt x="163" y="1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63"/>
            <p:cNvSpPr/>
            <p:nvPr/>
          </p:nvSpPr>
          <p:spPr bwMode="auto">
            <a:xfrm flipH="1">
              <a:off x="5012883" y="2604293"/>
              <a:ext cx="468313" cy="409575"/>
            </a:xfrm>
            <a:custGeom>
              <a:avLst/>
              <a:gdLst>
                <a:gd name="T0" fmla="*/ 130 w 171"/>
                <a:gd name="T1" fmla="*/ 147 h 149"/>
                <a:gd name="T2" fmla="*/ 136 w 171"/>
                <a:gd name="T3" fmla="*/ 128 h 149"/>
                <a:gd name="T4" fmla="*/ 122 w 171"/>
                <a:gd name="T5" fmla="*/ 122 h 149"/>
                <a:gd name="T6" fmla="*/ 121 w 171"/>
                <a:gd name="T7" fmla="*/ 122 h 149"/>
                <a:gd name="T8" fmla="*/ 120 w 171"/>
                <a:gd name="T9" fmla="*/ 123 h 149"/>
                <a:gd name="T10" fmla="*/ 100 w 171"/>
                <a:gd name="T11" fmla="*/ 89 h 149"/>
                <a:gd name="T12" fmla="*/ 148 w 171"/>
                <a:gd name="T13" fmla="*/ 102 h 149"/>
                <a:gd name="T14" fmla="*/ 156 w 171"/>
                <a:gd name="T15" fmla="*/ 115 h 149"/>
                <a:gd name="T16" fmla="*/ 167 w 171"/>
                <a:gd name="T17" fmla="*/ 110 h 149"/>
                <a:gd name="T18" fmla="*/ 162 w 171"/>
                <a:gd name="T19" fmla="*/ 97 h 149"/>
                <a:gd name="T20" fmla="*/ 151 w 171"/>
                <a:gd name="T21" fmla="*/ 98 h 149"/>
                <a:gd name="T22" fmla="*/ 124 w 171"/>
                <a:gd name="T23" fmla="*/ 92 h 149"/>
                <a:gd name="T24" fmla="*/ 144 w 171"/>
                <a:gd name="T25" fmla="*/ 82 h 149"/>
                <a:gd name="T26" fmla="*/ 156 w 171"/>
                <a:gd name="T27" fmla="*/ 82 h 149"/>
                <a:gd name="T28" fmla="*/ 162 w 171"/>
                <a:gd name="T29" fmla="*/ 71 h 149"/>
                <a:gd name="T30" fmla="*/ 148 w 171"/>
                <a:gd name="T31" fmla="*/ 66 h 149"/>
                <a:gd name="T32" fmla="*/ 141 w 171"/>
                <a:gd name="T33" fmla="*/ 79 h 149"/>
                <a:gd name="T34" fmla="*/ 141 w 171"/>
                <a:gd name="T35" fmla="*/ 79 h 149"/>
                <a:gd name="T36" fmla="*/ 121 w 171"/>
                <a:gd name="T37" fmla="*/ 91 h 149"/>
                <a:gd name="T38" fmla="*/ 74 w 171"/>
                <a:gd name="T39" fmla="*/ 74 h 149"/>
                <a:gd name="T40" fmla="*/ 121 w 171"/>
                <a:gd name="T41" fmla="*/ 53 h 149"/>
                <a:gd name="T42" fmla="*/ 134 w 171"/>
                <a:gd name="T43" fmla="*/ 52 h 149"/>
                <a:gd name="T44" fmla="*/ 136 w 171"/>
                <a:gd name="T45" fmla="*/ 36 h 149"/>
                <a:gd name="T46" fmla="*/ 118 w 171"/>
                <a:gd name="T47" fmla="*/ 34 h 149"/>
                <a:gd name="T48" fmla="*/ 117 w 171"/>
                <a:gd name="T49" fmla="*/ 47 h 149"/>
                <a:gd name="T50" fmla="*/ 116 w 171"/>
                <a:gd name="T51" fmla="*/ 50 h 149"/>
                <a:gd name="T52" fmla="*/ 117 w 171"/>
                <a:gd name="T53" fmla="*/ 51 h 149"/>
                <a:gd name="T54" fmla="*/ 70 w 171"/>
                <a:gd name="T55" fmla="*/ 73 h 149"/>
                <a:gd name="T56" fmla="*/ 25 w 171"/>
                <a:gd name="T57" fmla="*/ 45 h 149"/>
                <a:gd name="T58" fmla="*/ 79 w 171"/>
                <a:gd name="T59" fmla="*/ 23 h 149"/>
                <a:gd name="T60" fmla="*/ 94 w 171"/>
                <a:gd name="T61" fmla="*/ 20 h 149"/>
                <a:gd name="T62" fmla="*/ 93 w 171"/>
                <a:gd name="T63" fmla="*/ 5 h 149"/>
                <a:gd name="T64" fmla="*/ 75 w 171"/>
                <a:gd name="T65" fmla="*/ 7 h 149"/>
                <a:gd name="T66" fmla="*/ 76 w 171"/>
                <a:gd name="T67" fmla="*/ 20 h 149"/>
                <a:gd name="T68" fmla="*/ 23 w 171"/>
                <a:gd name="T69" fmla="*/ 43 h 149"/>
                <a:gd name="T70" fmla="*/ 1 w 171"/>
                <a:gd name="T71" fmla="*/ 29 h 149"/>
                <a:gd name="T72" fmla="*/ 0 w 171"/>
                <a:gd name="T73" fmla="*/ 30 h 149"/>
                <a:gd name="T74" fmla="*/ 42 w 171"/>
                <a:gd name="T75" fmla="*/ 61 h 149"/>
                <a:gd name="T76" fmla="*/ 54 w 171"/>
                <a:gd name="T77" fmla="*/ 86 h 149"/>
                <a:gd name="T78" fmla="*/ 59 w 171"/>
                <a:gd name="T79" fmla="*/ 107 h 149"/>
                <a:gd name="T80" fmla="*/ 55 w 171"/>
                <a:gd name="T81" fmla="*/ 111 h 149"/>
                <a:gd name="T82" fmla="*/ 53 w 171"/>
                <a:gd name="T83" fmla="*/ 111 h 149"/>
                <a:gd name="T84" fmla="*/ 59 w 171"/>
                <a:gd name="T85" fmla="*/ 129 h 149"/>
                <a:gd name="T86" fmla="*/ 79 w 171"/>
                <a:gd name="T87" fmla="*/ 122 h 149"/>
                <a:gd name="T88" fmla="*/ 71 w 171"/>
                <a:gd name="T89" fmla="*/ 104 h 149"/>
                <a:gd name="T90" fmla="*/ 63 w 171"/>
                <a:gd name="T91" fmla="*/ 105 h 149"/>
                <a:gd name="T92" fmla="*/ 48 w 171"/>
                <a:gd name="T93" fmla="*/ 65 h 149"/>
                <a:gd name="T94" fmla="*/ 95 w 171"/>
                <a:gd name="T95" fmla="*/ 87 h 149"/>
                <a:gd name="T96" fmla="*/ 96 w 171"/>
                <a:gd name="T97" fmla="*/ 88 h 149"/>
                <a:gd name="T98" fmla="*/ 116 w 171"/>
                <a:gd name="T99" fmla="*/ 126 h 149"/>
                <a:gd name="T100" fmla="*/ 115 w 171"/>
                <a:gd name="T101" fmla="*/ 140 h 149"/>
                <a:gd name="T102" fmla="*/ 130 w 171"/>
                <a:gd name="T103" fmla="*/ 14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1" h="149">
                  <a:moveTo>
                    <a:pt x="130" y="147"/>
                  </a:moveTo>
                  <a:cubicBezTo>
                    <a:pt x="138" y="145"/>
                    <a:pt x="139" y="134"/>
                    <a:pt x="136" y="128"/>
                  </a:cubicBezTo>
                  <a:cubicBezTo>
                    <a:pt x="134" y="122"/>
                    <a:pt x="127" y="120"/>
                    <a:pt x="122" y="122"/>
                  </a:cubicBezTo>
                  <a:cubicBezTo>
                    <a:pt x="122" y="122"/>
                    <a:pt x="121" y="122"/>
                    <a:pt x="121" y="122"/>
                  </a:cubicBezTo>
                  <a:cubicBezTo>
                    <a:pt x="121" y="123"/>
                    <a:pt x="120" y="123"/>
                    <a:pt x="120" y="123"/>
                  </a:cubicBezTo>
                  <a:cubicBezTo>
                    <a:pt x="116" y="111"/>
                    <a:pt x="109" y="98"/>
                    <a:pt x="100" y="89"/>
                  </a:cubicBezTo>
                  <a:cubicBezTo>
                    <a:pt x="116" y="95"/>
                    <a:pt x="132" y="99"/>
                    <a:pt x="148" y="102"/>
                  </a:cubicBezTo>
                  <a:cubicBezTo>
                    <a:pt x="148" y="107"/>
                    <a:pt x="150" y="114"/>
                    <a:pt x="156" y="115"/>
                  </a:cubicBezTo>
                  <a:cubicBezTo>
                    <a:pt x="160" y="116"/>
                    <a:pt x="165" y="114"/>
                    <a:pt x="167" y="110"/>
                  </a:cubicBezTo>
                  <a:cubicBezTo>
                    <a:pt x="171" y="105"/>
                    <a:pt x="167" y="100"/>
                    <a:pt x="162" y="97"/>
                  </a:cubicBezTo>
                  <a:cubicBezTo>
                    <a:pt x="158" y="94"/>
                    <a:pt x="154" y="95"/>
                    <a:pt x="151" y="98"/>
                  </a:cubicBezTo>
                  <a:cubicBezTo>
                    <a:pt x="142" y="97"/>
                    <a:pt x="133" y="94"/>
                    <a:pt x="124" y="92"/>
                  </a:cubicBezTo>
                  <a:cubicBezTo>
                    <a:pt x="131" y="90"/>
                    <a:pt x="138" y="86"/>
                    <a:pt x="144" y="82"/>
                  </a:cubicBezTo>
                  <a:cubicBezTo>
                    <a:pt x="147" y="84"/>
                    <a:pt x="152" y="84"/>
                    <a:pt x="156" y="82"/>
                  </a:cubicBezTo>
                  <a:cubicBezTo>
                    <a:pt x="159" y="80"/>
                    <a:pt x="163" y="76"/>
                    <a:pt x="162" y="71"/>
                  </a:cubicBezTo>
                  <a:cubicBezTo>
                    <a:pt x="161" y="66"/>
                    <a:pt x="153" y="65"/>
                    <a:pt x="148" y="66"/>
                  </a:cubicBezTo>
                  <a:cubicBezTo>
                    <a:pt x="143" y="67"/>
                    <a:pt x="140" y="74"/>
                    <a:pt x="141" y="79"/>
                  </a:cubicBezTo>
                  <a:cubicBezTo>
                    <a:pt x="141" y="79"/>
                    <a:pt x="141" y="79"/>
                    <a:pt x="141" y="79"/>
                  </a:cubicBezTo>
                  <a:cubicBezTo>
                    <a:pt x="135" y="84"/>
                    <a:pt x="128" y="88"/>
                    <a:pt x="121" y="91"/>
                  </a:cubicBezTo>
                  <a:cubicBezTo>
                    <a:pt x="105" y="87"/>
                    <a:pt x="89" y="82"/>
                    <a:pt x="74" y="74"/>
                  </a:cubicBezTo>
                  <a:cubicBezTo>
                    <a:pt x="91" y="74"/>
                    <a:pt x="108" y="64"/>
                    <a:pt x="121" y="53"/>
                  </a:cubicBezTo>
                  <a:cubicBezTo>
                    <a:pt x="125" y="56"/>
                    <a:pt x="130" y="56"/>
                    <a:pt x="134" y="52"/>
                  </a:cubicBezTo>
                  <a:cubicBezTo>
                    <a:pt x="138" y="48"/>
                    <a:pt x="139" y="41"/>
                    <a:pt x="136" y="36"/>
                  </a:cubicBezTo>
                  <a:cubicBezTo>
                    <a:pt x="132" y="32"/>
                    <a:pt x="123" y="29"/>
                    <a:pt x="118" y="34"/>
                  </a:cubicBezTo>
                  <a:cubicBezTo>
                    <a:pt x="116" y="38"/>
                    <a:pt x="115" y="43"/>
                    <a:pt x="117" y="47"/>
                  </a:cubicBezTo>
                  <a:cubicBezTo>
                    <a:pt x="116" y="48"/>
                    <a:pt x="116" y="49"/>
                    <a:pt x="116" y="50"/>
                  </a:cubicBezTo>
                  <a:cubicBezTo>
                    <a:pt x="117" y="50"/>
                    <a:pt x="117" y="50"/>
                    <a:pt x="117" y="51"/>
                  </a:cubicBezTo>
                  <a:cubicBezTo>
                    <a:pt x="103" y="61"/>
                    <a:pt x="89" y="71"/>
                    <a:pt x="70" y="73"/>
                  </a:cubicBezTo>
                  <a:cubicBezTo>
                    <a:pt x="54" y="65"/>
                    <a:pt x="39" y="55"/>
                    <a:pt x="25" y="45"/>
                  </a:cubicBezTo>
                  <a:cubicBezTo>
                    <a:pt x="43" y="45"/>
                    <a:pt x="64" y="34"/>
                    <a:pt x="79" y="23"/>
                  </a:cubicBezTo>
                  <a:cubicBezTo>
                    <a:pt x="84" y="26"/>
                    <a:pt x="91" y="24"/>
                    <a:pt x="94" y="20"/>
                  </a:cubicBezTo>
                  <a:cubicBezTo>
                    <a:pt x="97" y="15"/>
                    <a:pt x="96" y="9"/>
                    <a:pt x="93" y="5"/>
                  </a:cubicBezTo>
                  <a:cubicBezTo>
                    <a:pt x="88" y="0"/>
                    <a:pt x="80" y="2"/>
                    <a:pt x="75" y="7"/>
                  </a:cubicBezTo>
                  <a:cubicBezTo>
                    <a:pt x="72" y="11"/>
                    <a:pt x="72" y="16"/>
                    <a:pt x="76" y="20"/>
                  </a:cubicBezTo>
                  <a:cubicBezTo>
                    <a:pt x="58" y="30"/>
                    <a:pt x="43" y="41"/>
                    <a:pt x="23" y="43"/>
                  </a:cubicBezTo>
                  <a:cubicBezTo>
                    <a:pt x="15" y="39"/>
                    <a:pt x="8" y="34"/>
                    <a:pt x="1" y="29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13" y="42"/>
                    <a:pt x="27" y="52"/>
                    <a:pt x="42" y="61"/>
                  </a:cubicBezTo>
                  <a:cubicBezTo>
                    <a:pt x="47" y="69"/>
                    <a:pt x="52" y="77"/>
                    <a:pt x="54" y="86"/>
                  </a:cubicBezTo>
                  <a:cubicBezTo>
                    <a:pt x="56" y="93"/>
                    <a:pt x="57" y="100"/>
                    <a:pt x="59" y="107"/>
                  </a:cubicBezTo>
                  <a:cubicBezTo>
                    <a:pt x="57" y="108"/>
                    <a:pt x="56" y="109"/>
                    <a:pt x="55" y="111"/>
                  </a:cubicBezTo>
                  <a:cubicBezTo>
                    <a:pt x="54" y="110"/>
                    <a:pt x="54" y="110"/>
                    <a:pt x="53" y="111"/>
                  </a:cubicBezTo>
                  <a:cubicBezTo>
                    <a:pt x="49" y="118"/>
                    <a:pt x="51" y="127"/>
                    <a:pt x="59" y="129"/>
                  </a:cubicBezTo>
                  <a:cubicBezTo>
                    <a:pt x="66" y="130"/>
                    <a:pt x="75" y="128"/>
                    <a:pt x="79" y="122"/>
                  </a:cubicBezTo>
                  <a:cubicBezTo>
                    <a:pt x="83" y="115"/>
                    <a:pt x="80" y="105"/>
                    <a:pt x="71" y="104"/>
                  </a:cubicBezTo>
                  <a:cubicBezTo>
                    <a:pt x="68" y="104"/>
                    <a:pt x="66" y="104"/>
                    <a:pt x="63" y="105"/>
                  </a:cubicBezTo>
                  <a:cubicBezTo>
                    <a:pt x="62" y="91"/>
                    <a:pt x="57" y="76"/>
                    <a:pt x="48" y="65"/>
                  </a:cubicBezTo>
                  <a:cubicBezTo>
                    <a:pt x="63" y="74"/>
                    <a:pt x="79" y="81"/>
                    <a:pt x="95" y="87"/>
                  </a:cubicBezTo>
                  <a:cubicBezTo>
                    <a:pt x="95" y="88"/>
                    <a:pt x="95" y="88"/>
                    <a:pt x="96" y="88"/>
                  </a:cubicBezTo>
                  <a:cubicBezTo>
                    <a:pt x="106" y="99"/>
                    <a:pt x="111" y="112"/>
                    <a:pt x="116" y="126"/>
                  </a:cubicBezTo>
                  <a:cubicBezTo>
                    <a:pt x="113" y="130"/>
                    <a:pt x="113" y="135"/>
                    <a:pt x="115" y="140"/>
                  </a:cubicBezTo>
                  <a:cubicBezTo>
                    <a:pt x="118" y="145"/>
                    <a:pt x="124" y="149"/>
                    <a:pt x="130" y="14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64"/>
            <p:cNvSpPr/>
            <p:nvPr/>
          </p:nvSpPr>
          <p:spPr bwMode="auto">
            <a:xfrm flipH="1">
              <a:off x="2569721" y="1756568"/>
              <a:ext cx="1054100" cy="588963"/>
            </a:xfrm>
            <a:custGeom>
              <a:avLst/>
              <a:gdLst>
                <a:gd name="T0" fmla="*/ 309 w 384"/>
                <a:gd name="T1" fmla="*/ 175 h 214"/>
                <a:gd name="T2" fmla="*/ 254 w 384"/>
                <a:gd name="T3" fmla="*/ 134 h 214"/>
                <a:gd name="T4" fmla="*/ 204 w 384"/>
                <a:gd name="T5" fmla="*/ 129 h 214"/>
                <a:gd name="T6" fmla="*/ 186 w 384"/>
                <a:gd name="T7" fmla="*/ 130 h 214"/>
                <a:gd name="T8" fmla="*/ 220 w 384"/>
                <a:gd name="T9" fmla="*/ 112 h 214"/>
                <a:gd name="T10" fmla="*/ 220 w 384"/>
                <a:gd name="T11" fmla="*/ 111 h 214"/>
                <a:gd name="T12" fmla="*/ 221 w 384"/>
                <a:gd name="T13" fmla="*/ 112 h 214"/>
                <a:gd name="T14" fmla="*/ 222 w 384"/>
                <a:gd name="T15" fmla="*/ 112 h 214"/>
                <a:gd name="T16" fmla="*/ 353 w 384"/>
                <a:gd name="T17" fmla="*/ 93 h 214"/>
                <a:gd name="T18" fmla="*/ 380 w 384"/>
                <a:gd name="T19" fmla="*/ 57 h 214"/>
                <a:gd name="T20" fmla="*/ 359 w 384"/>
                <a:gd name="T21" fmla="*/ 19 h 214"/>
                <a:gd name="T22" fmla="*/ 271 w 384"/>
                <a:gd name="T23" fmla="*/ 32 h 214"/>
                <a:gd name="T24" fmla="*/ 220 w 384"/>
                <a:gd name="T25" fmla="*/ 109 h 214"/>
                <a:gd name="T26" fmla="*/ 219 w 384"/>
                <a:gd name="T27" fmla="*/ 109 h 214"/>
                <a:gd name="T28" fmla="*/ 171 w 384"/>
                <a:gd name="T29" fmla="*/ 131 h 214"/>
                <a:gd name="T30" fmla="*/ 117 w 384"/>
                <a:gd name="T31" fmla="*/ 153 h 214"/>
                <a:gd name="T32" fmla="*/ 1 w 384"/>
                <a:gd name="T33" fmla="*/ 160 h 214"/>
                <a:gd name="T34" fmla="*/ 1 w 384"/>
                <a:gd name="T35" fmla="*/ 161 h 214"/>
                <a:gd name="T36" fmla="*/ 112 w 384"/>
                <a:gd name="T37" fmla="*/ 159 h 214"/>
                <a:gd name="T38" fmla="*/ 167 w 384"/>
                <a:gd name="T39" fmla="*/ 138 h 214"/>
                <a:gd name="T40" fmla="*/ 174 w 384"/>
                <a:gd name="T41" fmla="*/ 135 h 214"/>
                <a:gd name="T42" fmla="*/ 238 w 384"/>
                <a:gd name="T43" fmla="*/ 204 h 214"/>
                <a:gd name="T44" fmla="*/ 309 w 384"/>
                <a:gd name="T45" fmla="*/ 175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84" h="214">
                  <a:moveTo>
                    <a:pt x="309" y="175"/>
                  </a:moveTo>
                  <a:cubicBezTo>
                    <a:pt x="314" y="149"/>
                    <a:pt x="272" y="138"/>
                    <a:pt x="254" y="134"/>
                  </a:cubicBezTo>
                  <a:cubicBezTo>
                    <a:pt x="238" y="130"/>
                    <a:pt x="221" y="129"/>
                    <a:pt x="204" y="129"/>
                  </a:cubicBezTo>
                  <a:cubicBezTo>
                    <a:pt x="198" y="129"/>
                    <a:pt x="192" y="129"/>
                    <a:pt x="186" y="130"/>
                  </a:cubicBezTo>
                  <a:cubicBezTo>
                    <a:pt x="198" y="124"/>
                    <a:pt x="209" y="118"/>
                    <a:pt x="220" y="112"/>
                  </a:cubicBezTo>
                  <a:cubicBezTo>
                    <a:pt x="220" y="112"/>
                    <a:pt x="220" y="111"/>
                    <a:pt x="220" y="111"/>
                  </a:cubicBezTo>
                  <a:cubicBezTo>
                    <a:pt x="220" y="111"/>
                    <a:pt x="221" y="112"/>
                    <a:pt x="221" y="112"/>
                  </a:cubicBezTo>
                  <a:cubicBezTo>
                    <a:pt x="221" y="112"/>
                    <a:pt x="221" y="112"/>
                    <a:pt x="222" y="112"/>
                  </a:cubicBezTo>
                  <a:cubicBezTo>
                    <a:pt x="267" y="120"/>
                    <a:pt x="314" y="120"/>
                    <a:pt x="353" y="93"/>
                  </a:cubicBezTo>
                  <a:cubicBezTo>
                    <a:pt x="365" y="84"/>
                    <a:pt x="377" y="72"/>
                    <a:pt x="380" y="57"/>
                  </a:cubicBezTo>
                  <a:cubicBezTo>
                    <a:pt x="384" y="40"/>
                    <a:pt x="372" y="27"/>
                    <a:pt x="359" y="19"/>
                  </a:cubicBezTo>
                  <a:cubicBezTo>
                    <a:pt x="331" y="0"/>
                    <a:pt x="296" y="14"/>
                    <a:pt x="271" y="32"/>
                  </a:cubicBezTo>
                  <a:cubicBezTo>
                    <a:pt x="248" y="50"/>
                    <a:pt x="223" y="79"/>
                    <a:pt x="220" y="109"/>
                  </a:cubicBezTo>
                  <a:cubicBezTo>
                    <a:pt x="220" y="109"/>
                    <a:pt x="220" y="109"/>
                    <a:pt x="219" y="109"/>
                  </a:cubicBezTo>
                  <a:cubicBezTo>
                    <a:pt x="202" y="115"/>
                    <a:pt x="187" y="124"/>
                    <a:pt x="171" y="131"/>
                  </a:cubicBezTo>
                  <a:cubicBezTo>
                    <a:pt x="153" y="139"/>
                    <a:pt x="135" y="147"/>
                    <a:pt x="117" y="153"/>
                  </a:cubicBezTo>
                  <a:cubicBezTo>
                    <a:pt x="78" y="165"/>
                    <a:pt x="41" y="166"/>
                    <a:pt x="1" y="160"/>
                  </a:cubicBezTo>
                  <a:cubicBezTo>
                    <a:pt x="0" y="160"/>
                    <a:pt x="0" y="161"/>
                    <a:pt x="1" y="161"/>
                  </a:cubicBezTo>
                  <a:cubicBezTo>
                    <a:pt x="37" y="173"/>
                    <a:pt x="76" y="169"/>
                    <a:pt x="112" y="159"/>
                  </a:cubicBezTo>
                  <a:cubicBezTo>
                    <a:pt x="131" y="153"/>
                    <a:pt x="149" y="146"/>
                    <a:pt x="167" y="138"/>
                  </a:cubicBezTo>
                  <a:cubicBezTo>
                    <a:pt x="169" y="137"/>
                    <a:pt x="172" y="136"/>
                    <a:pt x="174" y="135"/>
                  </a:cubicBezTo>
                  <a:cubicBezTo>
                    <a:pt x="180" y="167"/>
                    <a:pt x="209" y="193"/>
                    <a:pt x="238" y="204"/>
                  </a:cubicBezTo>
                  <a:cubicBezTo>
                    <a:pt x="263" y="214"/>
                    <a:pt x="302" y="206"/>
                    <a:pt x="309" y="17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任意多边形 63"/>
            <p:cNvSpPr/>
            <p:nvPr/>
          </p:nvSpPr>
          <p:spPr bwMode="auto">
            <a:xfrm flipH="1">
              <a:off x="2279515" y="2151412"/>
              <a:ext cx="3967738" cy="601386"/>
            </a:xfrm>
            <a:custGeom>
              <a:avLst/>
              <a:gdLst>
                <a:gd name="connsiteX0" fmla="*/ 3967738 w 3967738"/>
                <a:gd name="connsiteY0" fmla="*/ 521937 h 601386"/>
                <a:gd name="connsiteX1" fmla="*/ 3926548 w 3967738"/>
                <a:gd name="connsiteY1" fmla="*/ 522431 h 601386"/>
                <a:gd name="connsiteX2" fmla="*/ 3936569 w 3967738"/>
                <a:gd name="connsiteY2" fmla="*/ 524836 h 601386"/>
                <a:gd name="connsiteX3" fmla="*/ 2324394 w 3967738"/>
                <a:gd name="connsiteY3" fmla="*/ 597 h 601386"/>
                <a:gd name="connsiteX4" fmla="*/ 2224728 w 3967738"/>
                <a:gd name="connsiteY4" fmla="*/ 1214 h 601386"/>
                <a:gd name="connsiteX5" fmla="*/ 2092403 w 3967738"/>
                <a:gd name="connsiteY5" fmla="*/ 12310 h 601386"/>
                <a:gd name="connsiteX6" fmla="*/ 1640184 w 3967738"/>
                <a:gd name="connsiteY6" fmla="*/ 119657 h 601386"/>
                <a:gd name="connsiteX7" fmla="*/ 1261964 w 3967738"/>
                <a:gd name="connsiteY7" fmla="*/ 290310 h 601386"/>
                <a:gd name="connsiteX8" fmla="*/ 1256483 w 3967738"/>
                <a:gd name="connsiteY8" fmla="*/ 290310 h 601386"/>
                <a:gd name="connsiteX9" fmla="*/ 294490 w 3967738"/>
                <a:gd name="connsiteY9" fmla="*/ 576567 h 601386"/>
                <a:gd name="connsiteX10" fmla="*/ 91890 w 3967738"/>
                <a:gd name="connsiteY10" fmla="*/ 524270 h 601386"/>
                <a:gd name="connsiteX11" fmla="*/ 0 w 3967738"/>
                <a:gd name="connsiteY11" fmla="*/ 486802 h 601386"/>
                <a:gd name="connsiteX12" fmla="*/ 0 w 3967738"/>
                <a:gd name="connsiteY12" fmla="*/ 500852 h 601386"/>
                <a:gd name="connsiteX13" fmla="*/ 77716 w 3967738"/>
                <a:gd name="connsiteY13" fmla="*/ 534635 h 601386"/>
                <a:gd name="connsiteX14" fmla="*/ 554858 w 3967738"/>
                <a:gd name="connsiteY14" fmla="*/ 593082 h 601386"/>
                <a:gd name="connsiteX15" fmla="*/ 1248261 w 3967738"/>
                <a:gd name="connsiteY15" fmla="*/ 306825 h 601386"/>
                <a:gd name="connsiteX16" fmla="*/ 1725146 w 3967738"/>
                <a:gd name="connsiteY16" fmla="*/ 108647 h 601386"/>
                <a:gd name="connsiteX17" fmla="*/ 2265068 w 3967738"/>
                <a:gd name="connsiteY17" fmla="*/ 15063 h 601386"/>
                <a:gd name="connsiteX18" fmla="*/ 2788546 w 3967738"/>
                <a:gd name="connsiteY18" fmla="*/ 125161 h 601386"/>
                <a:gd name="connsiteX19" fmla="*/ 3210617 w 3967738"/>
                <a:gd name="connsiteY19" fmla="*/ 345359 h 601386"/>
                <a:gd name="connsiteX20" fmla="*/ 3396815 w 3967738"/>
                <a:gd name="connsiteY20" fmla="*/ 433438 h 601386"/>
                <a:gd name="connsiteX21" fmla="*/ 3539265 w 3967738"/>
                <a:gd name="connsiteY21" fmla="*/ 481084 h 601386"/>
                <a:gd name="connsiteX22" fmla="*/ 3542119 w 3967738"/>
                <a:gd name="connsiteY22" fmla="*/ 466814 h 601386"/>
                <a:gd name="connsiteX23" fmla="*/ 3484689 w 3967738"/>
                <a:gd name="connsiteY23" fmla="*/ 449953 h 601386"/>
                <a:gd name="connsiteX24" fmla="*/ 3051655 w 3967738"/>
                <a:gd name="connsiteY24" fmla="*/ 240765 h 601386"/>
                <a:gd name="connsiteX25" fmla="*/ 2618621 w 3967738"/>
                <a:gd name="connsiteY25" fmla="*/ 45340 h 601386"/>
                <a:gd name="connsiteX26" fmla="*/ 2324394 w 3967738"/>
                <a:gd name="connsiteY26" fmla="*/ 597 h 60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967738" h="601386">
                  <a:moveTo>
                    <a:pt x="3967738" y="521937"/>
                  </a:moveTo>
                  <a:lnTo>
                    <a:pt x="3926548" y="522431"/>
                  </a:lnTo>
                  <a:lnTo>
                    <a:pt x="3936569" y="524836"/>
                  </a:lnTo>
                  <a:close/>
                  <a:moveTo>
                    <a:pt x="2324394" y="597"/>
                  </a:moveTo>
                  <a:cubicBezTo>
                    <a:pt x="2291196" y="-383"/>
                    <a:pt x="2257938" y="-141"/>
                    <a:pt x="2224728" y="1214"/>
                  </a:cubicBezTo>
                  <a:cubicBezTo>
                    <a:pt x="2180448" y="3021"/>
                    <a:pt x="2136254" y="6805"/>
                    <a:pt x="2092403" y="12310"/>
                  </a:cubicBezTo>
                  <a:cubicBezTo>
                    <a:pt x="1938922" y="31577"/>
                    <a:pt x="1785442" y="70112"/>
                    <a:pt x="1640184" y="119657"/>
                  </a:cubicBezTo>
                  <a:cubicBezTo>
                    <a:pt x="1511370" y="166449"/>
                    <a:pt x="1379815" y="218746"/>
                    <a:pt x="1261964" y="290310"/>
                  </a:cubicBezTo>
                  <a:cubicBezTo>
                    <a:pt x="1261964" y="290310"/>
                    <a:pt x="1259224" y="290310"/>
                    <a:pt x="1256483" y="290310"/>
                  </a:cubicBezTo>
                  <a:cubicBezTo>
                    <a:pt x="960485" y="447201"/>
                    <a:pt x="645302" y="628864"/>
                    <a:pt x="294490" y="576567"/>
                  </a:cubicBezTo>
                  <a:cubicBezTo>
                    <a:pt x="224601" y="566245"/>
                    <a:pt x="157282" y="548010"/>
                    <a:pt x="91890" y="524270"/>
                  </a:cubicBezTo>
                  <a:lnTo>
                    <a:pt x="0" y="486802"/>
                  </a:lnTo>
                  <a:lnTo>
                    <a:pt x="0" y="500852"/>
                  </a:lnTo>
                  <a:lnTo>
                    <a:pt x="77716" y="534635"/>
                  </a:lnTo>
                  <a:cubicBezTo>
                    <a:pt x="230596" y="590501"/>
                    <a:pt x="390414" y="615790"/>
                    <a:pt x="554858" y="593082"/>
                  </a:cubicBezTo>
                  <a:cubicBezTo>
                    <a:pt x="804264" y="557300"/>
                    <a:pt x="1034485" y="433438"/>
                    <a:pt x="1248261" y="306825"/>
                  </a:cubicBezTo>
                  <a:cubicBezTo>
                    <a:pt x="1404482" y="229755"/>
                    <a:pt x="1557962" y="160944"/>
                    <a:pt x="1725146" y="108647"/>
                  </a:cubicBezTo>
                  <a:cubicBezTo>
                    <a:pt x="1900552" y="56350"/>
                    <a:pt x="2081440" y="17815"/>
                    <a:pt x="2265068" y="15063"/>
                  </a:cubicBezTo>
                  <a:cubicBezTo>
                    <a:pt x="2445956" y="12310"/>
                    <a:pt x="2624103" y="53597"/>
                    <a:pt x="2788546" y="125161"/>
                  </a:cubicBezTo>
                  <a:cubicBezTo>
                    <a:pt x="2933804" y="188468"/>
                    <a:pt x="3070840" y="271043"/>
                    <a:pt x="3210617" y="345359"/>
                  </a:cubicBezTo>
                  <a:cubicBezTo>
                    <a:pt x="3270913" y="377701"/>
                    <a:pt x="3333093" y="407462"/>
                    <a:pt x="3396815" y="433438"/>
                  </a:cubicBezTo>
                  <a:lnTo>
                    <a:pt x="3539265" y="481084"/>
                  </a:lnTo>
                  <a:lnTo>
                    <a:pt x="3542119" y="466814"/>
                  </a:lnTo>
                  <a:lnTo>
                    <a:pt x="3484689" y="449953"/>
                  </a:lnTo>
                  <a:cubicBezTo>
                    <a:pt x="3331209" y="400409"/>
                    <a:pt x="3191432" y="317835"/>
                    <a:pt x="3051655" y="240765"/>
                  </a:cubicBezTo>
                  <a:cubicBezTo>
                    <a:pt x="2911878" y="163696"/>
                    <a:pt x="2772102" y="92132"/>
                    <a:pt x="2618621" y="45340"/>
                  </a:cubicBezTo>
                  <a:cubicBezTo>
                    <a:pt x="2523038" y="17472"/>
                    <a:pt x="2423987" y="3537"/>
                    <a:pt x="2324394" y="597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68"/>
            <p:cNvSpPr/>
            <p:nvPr/>
          </p:nvSpPr>
          <p:spPr bwMode="auto">
            <a:xfrm flipH="1">
              <a:off x="5798696" y="2694781"/>
              <a:ext cx="304800" cy="333375"/>
            </a:xfrm>
            <a:custGeom>
              <a:avLst/>
              <a:gdLst>
                <a:gd name="T0" fmla="*/ 109 w 111"/>
                <a:gd name="T1" fmla="*/ 75 h 121"/>
                <a:gd name="T2" fmla="*/ 49 w 111"/>
                <a:gd name="T3" fmla="*/ 63 h 121"/>
                <a:gd name="T4" fmla="*/ 3 w 111"/>
                <a:gd name="T5" fmla="*/ 0 h 121"/>
                <a:gd name="T6" fmla="*/ 0 w 111"/>
                <a:gd name="T7" fmla="*/ 2 h 121"/>
                <a:gd name="T8" fmla="*/ 46 w 111"/>
                <a:gd name="T9" fmla="*/ 64 h 121"/>
                <a:gd name="T10" fmla="*/ 5 w 111"/>
                <a:gd name="T11" fmla="*/ 111 h 121"/>
                <a:gd name="T12" fmla="*/ 6 w 111"/>
                <a:gd name="T13" fmla="*/ 112 h 121"/>
                <a:gd name="T14" fmla="*/ 38 w 111"/>
                <a:gd name="T15" fmla="*/ 109 h 121"/>
                <a:gd name="T16" fmla="*/ 38 w 111"/>
                <a:gd name="T17" fmla="*/ 109 h 121"/>
                <a:gd name="T18" fmla="*/ 53 w 111"/>
                <a:gd name="T19" fmla="*/ 114 h 121"/>
                <a:gd name="T20" fmla="*/ 65 w 111"/>
                <a:gd name="T21" fmla="*/ 100 h 121"/>
                <a:gd name="T22" fmla="*/ 81 w 111"/>
                <a:gd name="T23" fmla="*/ 104 h 121"/>
                <a:gd name="T24" fmla="*/ 89 w 111"/>
                <a:gd name="T25" fmla="*/ 90 h 121"/>
                <a:gd name="T26" fmla="*/ 106 w 111"/>
                <a:gd name="T27" fmla="*/ 89 h 121"/>
                <a:gd name="T28" fmla="*/ 109 w 111"/>
                <a:gd name="T29" fmla="*/ 7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1" h="121">
                  <a:moveTo>
                    <a:pt x="109" y="75"/>
                  </a:moveTo>
                  <a:cubicBezTo>
                    <a:pt x="101" y="53"/>
                    <a:pt x="66" y="58"/>
                    <a:pt x="49" y="63"/>
                  </a:cubicBezTo>
                  <a:cubicBezTo>
                    <a:pt x="41" y="38"/>
                    <a:pt x="21" y="18"/>
                    <a:pt x="3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18" y="21"/>
                    <a:pt x="35" y="40"/>
                    <a:pt x="46" y="64"/>
                  </a:cubicBezTo>
                  <a:cubicBezTo>
                    <a:pt x="28" y="72"/>
                    <a:pt x="6" y="89"/>
                    <a:pt x="5" y="111"/>
                  </a:cubicBezTo>
                  <a:cubicBezTo>
                    <a:pt x="5" y="111"/>
                    <a:pt x="5" y="112"/>
                    <a:pt x="6" y="112"/>
                  </a:cubicBezTo>
                  <a:cubicBezTo>
                    <a:pt x="14" y="121"/>
                    <a:pt x="31" y="117"/>
                    <a:pt x="38" y="109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41" y="114"/>
                    <a:pt x="47" y="117"/>
                    <a:pt x="53" y="114"/>
                  </a:cubicBezTo>
                  <a:cubicBezTo>
                    <a:pt x="58" y="111"/>
                    <a:pt x="64" y="106"/>
                    <a:pt x="65" y="100"/>
                  </a:cubicBezTo>
                  <a:cubicBezTo>
                    <a:pt x="70" y="103"/>
                    <a:pt x="75" y="106"/>
                    <a:pt x="81" y="104"/>
                  </a:cubicBezTo>
                  <a:cubicBezTo>
                    <a:pt x="86" y="101"/>
                    <a:pt x="89" y="96"/>
                    <a:pt x="89" y="90"/>
                  </a:cubicBezTo>
                  <a:cubicBezTo>
                    <a:pt x="95" y="93"/>
                    <a:pt x="101" y="93"/>
                    <a:pt x="106" y="89"/>
                  </a:cubicBezTo>
                  <a:cubicBezTo>
                    <a:pt x="110" y="86"/>
                    <a:pt x="111" y="79"/>
                    <a:pt x="109" y="7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69"/>
            <p:cNvSpPr/>
            <p:nvPr/>
          </p:nvSpPr>
          <p:spPr bwMode="auto">
            <a:xfrm flipH="1">
              <a:off x="4696971" y="1980405"/>
              <a:ext cx="493713" cy="571500"/>
            </a:xfrm>
            <a:custGeom>
              <a:avLst/>
              <a:gdLst>
                <a:gd name="T0" fmla="*/ 175 w 180"/>
                <a:gd name="T1" fmla="*/ 36 h 208"/>
                <a:gd name="T2" fmla="*/ 159 w 180"/>
                <a:gd name="T3" fmla="*/ 35 h 208"/>
                <a:gd name="T4" fmla="*/ 151 w 180"/>
                <a:gd name="T5" fmla="*/ 21 h 208"/>
                <a:gd name="T6" fmla="*/ 135 w 180"/>
                <a:gd name="T7" fmla="*/ 24 h 208"/>
                <a:gd name="T8" fmla="*/ 124 w 180"/>
                <a:gd name="T9" fmla="*/ 10 h 208"/>
                <a:gd name="T10" fmla="*/ 109 w 180"/>
                <a:gd name="T11" fmla="*/ 14 h 208"/>
                <a:gd name="T12" fmla="*/ 108 w 180"/>
                <a:gd name="T13" fmla="*/ 14 h 208"/>
                <a:gd name="T14" fmla="*/ 76 w 180"/>
                <a:gd name="T15" fmla="*/ 10 h 208"/>
                <a:gd name="T16" fmla="*/ 75 w 180"/>
                <a:gd name="T17" fmla="*/ 11 h 208"/>
                <a:gd name="T18" fmla="*/ 115 w 180"/>
                <a:gd name="T19" fmla="*/ 59 h 208"/>
                <a:gd name="T20" fmla="*/ 46 w 180"/>
                <a:gd name="T21" fmla="*/ 138 h 208"/>
                <a:gd name="T22" fmla="*/ 0 w 180"/>
                <a:gd name="T23" fmla="*/ 208 h 208"/>
                <a:gd name="T24" fmla="*/ 0 w 180"/>
                <a:gd name="T25" fmla="*/ 208 h 208"/>
                <a:gd name="T26" fmla="*/ 1 w 180"/>
                <a:gd name="T27" fmla="*/ 208 h 208"/>
                <a:gd name="T28" fmla="*/ 2 w 180"/>
                <a:gd name="T29" fmla="*/ 207 h 208"/>
                <a:gd name="T30" fmla="*/ 4 w 180"/>
                <a:gd name="T31" fmla="*/ 206 h 208"/>
                <a:gd name="T32" fmla="*/ 58 w 180"/>
                <a:gd name="T33" fmla="*/ 131 h 208"/>
                <a:gd name="T34" fmla="*/ 117 w 180"/>
                <a:gd name="T35" fmla="*/ 61 h 208"/>
                <a:gd name="T36" fmla="*/ 177 w 180"/>
                <a:gd name="T37" fmla="*/ 51 h 208"/>
                <a:gd name="T38" fmla="*/ 175 w 180"/>
                <a:gd name="T39" fmla="*/ 36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0" h="208">
                  <a:moveTo>
                    <a:pt x="175" y="36"/>
                  </a:moveTo>
                  <a:cubicBezTo>
                    <a:pt x="171" y="32"/>
                    <a:pt x="164" y="32"/>
                    <a:pt x="159" y="35"/>
                  </a:cubicBezTo>
                  <a:cubicBezTo>
                    <a:pt x="159" y="29"/>
                    <a:pt x="156" y="23"/>
                    <a:pt x="151" y="21"/>
                  </a:cubicBezTo>
                  <a:cubicBezTo>
                    <a:pt x="146" y="19"/>
                    <a:pt x="140" y="21"/>
                    <a:pt x="135" y="24"/>
                  </a:cubicBezTo>
                  <a:cubicBezTo>
                    <a:pt x="134" y="18"/>
                    <a:pt x="129" y="13"/>
                    <a:pt x="124" y="10"/>
                  </a:cubicBezTo>
                  <a:cubicBezTo>
                    <a:pt x="118" y="7"/>
                    <a:pt x="112" y="9"/>
                    <a:pt x="109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02" y="6"/>
                    <a:pt x="85" y="0"/>
                    <a:pt x="76" y="10"/>
                  </a:cubicBezTo>
                  <a:cubicBezTo>
                    <a:pt x="76" y="10"/>
                    <a:pt x="75" y="10"/>
                    <a:pt x="75" y="11"/>
                  </a:cubicBezTo>
                  <a:cubicBezTo>
                    <a:pt x="75" y="32"/>
                    <a:pt x="97" y="50"/>
                    <a:pt x="115" y="59"/>
                  </a:cubicBezTo>
                  <a:cubicBezTo>
                    <a:pt x="98" y="91"/>
                    <a:pt x="72" y="113"/>
                    <a:pt x="46" y="138"/>
                  </a:cubicBezTo>
                  <a:cubicBezTo>
                    <a:pt x="26" y="157"/>
                    <a:pt x="4" y="180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08"/>
                    <a:pt x="2" y="208"/>
                    <a:pt x="2" y="207"/>
                  </a:cubicBezTo>
                  <a:cubicBezTo>
                    <a:pt x="3" y="207"/>
                    <a:pt x="3" y="206"/>
                    <a:pt x="4" y="206"/>
                  </a:cubicBezTo>
                  <a:cubicBezTo>
                    <a:pt x="13" y="175"/>
                    <a:pt x="35" y="153"/>
                    <a:pt x="58" y="131"/>
                  </a:cubicBezTo>
                  <a:cubicBezTo>
                    <a:pt x="80" y="111"/>
                    <a:pt x="106" y="89"/>
                    <a:pt x="117" y="61"/>
                  </a:cubicBezTo>
                  <a:cubicBezTo>
                    <a:pt x="134" y="66"/>
                    <a:pt x="169" y="72"/>
                    <a:pt x="177" y="51"/>
                  </a:cubicBezTo>
                  <a:cubicBezTo>
                    <a:pt x="180" y="46"/>
                    <a:pt x="179" y="40"/>
                    <a:pt x="175" y="36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70"/>
            <p:cNvSpPr/>
            <p:nvPr/>
          </p:nvSpPr>
          <p:spPr bwMode="auto">
            <a:xfrm flipH="1">
              <a:off x="2584009" y="2062955"/>
              <a:ext cx="139700" cy="342900"/>
            </a:xfrm>
            <a:custGeom>
              <a:avLst/>
              <a:gdLst>
                <a:gd name="T0" fmla="*/ 19 w 51"/>
                <a:gd name="T1" fmla="*/ 3 h 125"/>
                <a:gd name="T2" fmla="*/ 17 w 51"/>
                <a:gd name="T3" fmla="*/ 4 h 125"/>
                <a:gd name="T4" fmla="*/ 33 w 51"/>
                <a:gd name="T5" fmla="*/ 124 h 125"/>
                <a:gd name="T6" fmla="*/ 33 w 51"/>
                <a:gd name="T7" fmla="*/ 124 h 125"/>
                <a:gd name="T8" fmla="*/ 34 w 51"/>
                <a:gd name="T9" fmla="*/ 125 h 125"/>
                <a:gd name="T10" fmla="*/ 35 w 51"/>
                <a:gd name="T11" fmla="*/ 124 h 125"/>
                <a:gd name="T12" fmla="*/ 34 w 51"/>
                <a:gd name="T13" fmla="*/ 123 h 125"/>
                <a:gd name="T14" fmla="*/ 48 w 51"/>
                <a:gd name="T15" fmla="*/ 66 h 125"/>
                <a:gd name="T16" fmla="*/ 23 w 51"/>
                <a:gd name="T17" fmla="*/ 2 h 125"/>
                <a:gd name="T18" fmla="*/ 19 w 51"/>
                <a:gd name="T19" fmla="*/ 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125">
                  <a:moveTo>
                    <a:pt x="19" y="3"/>
                  </a:moveTo>
                  <a:cubicBezTo>
                    <a:pt x="18" y="3"/>
                    <a:pt x="17" y="3"/>
                    <a:pt x="17" y="4"/>
                  </a:cubicBezTo>
                  <a:cubicBezTo>
                    <a:pt x="1" y="43"/>
                    <a:pt x="0" y="93"/>
                    <a:pt x="33" y="124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3" y="124"/>
                    <a:pt x="33" y="125"/>
                    <a:pt x="34" y="125"/>
                  </a:cubicBezTo>
                  <a:cubicBezTo>
                    <a:pt x="34" y="125"/>
                    <a:pt x="35" y="124"/>
                    <a:pt x="35" y="124"/>
                  </a:cubicBezTo>
                  <a:cubicBezTo>
                    <a:pt x="34" y="124"/>
                    <a:pt x="34" y="124"/>
                    <a:pt x="34" y="123"/>
                  </a:cubicBezTo>
                  <a:cubicBezTo>
                    <a:pt x="51" y="112"/>
                    <a:pt x="50" y="83"/>
                    <a:pt x="48" y="66"/>
                  </a:cubicBezTo>
                  <a:cubicBezTo>
                    <a:pt x="45" y="43"/>
                    <a:pt x="37" y="19"/>
                    <a:pt x="23" y="2"/>
                  </a:cubicBezTo>
                  <a:cubicBezTo>
                    <a:pt x="21" y="0"/>
                    <a:pt x="19" y="1"/>
                    <a:pt x="19" y="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71"/>
            <p:cNvSpPr/>
            <p:nvPr/>
          </p:nvSpPr>
          <p:spPr bwMode="auto">
            <a:xfrm flipH="1">
              <a:off x="2258571" y="2108993"/>
              <a:ext cx="555625" cy="530225"/>
            </a:xfrm>
            <a:custGeom>
              <a:avLst/>
              <a:gdLst>
                <a:gd name="T0" fmla="*/ 181 w 203"/>
                <a:gd name="T1" fmla="*/ 65 h 193"/>
                <a:gd name="T2" fmla="*/ 176 w 203"/>
                <a:gd name="T3" fmla="*/ 40 h 193"/>
                <a:gd name="T4" fmla="*/ 151 w 203"/>
                <a:gd name="T5" fmla="*/ 32 h 193"/>
                <a:gd name="T6" fmla="*/ 118 w 203"/>
                <a:gd name="T7" fmla="*/ 21 h 193"/>
                <a:gd name="T8" fmla="*/ 121 w 203"/>
                <a:gd name="T9" fmla="*/ 47 h 193"/>
                <a:gd name="T10" fmla="*/ 131 w 203"/>
                <a:gd name="T11" fmla="*/ 70 h 193"/>
                <a:gd name="T12" fmla="*/ 62 w 203"/>
                <a:gd name="T13" fmla="*/ 110 h 193"/>
                <a:gd name="T14" fmla="*/ 47 w 203"/>
                <a:gd name="T15" fmla="*/ 124 h 193"/>
                <a:gd name="T16" fmla="*/ 46 w 203"/>
                <a:gd name="T17" fmla="*/ 126 h 193"/>
                <a:gd name="T18" fmla="*/ 1 w 203"/>
                <a:gd name="T19" fmla="*/ 174 h 193"/>
                <a:gd name="T20" fmla="*/ 2 w 203"/>
                <a:gd name="T21" fmla="*/ 175 h 193"/>
                <a:gd name="T22" fmla="*/ 26 w 203"/>
                <a:gd name="T23" fmla="*/ 154 h 193"/>
                <a:gd name="T24" fmla="*/ 46 w 203"/>
                <a:gd name="T25" fmla="*/ 131 h 193"/>
                <a:gd name="T26" fmla="*/ 89 w 203"/>
                <a:gd name="T27" fmla="*/ 176 h 193"/>
                <a:gd name="T28" fmla="*/ 152 w 203"/>
                <a:gd name="T29" fmla="*/ 188 h 193"/>
                <a:gd name="T30" fmla="*/ 152 w 203"/>
                <a:gd name="T31" fmla="*/ 185 h 193"/>
                <a:gd name="T32" fmla="*/ 111 w 203"/>
                <a:gd name="T33" fmla="*/ 136 h 193"/>
                <a:gd name="T34" fmla="*/ 54 w 203"/>
                <a:gd name="T35" fmla="*/ 123 h 193"/>
                <a:gd name="T36" fmla="*/ 57 w 203"/>
                <a:gd name="T37" fmla="*/ 120 h 193"/>
                <a:gd name="T38" fmla="*/ 94 w 203"/>
                <a:gd name="T39" fmla="*/ 92 h 193"/>
                <a:gd name="T40" fmla="*/ 133 w 203"/>
                <a:gd name="T41" fmla="*/ 73 h 193"/>
                <a:gd name="T42" fmla="*/ 133 w 203"/>
                <a:gd name="T43" fmla="*/ 73 h 193"/>
                <a:gd name="T44" fmla="*/ 134 w 203"/>
                <a:gd name="T45" fmla="*/ 74 h 193"/>
                <a:gd name="T46" fmla="*/ 187 w 203"/>
                <a:gd name="T47" fmla="*/ 95 h 193"/>
                <a:gd name="T48" fmla="*/ 181 w 203"/>
                <a:gd name="T49" fmla="*/ 6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193">
                  <a:moveTo>
                    <a:pt x="181" y="65"/>
                  </a:moveTo>
                  <a:cubicBezTo>
                    <a:pt x="183" y="57"/>
                    <a:pt x="181" y="48"/>
                    <a:pt x="176" y="40"/>
                  </a:cubicBezTo>
                  <a:cubicBezTo>
                    <a:pt x="171" y="33"/>
                    <a:pt x="160" y="28"/>
                    <a:pt x="151" y="32"/>
                  </a:cubicBezTo>
                  <a:cubicBezTo>
                    <a:pt x="147" y="19"/>
                    <a:pt x="126" y="0"/>
                    <a:pt x="118" y="21"/>
                  </a:cubicBezTo>
                  <a:cubicBezTo>
                    <a:pt x="115" y="29"/>
                    <a:pt x="118" y="40"/>
                    <a:pt x="121" y="47"/>
                  </a:cubicBezTo>
                  <a:cubicBezTo>
                    <a:pt x="123" y="55"/>
                    <a:pt x="126" y="63"/>
                    <a:pt x="131" y="70"/>
                  </a:cubicBezTo>
                  <a:cubicBezTo>
                    <a:pt x="106" y="77"/>
                    <a:pt x="81" y="93"/>
                    <a:pt x="62" y="110"/>
                  </a:cubicBezTo>
                  <a:cubicBezTo>
                    <a:pt x="56" y="115"/>
                    <a:pt x="52" y="119"/>
                    <a:pt x="47" y="124"/>
                  </a:cubicBezTo>
                  <a:cubicBezTo>
                    <a:pt x="46" y="124"/>
                    <a:pt x="46" y="125"/>
                    <a:pt x="46" y="126"/>
                  </a:cubicBezTo>
                  <a:cubicBezTo>
                    <a:pt x="31" y="142"/>
                    <a:pt x="17" y="159"/>
                    <a:pt x="1" y="174"/>
                  </a:cubicBezTo>
                  <a:cubicBezTo>
                    <a:pt x="0" y="175"/>
                    <a:pt x="1" y="176"/>
                    <a:pt x="2" y="175"/>
                  </a:cubicBezTo>
                  <a:cubicBezTo>
                    <a:pt x="11" y="170"/>
                    <a:pt x="19" y="162"/>
                    <a:pt x="26" y="154"/>
                  </a:cubicBezTo>
                  <a:cubicBezTo>
                    <a:pt x="33" y="146"/>
                    <a:pt x="39" y="138"/>
                    <a:pt x="46" y="131"/>
                  </a:cubicBezTo>
                  <a:cubicBezTo>
                    <a:pt x="52" y="151"/>
                    <a:pt x="71" y="166"/>
                    <a:pt x="89" y="176"/>
                  </a:cubicBezTo>
                  <a:cubicBezTo>
                    <a:pt x="107" y="185"/>
                    <a:pt x="132" y="193"/>
                    <a:pt x="152" y="188"/>
                  </a:cubicBezTo>
                  <a:cubicBezTo>
                    <a:pt x="154" y="187"/>
                    <a:pt x="154" y="185"/>
                    <a:pt x="152" y="185"/>
                  </a:cubicBezTo>
                  <a:cubicBezTo>
                    <a:pt x="147" y="164"/>
                    <a:pt x="128" y="146"/>
                    <a:pt x="111" y="136"/>
                  </a:cubicBezTo>
                  <a:cubicBezTo>
                    <a:pt x="96" y="127"/>
                    <a:pt x="72" y="119"/>
                    <a:pt x="54" y="123"/>
                  </a:cubicBezTo>
                  <a:cubicBezTo>
                    <a:pt x="55" y="122"/>
                    <a:pt x="56" y="121"/>
                    <a:pt x="57" y="120"/>
                  </a:cubicBezTo>
                  <a:cubicBezTo>
                    <a:pt x="68" y="109"/>
                    <a:pt x="80" y="100"/>
                    <a:pt x="94" y="92"/>
                  </a:cubicBezTo>
                  <a:cubicBezTo>
                    <a:pt x="106" y="85"/>
                    <a:pt x="120" y="80"/>
                    <a:pt x="133" y="73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33" y="74"/>
                    <a:pt x="134" y="74"/>
                    <a:pt x="134" y="74"/>
                  </a:cubicBezTo>
                  <a:cubicBezTo>
                    <a:pt x="148" y="88"/>
                    <a:pt x="167" y="104"/>
                    <a:pt x="187" y="95"/>
                  </a:cubicBezTo>
                  <a:cubicBezTo>
                    <a:pt x="203" y="88"/>
                    <a:pt x="193" y="70"/>
                    <a:pt x="181" y="6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E59AF5-EF36-4F21-887F-7A877F937721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jpe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hyperlink" Target="https://github.com/usc-isi-i2/rlt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hyperlink" Target="https://github.com/usc-isi-i2" TargetMode="External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hoto, many, bunch, covered&#10;&#10;Description automatically generat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0" r="6660" b="2"/>
          <a:stretch>
            <a:fillRect/>
          </a:stretch>
        </p:blipFill>
        <p:spPr>
          <a:xfrm>
            <a:off x="3413051" y="1473675"/>
            <a:ext cx="5127358" cy="3760237"/>
          </a:xfrm>
          <a:prstGeom prst="rect">
            <a:avLst/>
          </a:prstGeom>
        </p:spPr>
      </p:pic>
      <p:pic>
        <p:nvPicPr>
          <p:cNvPr id="79" name="Picture 74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29"/>
          <a:stretch>
            <a:fillRect/>
          </a:stretch>
        </p:blipFill>
        <p:spPr>
          <a:xfrm>
            <a:off x="2611090" y="1270481"/>
            <a:ext cx="6544340" cy="4317037"/>
          </a:xfrm>
          <a:custGeom>
            <a:avLst/>
            <a:gdLst>
              <a:gd name="connsiteX0" fmla="*/ 0 w 8725786"/>
              <a:gd name="connsiteY0" fmla="*/ 0 h 5756049"/>
              <a:gd name="connsiteX1" fmla="*/ 8725786 w 8725786"/>
              <a:gd name="connsiteY1" fmla="*/ 0 h 5756049"/>
              <a:gd name="connsiteX2" fmla="*/ 8725786 w 8725786"/>
              <a:gd name="connsiteY2" fmla="*/ 5756049 h 5756049"/>
              <a:gd name="connsiteX3" fmla="*/ 0 w 8725786"/>
              <a:gd name="connsiteY3" fmla="*/ 5756049 h 575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25786" h="5756049">
                <a:moveTo>
                  <a:pt x="0" y="0"/>
                </a:moveTo>
                <a:lnTo>
                  <a:pt x="8725786" y="0"/>
                </a:lnTo>
                <a:lnTo>
                  <a:pt x="8725786" y="5756049"/>
                </a:lnTo>
                <a:lnTo>
                  <a:pt x="0" y="5756049"/>
                </a:lnTo>
                <a:close/>
              </a:path>
            </a:pathLst>
          </a:custGeom>
        </p:spPr>
      </p:pic>
      <p:sp>
        <p:nvSpPr>
          <p:cNvPr id="145" name="文本框 5"/>
          <p:cNvSpPr txBox="1">
            <a:spLocks noChangeArrowheads="1"/>
          </p:cNvSpPr>
          <p:nvPr/>
        </p:nvSpPr>
        <p:spPr bwMode="auto">
          <a:xfrm>
            <a:off x="76835" y="1981835"/>
            <a:ext cx="4075430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Korean-Pop WIKI</a:t>
            </a:r>
            <a:endParaRPr lang="en-US" sz="5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5400" b="1" dirty="0">
              <a:solidFill>
                <a:srgbClr val="FF786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9" name="文本框 8"/>
          <p:cNvSpPr txBox="1">
            <a:spLocks noChangeArrowheads="1"/>
          </p:cNvSpPr>
          <p:nvPr/>
        </p:nvSpPr>
        <p:spPr bwMode="auto">
          <a:xfrm>
            <a:off x="367664" y="3975100"/>
            <a:ext cx="325247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Xiaoyue</a:t>
            </a:r>
            <a:r>
              <a:rPr lang="en-US" altLang="zh-CN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 Chen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8" name="文本框 8"/>
          <p:cNvSpPr txBox="1">
            <a:spLocks noChangeArrowheads="1"/>
          </p:cNvSpPr>
          <p:nvPr/>
        </p:nvSpPr>
        <p:spPr bwMode="auto">
          <a:xfrm>
            <a:off x="574040" y="4344670"/>
            <a:ext cx="283908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Qiuke Wang</a:t>
            </a:r>
          </a:p>
        </p:txBody>
      </p:sp>
    </p:spTree>
  </p:cSld>
  <p:clrMapOvr>
    <a:masterClrMapping/>
  </p:clrMapOvr>
  <p:transition advClick="0" advTm="10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>
            <a:extLst>
              <a:ext uri="{FF2B5EF4-FFF2-40B4-BE49-F238E27FC236}">
                <a16:creationId xmlns:a16="http://schemas.microsoft.com/office/drawing/2014/main" id="{825827DE-8E08-1E49-A799-944D2C1B98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680" y="287914"/>
            <a:ext cx="181164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Web</a:t>
            </a:r>
          </a:p>
        </p:txBody>
      </p:sp>
      <p:sp>
        <p:nvSpPr>
          <p:cNvPr id="5" name="文本框 5">
            <a:extLst>
              <a:ext uri="{FF2B5EF4-FFF2-40B4-BE49-F238E27FC236}">
                <a16:creationId xmlns:a16="http://schemas.microsoft.com/office/drawing/2014/main" id="{CCAED5C6-E79B-2B48-8BF3-BF8E25DFF2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329" y="589773"/>
            <a:ext cx="33105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search</a:t>
            </a:r>
            <a:r>
              <a:rPr lang="zh-CN" altLang="en-US" sz="24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4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&amp; detail Page</a:t>
            </a:r>
          </a:p>
        </p:txBody>
      </p:sp>
      <p:pic>
        <p:nvPicPr>
          <p:cNvPr id="6" name="Picture 5" descr="A picture containing screenshot, sitting&#10;&#10;Description automatically generated">
            <a:extLst>
              <a:ext uri="{FF2B5EF4-FFF2-40B4-BE49-F238E27FC236}">
                <a16:creationId xmlns:a16="http://schemas.microsoft.com/office/drawing/2014/main" id="{E6A0323A-EFEF-C646-AE7C-1E24996F2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69" y="999853"/>
            <a:ext cx="4815540" cy="2691127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C0BB3C-05B3-194E-AC19-44F40F0D3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716" y="2745829"/>
            <a:ext cx="4613520" cy="2617866"/>
          </a:xfrm>
          <a:prstGeom prst="rect">
            <a:avLst/>
          </a:prstGeom>
        </p:spPr>
      </p:pic>
      <p:sp>
        <p:nvSpPr>
          <p:cNvPr id="9" name="Left Arrow Callout 8">
            <a:extLst>
              <a:ext uri="{FF2B5EF4-FFF2-40B4-BE49-F238E27FC236}">
                <a16:creationId xmlns:a16="http://schemas.microsoft.com/office/drawing/2014/main" id="{3937B0F9-0F49-9640-908A-2D035E842815}"/>
              </a:ext>
            </a:extLst>
          </p:cNvPr>
          <p:cNvSpPr/>
          <p:nvPr/>
        </p:nvSpPr>
        <p:spPr>
          <a:xfrm>
            <a:off x="5528318" y="1317736"/>
            <a:ext cx="1375012" cy="522473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44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General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Search(name)</a:t>
            </a:r>
            <a:endParaRPr lang="en-US" sz="1400" b="1" dirty="0"/>
          </a:p>
        </p:txBody>
      </p:sp>
      <p:sp>
        <p:nvSpPr>
          <p:cNvPr id="10" name="Down Arrow Callout 9">
            <a:extLst>
              <a:ext uri="{FF2B5EF4-FFF2-40B4-BE49-F238E27FC236}">
                <a16:creationId xmlns:a16="http://schemas.microsoft.com/office/drawing/2014/main" id="{4D39EEAF-AB8A-3B4F-9AAD-2092F335B03A}"/>
              </a:ext>
            </a:extLst>
          </p:cNvPr>
          <p:cNvSpPr/>
          <p:nvPr/>
        </p:nvSpPr>
        <p:spPr>
          <a:xfrm>
            <a:off x="5998410" y="1961410"/>
            <a:ext cx="881497" cy="713487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Advanced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Search</a:t>
            </a:r>
            <a:endParaRPr lang="en-US" sz="1400" b="1" dirty="0"/>
          </a:p>
        </p:txBody>
      </p:sp>
      <p:sp>
        <p:nvSpPr>
          <p:cNvPr id="11" name="Up Arrow Callout 10">
            <a:extLst>
              <a:ext uri="{FF2B5EF4-FFF2-40B4-BE49-F238E27FC236}">
                <a16:creationId xmlns:a16="http://schemas.microsoft.com/office/drawing/2014/main" id="{0F8A881F-0FE9-8F43-B311-0BA1B3472EDD}"/>
              </a:ext>
            </a:extLst>
          </p:cNvPr>
          <p:cNvSpPr/>
          <p:nvPr/>
        </p:nvSpPr>
        <p:spPr>
          <a:xfrm>
            <a:off x="2835720" y="3013371"/>
            <a:ext cx="910195" cy="666437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Search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Group</a:t>
            </a:r>
            <a:endParaRPr lang="en-US" sz="1400" b="1" dirty="0"/>
          </a:p>
        </p:txBody>
      </p:sp>
      <p:sp>
        <p:nvSpPr>
          <p:cNvPr id="12" name="Right Arrow Callout 11">
            <a:extLst>
              <a:ext uri="{FF2B5EF4-FFF2-40B4-BE49-F238E27FC236}">
                <a16:creationId xmlns:a16="http://schemas.microsoft.com/office/drawing/2014/main" id="{0D5D4743-4694-0F42-8C04-34E42600D9A9}"/>
              </a:ext>
            </a:extLst>
          </p:cNvPr>
          <p:cNvSpPr/>
          <p:nvPr/>
        </p:nvSpPr>
        <p:spPr>
          <a:xfrm>
            <a:off x="2835720" y="3779023"/>
            <a:ext cx="1380968" cy="442805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Search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Member</a:t>
            </a:r>
            <a:endParaRPr lang="en-US" sz="1400" b="1" dirty="0"/>
          </a:p>
        </p:txBody>
      </p:sp>
      <p:pic>
        <p:nvPicPr>
          <p:cNvPr id="18" name="Picture 1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E700B35-1D01-AB4B-B72D-DB830C4F6E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49" y="4603531"/>
            <a:ext cx="3878901" cy="212461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5BD57CA-52C3-F54D-A958-2C0F32EE61ED}"/>
              </a:ext>
            </a:extLst>
          </p:cNvPr>
          <p:cNvCxnSpPr/>
          <p:nvPr/>
        </p:nvCxnSpPr>
        <p:spPr>
          <a:xfrm>
            <a:off x="1208690" y="3584028"/>
            <a:ext cx="294289" cy="914400"/>
          </a:xfrm>
          <a:prstGeom prst="straightConnector1">
            <a:avLst/>
          </a:prstGeom>
          <a:ln w="38100">
            <a:solidFill>
              <a:srgbClr val="21B3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1512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组合 110"/>
          <p:cNvGrpSpPr/>
          <p:nvPr/>
        </p:nvGrpSpPr>
        <p:grpSpPr>
          <a:xfrm>
            <a:off x="4058146" y="937753"/>
            <a:ext cx="628926" cy="89203"/>
            <a:chOff x="4064994" y="3738475"/>
            <a:chExt cx="987048" cy="139997"/>
          </a:xfrm>
        </p:grpSpPr>
        <p:sp>
          <p:nvSpPr>
            <p:cNvPr id="112" name="椭圆 111"/>
            <p:cNvSpPr/>
            <p:nvPr/>
          </p:nvSpPr>
          <p:spPr>
            <a:xfrm>
              <a:off x="4064994" y="3738475"/>
              <a:ext cx="139997" cy="13999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113" name="椭圆 112"/>
            <p:cNvSpPr/>
            <p:nvPr/>
          </p:nvSpPr>
          <p:spPr>
            <a:xfrm>
              <a:off x="4276757" y="3738475"/>
              <a:ext cx="139997" cy="139997"/>
            </a:xfrm>
            <a:prstGeom prst="ellipse">
              <a:avLst/>
            </a:prstGeom>
            <a:solidFill>
              <a:srgbClr val="FEC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4488520" y="3738475"/>
              <a:ext cx="139997" cy="139997"/>
            </a:xfrm>
            <a:prstGeom prst="ellipse">
              <a:avLst/>
            </a:prstGeom>
            <a:solidFill>
              <a:srgbClr val="B28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115" name="椭圆 114"/>
            <p:cNvSpPr/>
            <p:nvPr/>
          </p:nvSpPr>
          <p:spPr>
            <a:xfrm>
              <a:off x="4700283" y="3738475"/>
              <a:ext cx="139997" cy="139997"/>
            </a:xfrm>
            <a:prstGeom prst="ellipse">
              <a:avLst/>
            </a:prstGeom>
            <a:solidFill>
              <a:srgbClr val="21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4912045" y="3738475"/>
              <a:ext cx="139997" cy="139997"/>
            </a:xfrm>
            <a:prstGeom prst="ellipse">
              <a:avLst/>
            </a:prstGeom>
            <a:solidFill>
              <a:srgbClr val="0C6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</p:grpSp>
      <p:sp>
        <p:nvSpPr>
          <p:cNvPr id="8" name="文本框 5"/>
          <p:cNvSpPr txBox="1">
            <a:spLocks noChangeArrowheads="1"/>
          </p:cNvSpPr>
          <p:nvPr/>
        </p:nvSpPr>
        <p:spPr bwMode="auto">
          <a:xfrm>
            <a:off x="3221464" y="291422"/>
            <a:ext cx="273664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Trend</a:t>
            </a:r>
            <a:r>
              <a:rPr lang="zh-CN" altLang="en-US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Page</a:t>
            </a:r>
          </a:p>
        </p:txBody>
      </p:sp>
      <p:sp>
        <p:nvSpPr>
          <p:cNvPr id="12" name="Down Arrow Callout 11">
            <a:extLst>
              <a:ext uri="{FF2B5EF4-FFF2-40B4-BE49-F238E27FC236}">
                <a16:creationId xmlns:a16="http://schemas.microsoft.com/office/drawing/2014/main" id="{FF7BF2B8-64BE-FC46-B563-89A9677179B1}"/>
              </a:ext>
            </a:extLst>
          </p:cNvPr>
          <p:cNvSpPr/>
          <p:nvPr/>
        </p:nvSpPr>
        <p:spPr>
          <a:xfrm>
            <a:off x="5574858" y="1345162"/>
            <a:ext cx="1888932" cy="1676428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Trend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Overview</a:t>
            </a:r>
            <a:endParaRPr lang="en-US" sz="2800" b="1" dirty="0"/>
          </a:p>
        </p:txBody>
      </p:sp>
      <p:sp>
        <p:nvSpPr>
          <p:cNvPr id="13" name="Up Arrow Callout 12">
            <a:extLst>
              <a:ext uri="{FF2B5EF4-FFF2-40B4-BE49-F238E27FC236}">
                <a16:creationId xmlns:a16="http://schemas.microsoft.com/office/drawing/2014/main" id="{52D66669-DACB-AB48-A671-434CFF017AA0}"/>
              </a:ext>
            </a:extLst>
          </p:cNvPr>
          <p:cNvSpPr/>
          <p:nvPr/>
        </p:nvSpPr>
        <p:spPr>
          <a:xfrm>
            <a:off x="934833" y="3963271"/>
            <a:ext cx="2286631" cy="1728481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Group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Overview</a:t>
            </a:r>
            <a:endParaRPr lang="en-US" sz="2800" b="1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945A78-9030-834F-959D-EF31EF5AB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951" y="3021590"/>
            <a:ext cx="3000049" cy="3308718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AF604330-8A96-B74A-87BD-77D7D7A67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435" y="3429000"/>
            <a:ext cx="2289531" cy="1996311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AC98E499-DA51-7E4D-871D-2C99576BBD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922" y="5009755"/>
            <a:ext cx="1638823" cy="1452880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3EC7C3D7-6A70-C841-BC2F-8F56CEAB5E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62" y="1540162"/>
            <a:ext cx="2385607" cy="2447352"/>
          </a:xfrm>
          <a:prstGeom prst="rect">
            <a:avLst/>
          </a:prstGeom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E4DCB42C-F190-4940-A45A-654FA34875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491" y="1496957"/>
            <a:ext cx="2677979" cy="199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46572"/>
      </p:ext>
    </p:extLst>
  </p:cSld>
  <p:clrMapOvr>
    <a:masterClrMapping/>
  </p:clrMapOvr>
  <p:transition spd="slow" advTm="44944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组合 110"/>
          <p:cNvGrpSpPr/>
          <p:nvPr/>
        </p:nvGrpSpPr>
        <p:grpSpPr>
          <a:xfrm>
            <a:off x="4058146" y="937753"/>
            <a:ext cx="628926" cy="89203"/>
            <a:chOff x="4064994" y="3738475"/>
            <a:chExt cx="987048" cy="139997"/>
          </a:xfrm>
        </p:grpSpPr>
        <p:sp>
          <p:nvSpPr>
            <p:cNvPr id="112" name="椭圆 111"/>
            <p:cNvSpPr/>
            <p:nvPr/>
          </p:nvSpPr>
          <p:spPr>
            <a:xfrm>
              <a:off x="4064994" y="3738475"/>
              <a:ext cx="139997" cy="13999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113" name="椭圆 112"/>
            <p:cNvSpPr/>
            <p:nvPr/>
          </p:nvSpPr>
          <p:spPr>
            <a:xfrm>
              <a:off x="4276757" y="3738475"/>
              <a:ext cx="139997" cy="139997"/>
            </a:xfrm>
            <a:prstGeom prst="ellipse">
              <a:avLst/>
            </a:prstGeom>
            <a:solidFill>
              <a:srgbClr val="FEC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4488520" y="3738475"/>
              <a:ext cx="139997" cy="139997"/>
            </a:xfrm>
            <a:prstGeom prst="ellipse">
              <a:avLst/>
            </a:prstGeom>
            <a:solidFill>
              <a:srgbClr val="B28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115" name="椭圆 114"/>
            <p:cNvSpPr/>
            <p:nvPr/>
          </p:nvSpPr>
          <p:spPr>
            <a:xfrm>
              <a:off x="4700283" y="3738475"/>
              <a:ext cx="139997" cy="139997"/>
            </a:xfrm>
            <a:prstGeom prst="ellipse">
              <a:avLst/>
            </a:prstGeom>
            <a:solidFill>
              <a:srgbClr val="21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4912045" y="3738475"/>
              <a:ext cx="139997" cy="139997"/>
            </a:xfrm>
            <a:prstGeom prst="ellipse">
              <a:avLst/>
            </a:prstGeom>
            <a:solidFill>
              <a:srgbClr val="0C6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</p:grpSp>
      <p:sp>
        <p:nvSpPr>
          <p:cNvPr id="8" name="文本框 5"/>
          <p:cNvSpPr txBox="1">
            <a:spLocks noChangeArrowheads="1"/>
          </p:cNvSpPr>
          <p:nvPr/>
        </p:nvSpPr>
        <p:spPr bwMode="auto">
          <a:xfrm>
            <a:off x="3812174" y="291422"/>
            <a:ext cx="155523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Query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058490-5A2F-064B-AA99-C7F18842E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38" y="1026956"/>
            <a:ext cx="7363272" cy="3757904"/>
          </a:xfrm>
          <a:prstGeom prst="rect">
            <a:avLst/>
          </a:prstGeom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EDB6120-2998-EF4D-8E60-AFDF17CFC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745" y="4784860"/>
            <a:ext cx="5951725" cy="175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08594"/>
      </p:ext>
    </p:extLst>
  </p:cSld>
  <p:clrMapOvr>
    <a:masterClrMapping/>
  </p:clrMapOvr>
  <p:transition spd="slow" advTm="44944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5"/>
          <p:cNvSpPr txBox="1">
            <a:spLocks noChangeArrowheads="1"/>
          </p:cNvSpPr>
          <p:nvPr/>
        </p:nvSpPr>
        <p:spPr bwMode="auto">
          <a:xfrm>
            <a:off x="3192605" y="291422"/>
            <a:ext cx="27943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Predict</a:t>
            </a:r>
            <a:r>
              <a:rPr lang="zh-CN" altLang="en-US" sz="24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4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Popularity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B481EF4-2AFB-EB4D-A151-81DD6D563AE7}"/>
              </a:ext>
            </a:extLst>
          </p:cNvPr>
          <p:cNvGrpSpPr/>
          <p:nvPr/>
        </p:nvGrpSpPr>
        <p:grpSpPr>
          <a:xfrm>
            <a:off x="1166655" y="5628529"/>
            <a:ext cx="6231249" cy="634247"/>
            <a:chOff x="1728417" y="4574631"/>
            <a:chExt cx="6231249" cy="634247"/>
          </a:xfrm>
        </p:grpSpPr>
        <p:sp>
          <p:nvSpPr>
            <p:cNvPr id="324" name="文本框 5">
              <a:extLst>
                <a:ext uri="{FF2B5EF4-FFF2-40B4-BE49-F238E27FC236}">
                  <a16:creationId xmlns:a16="http://schemas.microsoft.com/office/drawing/2014/main" id="{CF47849F-E388-834E-AD1F-178AFB8AC6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417" y="4574631"/>
              <a:ext cx="181164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Machine</a:t>
              </a:r>
              <a:r>
                <a:rPr lang="zh-CN" altLang="en-US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Learning</a:t>
              </a:r>
            </a:p>
          </p:txBody>
        </p:sp>
        <p:sp>
          <p:nvSpPr>
            <p:cNvPr id="325" name="文本框 5">
              <a:extLst>
                <a:ext uri="{FF2B5EF4-FFF2-40B4-BE49-F238E27FC236}">
                  <a16:creationId xmlns:a16="http://schemas.microsoft.com/office/drawing/2014/main" id="{8AAD83CF-D2D4-E54C-955B-0188A254F9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5423" y="4820348"/>
              <a:ext cx="18116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+</a:t>
              </a:r>
            </a:p>
          </p:txBody>
        </p:sp>
        <p:sp>
          <p:nvSpPr>
            <p:cNvPr id="326" name="文本框 5">
              <a:extLst>
                <a:ext uri="{FF2B5EF4-FFF2-40B4-BE49-F238E27FC236}">
                  <a16:creationId xmlns:a16="http://schemas.microsoft.com/office/drawing/2014/main" id="{B6E36BB8-D125-DF4C-9B99-91C67E20FC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8217" y="4624103"/>
              <a:ext cx="181164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Find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Similarity</a:t>
              </a:r>
            </a:p>
          </p:txBody>
        </p:sp>
        <p:sp>
          <p:nvSpPr>
            <p:cNvPr id="327" name="文本框 5">
              <a:extLst>
                <a:ext uri="{FF2B5EF4-FFF2-40B4-BE49-F238E27FC236}">
                  <a16:creationId xmlns:a16="http://schemas.microsoft.com/office/drawing/2014/main" id="{1EC1528D-C5A2-594E-93E3-862E61F9E7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5223" y="4847586"/>
              <a:ext cx="18116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+</a:t>
              </a:r>
            </a:p>
          </p:txBody>
        </p:sp>
        <p:sp>
          <p:nvSpPr>
            <p:cNvPr id="328" name="文本框 5">
              <a:extLst>
                <a:ext uri="{FF2B5EF4-FFF2-40B4-BE49-F238E27FC236}">
                  <a16:creationId xmlns:a16="http://schemas.microsoft.com/office/drawing/2014/main" id="{8668BF5E-DC96-7944-9A4E-0527A984EB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48017" y="4820348"/>
              <a:ext cx="18116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 dirty="0">
                  <a:solidFill>
                    <a:srgbClr val="FF78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SPARQL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A5CB30F-8D0F-E547-9D3F-8DF6DD02F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07" y="1054555"/>
            <a:ext cx="4369807" cy="3005259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C574749E-61E6-1945-A479-C4931A4C90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17" y="2859457"/>
            <a:ext cx="3703505" cy="1864886"/>
          </a:xfrm>
          <a:prstGeom prst="rect">
            <a:avLst/>
          </a:prstGeom>
        </p:spPr>
      </p:pic>
      <p:sp>
        <p:nvSpPr>
          <p:cNvPr id="20" name="矩形 12">
            <a:extLst>
              <a:ext uri="{FF2B5EF4-FFF2-40B4-BE49-F238E27FC236}">
                <a16:creationId xmlns:a16="http://schemas.microsoft.com/office/drawing/2014/main" id="{A8577DE0-D484-4441-BEBC-2D0732E25BB6}"/>
              </a:ext>
            </a:extLst>
          </p:cNvPr>
          <p:cNvSpPr/>
          <p:nvPr/>
        </p:nvSpPr>
        <p:spPr>
          <a:xfrm>
            <a:off x="4893039" y="1137467"/>
            <a:ext cx="3820037" cy="707886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How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to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predict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popularity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when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we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can’t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find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similar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group?</a:t>
            </a:r>
            <a:endParaRPr lang="zh-CN" altLang="en-US" sz="2000" dirty="0">
              <a:solidFill>
                <a:schemeClr val="bg1"/>
              </a:solidFill>
              <a:ea typeface="微软雅黑"/>
            </a:endParaRPr>
          </a:p>
        </p:txBody>
      </p:sp>
      <p:sp>
        <p:nvSpPr>
          <p:cNvPr id="21" name="矩形 12">
            <a:extLst>
              <a:ext uri="{FF2B5EF4-FFF2-40B4-BE49-F238E27FC236}">
                <a16:creationId xmlns:a16="http://schemas.microsoft.com/office/drawing/2014/main" id="{0893B2B9-7AD0-5244-9E52-8FC0F46EAB3D}"/>
              </a:ext>
            </a:extLst>
          </p:cNvPr>
          <p:cNvSpPr/>
          <p:nvPr/>
        </p:nvSpPr>
        <p:spPr>
          <a:xfrm>
            <a:off x="4893039" y="1903329"/>
            <a:ext cx="3820037" cy="2862322"/>
          </a:xfrm>
          <a:prstGeom prst="rect">
            <a:avLst/>
          </a:prstGeom>
          <a:solidFill>
            <a:srgbClr val="21B37A"/>
          </a:solidFill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Solution:</a:t>
            </a:r>
          </a:p>
          <a:p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Embedding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the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features(genre,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gender, company and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number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of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members).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Train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a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SVM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+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linear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regression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model.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Query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the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avg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popularity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basing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on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different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features,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then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add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the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predict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score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of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our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model.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Using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voting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method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to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get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the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final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21B37A"/>
                </a:highlight>
                <a:ea typeface="微软雅黑"/>
              </a:rPr>
              <a:t>score.</a:t>
            </a:r>
            <a:endParaRPr lang="zh-CN" altLang="en-US" sz="2000" dirty="0">
              <a:solidFill>
                <a:schemeClr val="bg1"/>
              </a:solidFill>
              <a:highlight>
                <a:srgbClr val="21B37A"/>
              </a:highlight>
              <a:ea typeface="微软雅黑"/>
            </a:endParaRPr>
          </a:p>
        </p:txBody>
      </p:sp>
    </p:spTree>
  </p:cSld>
  <p:clrMapOvr>
    <a:masterClrMapping/>
  </p:clrMapOvr>
  <p:transition spd="slow" advTm="44944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5"/>
          <p:cNvSpPr txBox="1">
            <a:spLocks noChangeArrowheads="1"/>
          </p:cNvSpPr>
          <p:nvPr/>
        </p:nvSpPr>
        <p:spPr bwMode="auto">
          <a:xfrm>
            <a:off x="3189916" y="486520"/>
            <a:ext cx="25298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Evaluation</a:t>
            </a:r>
          </a:p>
        </p:txBody>
      </p:sp>
      <p:grpSp>
        <p:nvGrpSpPr>
          <p:cNvPr id="32" name="组合 5">
            <a:extLst>
              <a:ext uri="{FF2B5EF4-FFF2-40B4-BE49-F238E27FC236}">
                <a16:creationId xmlns:a16="http://schemas.microsoft.com/office/drawing/2014/main" id="{4733F186-3A76-6E43-B7B0-883A0B71C443}"/>
              </a:ext>
            </a:extLst>
          </p:cNvPr>
          <p:cNvGrpSpPr/>
          <p:nvPr/>
        </p:nvGrpSpPr>
        <p:grpSpPr>
          <a:xfrm>
            <a:off x="932363" y="1585540"/>
            <a:ext cx="836246" cy="836246"/>
            <a:chOff x="1319484" y="1873415"/>
            <a:chExt cx="836246" cy="836246"/>
          </a:xfrm>
        </p:grpSpPr>
        <p:sp>
          <p:nvSpPr>
            <p:cNvPr id="33" name="椭圆 2">
              <a:extLst>
                <a:ext uri="{FF2B5EF4-FFF2-40B4-BE49-F238E27FC236}">
                  <a16:creationId xmlns:a16="http://schemas.microsoft.com/office/drawing/2014/main" id="{C5C8ED9E-A125-9949-A393-573EC005AF95}"/>
                </a:ext>
              </a:extLst>
            </p:cNvPr>
            <p:cNvSpPr/>
            <p:nvPr/>
          </p:nvSpPr>
          <p:spPr>
            <a:xfrm>
              <a:off x="1319484" y="1873415"/>
              <a:ext cx="836246" cy="83624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34" name="组合 51">
              <a:extLst>
                <a:ext uri="{FF2B5EF4-FFF2-40B4-BE49-F238E27FC236}">
                  <a16:creationId xmlns:a16="http://schemas.microsoft.com/office/drawing/2014/main" id="{E17B0B82-4C34-904D-8FDF-B2E31202F669}"/>
                </a:ext>
              </a:extLst>
            </p:cNvPr>
            <p:cNvGrpSpPr/>
            <p:nvPr/>
          </p:nvGrpSpPr>
          <p:grpSpPr>
            <a:xfrm>
              <a:off x="1513939" y="2067870"/>
              <a:ext cx="447337" cy="447336"/>
              <a:chOff x="2473104" y="2145028"/>
              <a:chExt cx="359165" cy="359165"/>
            </a:xfrm>
            <a:solidFill>
              <a:srgbClr val="FF7862"/>
            </a:solidFill>
          </p:grpSpPr>
          <p:sp>
            <p:nvSpPr>
              <p:cNvPr id="35" name="AutoShape 126">
                <a:extLst>
                  <a:ext uri="{FF2B5EF4-FFF2-40B4-BE49-F238E27FC236}">
                    <a16:creationId xmlns:a16="http://schemas.microsoft.com/office/drawing/2014/main" id="{E36DB5F1-45E0-2C4B-83C1-4952D79689B0}"/>
                  </a:ext>
                </a:extLst>
              </p:cNvPr>
              <p:cNvSpPr/>
              <p:nvPr/>
            </p:nvSpPr>
            <p:spPr bwMode="auto"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6" name="AutoShape 127">
                <a:extLst>
                  <a:ext uri="{FF2B5EF4-FFF2-40B4-BE49-F238E27FC236}">
                    <a16:creationId xmlns:a16="http://schemas.microsoft.com/office/drawing/2014/main" id="{8A9E6EFA-E606-6A4D-A574-1F332C3417A7}"/>
                  </a:ext>
                </a:extLst>
              </p:cNvPr>
              <p:cNvSpPr/>
              <p:nvPr/>
            </p:nvSpPr>
            <p:spPr bwMode="auto"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grpSp>
        <p:nvGrpSpPr>
          <p:cNvPr id="50" name="组合 30">
            <a:extLst>
              <a:ext uri="{FF2B5EF4-FFF2-40B4-BE49-F238E27FC236}">
                <a16:creationId xmlns:a16="http://schemas.microsoft.com/office/drawing/2014/main" id="{6D1BD3D8-F41F-F94E-87A7-853BF4097083}"/>
              </a:ext>
            </a:extLst>
          </p:cNvPr>
          <p:cNvGrpSpPr/>
          <p:nvPr/>
        </p:nvGrpSpPr>
        <p:grpSpPr>
          <a:xfrm>
            <a:off x="7333408" y="1612664"/>
            <a:ext cx="852707" cy="867493"/>
            <a:chOff x="7570479" y="1775864"/>
            <a:chExt cx="653168" cy="653168"/>
          </a:xfrm>
        </p:grpSpPr>
        <p:sp>
          <p:nvSpPr>
            <p:cNvPr id="51" name="椭圆 31">
              <a:extLst>
                <a:ext uri="{FF2B5EF4-FFF2-40B4-BE49-F238E27FC236}">
                  <a16:creationId xmlns:a16="http://schemas.microsoft.com/office/drawing/2014/main" id="{CE5AC8C5-F251-434B-A6C9-17D372BCB995}"/>
                </a:ext>
              </a:extLst>
            </p:cNvPr>
            <p:cNvSpPr/>
            <p:nvPr/>
          </p:nvSpPr>
          <p:spPr>
            <a:xfrm>
              <a:off x="7570479" y="1775864"/>
              <a:ext cx="653168" cy="6531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Freeform 871">
              <a:extLst>
                <a:ext uri="{FF2B5EF4-FFF2-40B4-BE49-F238E27FC236}">
                  <a16:creationId xmlns:a16="http://schemas.microsoft.com/office/drawing/2014/main" id="{D54DC891-010F-3645-B335-3944E529D5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29581" y="1882579"/>
              <a:ext cx="334963" cy="439738"/>
            </a:xfrm>
            <a:custGeom>
              <a:avLst/>
              <a:gdLst>
                <a:gd name="T0" fmla="*/ 79 w 218"/>
                <a:gd name="T1" fmla="*/ 0 h 286"/>
                <a:gd name="T2" fmla="*/ 36 w 218"/>
                <a:gd name="T3" fmla="*/ 30 h 286"/>
                <a:gd name="T4" fmla="*/ 56 w 218"/>
                <a:gd name="T5" fmla="*/ 77 h 286"/>
                <a:gd name="T6" fmla="*/ 81 w 218"/>
                <a:gd name="T7" fmla="*/ 120 h 286"/>
                <a:gd name="T8" fmla="*/ 96 w 218"/>
                <a:gd name="T9" fmla="*/ 149 h 286"/>
                <a:gd name="T10" fmla="*/ 137 w 218"/>
                <a:gd name="T11" fmla="*/ 87 h 286"/>
                <a:gd name="T12" fmla="*/ 89 w 218"/>
                <a:gd name="T13" fmla="*/ 23 h 286"/>
                <a:gd name="T14" fmla="*/ 61 w 218"/>
                <a:gd name="T15" fmla="*/ 51 h 286"/>
                <a:gd name="T16" fmla="*/ 119 w 218"/>
                <a:gd name="T17" fmla="*/ 92 h 286"/>
                <a:gd name="T18" fmla="*/ 84 w 218"/>
                <a:gd name="T19" fmla="*/ 92 h 286"/>
                <a:gd name="T20" fmla="*/ 66 w 218"/>
                <a:gd name="T21" fmla="*/ 61 h 286"/>
                <a:gd name="T22" fmla="*/ 67 w 218"/>
                <a:gd name="T23" fmla="*/ 74 h 286"/>
                <a:gd name="T24" fmla="*/ 67 w 218"/>
                <a:gd name="T25" fmla="*/ 74 h 286"/>
                <a:gd name="T26" fmla="*/ 124 w 218"/>
                <a:gd name="T27" fmla="*/ 100 h 286"/>
                <a:gd name="T28" fmla="*/ 108 w 218"/>
                <a:gd name="T29" fmla="*/ 133 h 286"/>
                <a:gd name="T30" fmla="*/ 10 w 218"/>
                <a:gd name="T31" fmla="*/ 178 h 286"/>
                <a:gd name="T32" fmla="*/ 58 w 218"/>
                <a:gd name="T33" fmla="*/ 96 h 286"/>
                <a:gd name="T34" fmla="*/ 55 w 218"/>
                <a:gd name="T35" fmla="*/ 183 h 286"/>
                <a:gd name="T36" fmla="*/ 99 w 218"/>
                <a:gd name="T37" fmla="*/ 240 h 286"/>
                <a:gd name="T38" fmla="*/ 131 w 218"/>
                <a:gd name="T39" fmla="*/ 204 h 286"/>
                <a:gd name="T40" fmla="*/ 118 w 218"/>
                <a:gd name="T41" fmla="*/ 191 h 286"/>
                <a:gd name="T42" fmla="*/ 215 w 218"/>
                <a:gd name="T43" fmla="*/ 202 h 286"/>
                <a:gd name="T44" fmla="*/ 164 w 218"/>
                <a:gd name="T45" fmla="*/ 231 h 286"/>
                <a:gd name="T46" fmla="*/ 210 w 218"/>
                <a:gd name="T47" fmla="*/ 272 h 286"/>
                <a:gd name="T48" fmla="*/ 3 w 218"/>
                <a:gd name="T49" fmla="*/ 284 h 286"/>
                <a:gd name="T50" fmla="*/ 70 w 218"/>
                <a:gd name="T51" fmla="*/ 272 h 286"/>
                <a:gd name="T52" fmla="*/ 6 w 218"/>
                <a:gd name="T53" fmla="*/ 209 h 286"/>
                <a:gd name="T54" fmla="*/ 23 w 218"/>
                <a:gd name="T55" fmla="*/ 185 h 286"/>
                <a:gd name="T56" fmla="*/ 23 w 218"/>
                <a:gd name="T57" fmla="*/ 185 h 286"/>
                <a:gd name="T58" fmla="*/ 157 w 218"/>
                <a:gd name="T59" fmla="*/ 216 h 286"/>
                <a:gd name="T60" fmla="*/ 143 w 218"/>
                <a:gd name="T61" fmla="*/ 204 h 286"/>
                <a:gd name="T62" fmla="*/ 149 w 218"/>
                <a:gd name="T63" fmla="*/ 128 h 286"/>
                <a:gd name="T64" fmla="*/ 148 w 218"/>
                <a:gd name="T65" fmla="*/ 149 h 286"/>
                <a:gd name="T66" fmla="*/ 135 w 218"/>
                <a:gd name="T67" fmla="*/ 161 h 286"/>
                <a:gd name="T68" fmla="*/ 116 w 218"/>
                <a:gd name="T69" fmla="*/ 17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8" h="286">
                  <a:moveTo>
                    <a:pt x="36" y="30"/>
                  </a:moveTo>
                  <a:cubicBezTo>
                    <a:pt x="41" y="13"/>
                    <a:pt x="63" y="6"/>
                    <a:pt x="79" y="0"/>
                  </a:cubicBezTo>
                  <a:cubicBezTo>
                    <a:pt x="84" y="11"/>
                    <a:pt x="68" y="21"/>
                    <a:pt x="61" y="30"/>
                  </a:cubicBezTo>
                  <a:cubicBezTo>
                    <a:pt x="53" y="30"/>
                    <a:pt x="44" y="30"/>
                    <a:pt x="36" y="30"/>
                  </a:cubicBezTo>
                  <a:close/>
                  <a:moveTo>
                    <a:pt x="48" y="47"/>
                  </a:moveTo>
                  <a:cubicBezTo>
                    <a:pt x="53" y="57"/>
                    <a:pt x="59" y="66"/>
                    <a:pt x="56" y="77"/>
                  </a:cubicBezTo>
                  <a:cubicBezTo>
                    <a:pt x="52" y="90"/>
                    <a:pt x="66" y="94"/>
                    <a:pt x="76" y="97"/>
                  </a:cubicBezTo>
                  <a:cubicBezTo>
                    <a:pt x="80" y="104"/>
                    <a:pt x="84" y="111"/>
                    <a:pt x="81" y="120"/>
                  </a:cubicBezTo>
                  <a:cubicBezTo>
                    <a:pt x="90" y="121"/>
                    <a:pt x="94" y="129"/>
                    <a:pt x="98" y="135"/>
                  </a:cubicBezTo>
                  <a:cubicBezTo>
                    <a:pt x="97" y="140"/>
                    <a:pt x="97" y="145"/>
                    <a:pt x="96" y="149"/>
                  </a:cubicBezTo>
                  <a:cubicBezTo>
                    <a:pt x="117" y="142"/>
                    <a:pt x="137" y="131"/>
                    <a:pt x="154" y="117"/>
                  </a:cubicBezTo>
                  <a:cubicBezTo>
                    <a:pt x="144" y="110"/>
                    <a:pt x="130" y="101"/>
                    <a:pt x="137" y="87"/>
                  </a:cubicBezTo>
                  <a:cubicBezTo>
                    <a:pt x="135" y="87"/>
                    <a:pt x="131" y="85"/>
                    <a:pt x="129" y="84"/>
                  </a:cubicBezTo>
                  <a:cubicBezTo>
                    <a:pt x="112" y="67"/>
                    <a:pt x="106" y="41"/>
                    <a:pt x="89" y="23"/>
                  </a:cubicBezTo>
                  <a:cubicBezTo>
                    <a:pt x="75" y="30"/>
                    <a:pt x="61" y="39"/>
                    <a:pt x="48" y="47"/>
                  </a:cubicBezTo>
                  <a:close/>
                  <a:moveTo>
                    <a:pt x="61" y="51"/>
                  </a:moveTo>
                  <a:cubicBezTo>
                    <a:pt x="70" y="46"/>
                    <a:pt x="79" y="41"/>
                    <a:pt x="87" y="36"/>
                  </a:cubicBezTo>
                  <a:cubicBezTo>
                    <a:pt x="98" y="55"/>
                    <a:pt x="109" y="73"/>
                    <a:pt x="119" y="92"/>
                  </a:cubicBezTo>
                  <a:cubicBezTo>
                    <a:pt x="111" y="97"/>
                    <a:pt x="102" y="102"/>
                    <a:pt x="93" y="107"/>
                  </a:cubicBezTo>
                  <a:cubicBezTo>
                    <a:pt x="90" y="102"/>
                    <a:pt x="87" y="97"/>
                    <a:pt x="84" y="92"/>
                  </a:cubicBezTo>
                  <a:cubicBezTo>
                    <a:pt x="86" y="84"/>
                    <a:pt x="89" y="76"/>
                    <a:pt x="84" y="68"/>
                  </a:cubicBezTo>
                  <a:cubicBezTo>
                    <a:pt x="80" y="63"/>
                    <a:pt x="72" y="63"/>
                    <a:pt x="66" y="61"/>
                  </a:cubicBezTo>
                  <a:cubicBezTo>
                    <a:pt x="64" y="57"/>
                    <a:pt x="62" y="54"/>
                    <a:pt x="61" y="51"/>
                  </a:cubicBezTo>
                  <a:close/>
                  <a:moveTo>
                    <a:pt x="67" y="74"/>
                  </a:moveTo>
                  <a:cubicBezTo>
                    <a:pt x="74" y="66"/>
                    <a:pt x="77" y="81"/>
                    <a:pt x="78" y="85"/>
                  </a:cubicBezTo>
                  <a:cubicBezTo>
                    <a:pt x="73" y="85"/>
                    <a:pt x="59" y="81"/>
                    <a:pt x="67" y="74"/>
                  </a:cubicBezTo>
                  <a:close/>
                  <a:moveTo>
                    <a:pt x="99" y="115"/>
                  </a:moveTo>
                  <a:cubicBezTo>
                    <a:pt x="107" y="110"/>
                    <a:pt x="116" y="105"/>
                    <a:pt x="124" y="100"/>
                  </a:cubicBezTo>
                  <a:cubicBezTo>
                    <a:pt x="128" y="107"/>
                    <a:pt x="131" y="113"/>
                    <a:pt x="135" y="119"/>
                  </a:cubicBezTo>
                  <a:cubicBezTo>
                    <a:pt x="126" y="124"/>
                    <a:pt x="117" y="129"/>
                    <a:pt x="108" y="133"/>
                  </a:cubicBezTo>
                  <a:cubicBezTo>
                    <a:pt x="105" y="127"/>
                    <a:pt x="102" y="121"/>
                    <a:pt x="99" y="115"/>
                  </a:cubicBezTo>
                  <a:close/>
                  <a:moveTo>
                    <a:pt x="10" y="178"/>
                  </a:moveTo>
                  <a:cubicBezTo>
                    <a:pt x="5" y="143"/>
                    <a:pt x="21" y="109"/>
                    <a:pt x="46" y="84"/>
                  </a:cubicBezTo>
                  <a:cubicBezTo>
                    <a:pt x="50" y="88"/>
                    <a:pt x="54" y="92"/>
                    <a:pt x="58" y="96"/>
                  </a:cubicBezTo>
                  <a:cubicBezTo>
                    <a:pt x="41" y="116"/>
                    <a:pt x="26" y="141"/>
                    <a:pt x="30" y="168"/>
                  </a:cubicBezTo>
                  <a:cubicBezTo>
                    <a:pt x="39" y="172"/>
                    <a:pt x="50" y="174"/>
                    <a:pt x="55" y="183"/>
                  </a:cubicBezTo>
                  <a:cubicBezTo>
                    <a:pt x="62" y="193"/>
                    <a:pt x="58" y="205"/>
                    <a:pt x="54" y="215"/>
                  </a:cubicBezTo>
                  <a:cubicBezTo>
                    <a:pt x="66" y="228"/>
                    <a:pt x="81" y="240"/>
                    <a:pt x="99" y="240"/>
                  </a:cubicBezTo>
                  <a:cubicBezTo>
                    <a:pt x="115" y="239"/>
                    <a:pt x="126" y="228"/>
                    <a:pt x="137" y="217"/>
                  </a:cubicBezTo>
                  <a:cubicBezTo>
                    <a:pt x="135" y="214"/>
                    <a:pt x="133" y="207"/>
                    <a:pt x="131" y="204"/>
                  </a:cubicBezTo>
                  <a:cubicBezTo>
                    <a:pt x="121" y="203"/>
                    <a:pt x="110" y="206"/>
                    <a:pt x="102" y="198"/>
                  </a:cubicBezTo>
                  <a:cubicBezTo>
                    <a:pt x="106" y="192"/>
                    <a:pt x="112" y="190"/>
                    <a:pt x="118" y="191"/>
                  </a:cubicBezTo>
                  <a:cubicBezTo>
                    <a:pt x="150" y="191"/>
                    <a:pt x="182" y="191"/>
                    <a:pt x="214" y="191"/>
                  </a:cubicBezTo>
                  <a:cubicBezTo>
                    <a:pt x="214" y="194"/>
                    <a:pt x="215" y="200"/>
                    <a:pt x="215" y="202"/>
                  </a:cubicBezTo>
                  <a:cubicBezTo>
                    <a:pt x="206" y="203"/>
                    <a:pt x="197" y="203"/>
                    <a:pt x="189" y="204"/>
                  </a:cubicBezTo>
                  <a:cubicBezTo>
                    <a:pt x="186" y="217"/>
                    <a:pt x="175" y="225"/>
                    <a:pt x="164" y="231"/>
                  </a:cubicBezTo>
                  <a:cubicBezTo>
                    <a:pt x="152" y="243"/>
                    <a:pt x="144" y="258"/>
                    <a:pt x="133" y="272"/>
                  </a:cubicBezTo>
                  <a:cubicBezTo>
                    <a:pt x="159" y="272"/>
                    <a:pt x="184" y="271"/>
                    <a:pt x="210" y="272"/>
                  </a:cubicBezTo>
                  <a:cubicBezTo>
                    <a:pt x="216" y="271"/>
                    <a:pt x="218" y="286"/>
                    <a:pt x="210" y="284"/>
                  </a:cubicBezTo>
                  <a:cubicBezTo>
                    <a:pt x="141" y="285"/>
                    <a:pt x="72" y="285"/>
                    <a:pt x="3" y="284"/>
                  </a:cubicBezTo>
                  <a:cubicBezTo>
                    <a:pt x="3" y="281"/>
                    <a:pt x="3" y="275"/>
                    <a:pt x="4" y="272"/>
                  </a:cubicBezTo>
                  <a:cubicBezTo>
                    <a:pt x="26" y="272"/>
                    <a:pt x="48" y="271"/>
                    <a:pt x="70" y="272"/>
                  </a:cubicBezTo>
                  <a:cubicBezTo>
                    <a:pt x="57" y="260"/>
                    <a:pt x="46" y="248"/>
                    <a:pt x="35" y="234"/>
                  </a:cubicBezTo>
                  <a:cubicBezTo>
                    <a:pt x="28" y="223"/>
                    <a:pt x="11" y="222"/>
                    <a:pt x="6" y="209"/>
                  </a:cubicBezTo>
                  <a:cubicBezTo>
                    <a:pt x="0" y="199"/>
                    <a:pt x="6" y="188"/>
                    <a:pt x="10" y="178"/>
                  </a:cubicBezTo>
                  <a:close/>
                  <a:moveTo>
                    <a:pt x="23" y="185"/>
                  </a:moveTo>
                  <a:cubicBezTo>
                    <a:pt x="7" y="195"/>
                    <a:pt x="24" y="222"/>
                    <a:pt x="39" y="210"/>
                  </a:cubicBezTo>
                  <a:cubicBezTo>
                    <a:pt x="55" y="200"/>
                    <a:pt x="39" y="174"/>
                    <a:pt x="23" y="185"/>
                  </a:cubicBezTo>
                  <a:close/>
                  <a:moveTo>
                    <a:pt x="143" y="204"/>
                  </a:moveTo>
                  <a:cubicBezTo>
                    <a:pt x="148" y="208"/>
                    <a:pt x="151" y="215"/>
                    <a:pt x="157" y="216"/>
                  </a:cubicBezTo>
                  <a:cubicBezTo>
                    <a:pt x="166" y="218"/>
                    <a:pt x="171" y="209"/>
                    <a:pt x="177" y="205"/>
                  </a:cubicBezTo>
                  <a:cubicBezTo>
                    <a:pt x="166" y="203"/>
                    <a:pt x="155" y="203"/>
                    <a:pt x="143" y="204"/>
                  </a:cubicBezTo>
                  <a:close/>
                  <a:moveTo>
                    <a:pt x="111" y="151"/>
                  </a:moveTo>
                  <a:cubicBezTo>
                    <a:pt x="123" y="143"/>
                    <a:pt x="137" y="136"/>
                    <a:pt x="149" y="128"/>
                  </a:cubicBezTo>
                  <a:cubicBezTo>
                    <a:pt x="155" y="135"/>
                    <a:pt x="161" y="140"/>
                    <a:pt x="167" y="146"/>
                  </a:cubicBezTo>
                  <a:cubicBezTo>
                    <a:pt x="160" y="147"/>
                    <a:pt x="154" y="148"/>
                    <a:pt x="148" y="149"/>
                  </a:cubicBezTo>
                  <a:cubicBezTo>
                    <a:pt x="147" y="156"/>
                    <a:pt x="146" y="163"/>
                    <a:pt x="145" y="170"/>
                  </a:cubicBezTo>
                  <a:cubicBezTo>
                    <a:pt x="142" y="167"/>
                    <a:pt x="139" y="164"/>
                    <a:pt x="135" y="161"/>
                  </a:cubicBezTo>
                  <a:cubicBezTo>
                    <a:pt x="133" y="161"/>
                    <a:pt x="129" y="162"/>
                    <a:pt x="126" y="162"/>
                  </a:cubicBezTo>
                  <a:cubicBezTo>
                    <a:pt x="123" y="166"/>
                    <a:pt x="120" y="171"/>
                    <a:pt x="116" y="176"/>
                  </a:cubicBezTo>
                  <a:cubicBezTo>
                    <a:pt x="114" y="167"/>
                    <a:pt x="112" y="159"/>
                    <a:pt x="111" y="151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1748C45-8CE5-964C-A23B-F6D5DD50B6BB}"/>
              </a:ext>
            </a:extLst>
          </p:cNvPr>
          <p:cNvGrpSpPr/>
          <p:nvPr/>
        </p:nvGrpSpPr>
        <p:grpSpPr>
          <a:xfrm>
            <a:off x="644943" y="1587539"/>
            <a:ext cx="1644024" cy="3046873"/>
            <a:chOff x="315310" y="1592203"/>
            <a:chExt cx="1644024" cy="3046873"/>
          </a:xfrm>
        </p:grpSpPr>
        <p:grpSp>
          <p:nvGrpSpPr>
            <p:cNvPr id="47" name="组合 27">
              <a:extLst>
                <a:ext uri="{FF2B5EF4-FFF2-40B4-BE49-F238E27FC236}">
                  <a16:creationId xmlns:a16="http://schemas.microsoft.com/office/drawing/2014/main" id="{DECC154F-FCB9-644E-8F9A-B9BE2BB5B328}"/>
                </a:ext>
              </a:extLst>
            </p:cNvPr>
            <p:cNvGrpSpPr/>
            <p:nvPr/>
          </p:nvGrpSpPr>
          <p:grpSpPr>
            <a:xfrm>
              <a:off x="738156" y="1592203"/>
              <a:ext cx="826272" cy="826949"/>
              <a:chOff x="844731" y="1680754"/>
              <a:chExt cx="653168" cy="653168"/>
            </a:xfrm>
          </p:grpSpPr>
          <p:sp>
            <p:nvSpPr>
              <p:cNvPr id="48" name="椭圆 28">
                <a:extLst>
                  <a:ext uri="{FF2B5EF4-FFF2-40B4-BE49-F238E27FC236}">
                    <a16:creationId xmlns:a16="http://schemas.microsoft.com/office/drawing/2014/main" id="{00B8EC5E-7934-D24F-97CD-AE01F0157D37}"/>
                  </a:ext>
                </a:extLst>
              </p:cNvPr>
              <p:cNvSpPr/>
              <p:nvPr/>
            </p:nvSpPr>
            <p:spPr>
              <a:xfrm>
                <a:off x="844731" y="1680754"/>
                <a:ext cx="653168" cy="65316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Freeform 865">
                <a:extLst>
                  <a:ext uri="{FF2B5EF4-FFF2-40B4-BE49-F238E27FC236}">
                    <a16:creationId xmlns:a16="http://schemas.microsoft.com/office/drawing/2014/main" id="{669F6962-9F75-6C4E-A699-138C669877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2084" y="1823430"/>
                <a:ext cx="398463" cy="395288"/>
              </a:xfrm>
              <a:custGeom>
                <a:avLst/>
                <a:gdLst>
                  <a:gd name="T0" fmla="*/ 42 w 259"/>
                  <a:gd name="T1" fmla="*/ 0 h 257"/>
                  <a:gd name="T2" fmla="*/ 108 w 259"/>
                  <a:gd name="T3" fmla="*/ 96 h 257"/>
                  <a:gd name="T4" fmla="*/ 96 w 259"/>
                  <a:gd name="T5" fmla="*/ 82 h 257"/>
                  <a:gd name="T6" fmla="*/ 73 w 259"/>
                  <a:gd name="T7" fmla="*/ 82 h 257"/>
                  <a:gd name="T8" fmla="*/ 73 w 259"/>
                  <a:gd name="T9" fmla="*/ 60 h 257"/>
                  <a:gd name="T10" fmla="*/ 61 w 259"/>
                  <a:gd name="T11" fmla="*/ 48 h 257"/>
                  <a:gd name="T12" fmla="*/ 39 w 259"/>
                  <a:gd name="T13" fmla="*/ 48 h 257"/>
                  <a:gd name="T14" fmla="*/ 42 w 259"/>
                  <a:gd name="T15" fmla="*/ 13 h 257"/>
                  <a:gd name="T16" fmla="*/ 92 w 259"/>
                  <a:gd name="T17" fmla="*/ 121 h 257"/>
                  <a:gd name="T18" fmla="*/ 0 w 259"/>
                  <a:gd name="T19" fmla="*/ 42 h 257"/>
                  <a:gd name="T20" fmla="*/ 35 w 259"/>
                  <a:gd name="T21" fmla="*/ 186 h 257"/>
                  <a:gd name="T22" fmla="*/ 44 w 259"/>
                  <a:gd name="T23" fmla="*/ 239 h 257"/>
                  <a:gd name="T24" fmla="*/ 216 w 259"/>
                  <a:gd name="T25" fmla="*/ 257 h 257"/>
                  <a:gd name="T26" fmla="*/ 172 w 259"/>
                  <a:gd name="T27" fmla="*/ 128 h 257"/>
                  <a:gd name="T28" fmla="*/ 225 w 259"/>
                  <a:gd name="T29" fmla="*/ 71 h 257"/>
                  <a:gd name="T30" fmla="*/ 226 w 259"/>
                  <a:gd name="T31" fmla="*/ 5 h 257"/>
                  <a:gd name="T32" fmla="*/ 203 w 259"/>
                  <a:gd name="T33" fmla="*/ 30 h 257"/>
                  <a:gd name="T34" fmla="*/ 228 w 259"/>
                  <a:gd name="T35" fmla="*/ 57 h 257"/>
                  <a:gd name="T36" fmla="*/ 192 w 259"/>
                  <a:gd name="T37" fmla="*/ 38 h 257"/>
                  <a:gd name="T38" fmla="*/ 192 w 259"/>
                  <a:gd name="T39" fmla="*/ 38 h 257"/>
                  <a:gd name="T40" fmla="*/ 80 w 259"/>
                  <a:gd name="T41" fmla="*/ 154 h 257"/>
                  <a:gd name="T42" fmla="*/ 65 w 259"/>
                  <a:gd name="T43" fmla="*/ 177 h 257"/>
                  <a:gd name="T44" fmla="*/ 187 w 259"/>
                  <a:gd name="T45" fmla="*/ 50 h 257"/>
                  <a:gd name="T46" fmla="*/ 185 w 259"/>
                  <a:gd name="T47" fmla="*/ 65 h 257"/>
                  <a:gd name="T48" fmla="*/ 59 w 259"/>
                  <a:gd name="T49" fmla="*/ 199 h 257"/>
                  <a:gd name="T50" fmla="*/ 193 w 259"/>
                  <a:gd name="T51" fmla="*/ 73 h 257"/>
                  <a:gd name="T52" fmla="*/ 185 w 259"/>
                  <a:gd name="T53" fmla="*/ 65 h 257"/>
                  <a:gd name="T54" fmla="*/ 68 w 259"/>
                  <a:gd name="T55" fmla="*/ 212 h 257"/>
                  <a:gd name="T56" fmla="*/ 207 w 259"/>
                  <a:gd name="T57" fmla="*/ 70 h 257"/>
                  <a:gd name="T58" fmla="*/ 134 w 259"/>
                  <a:gd name="T59" fmla="*/ 162 h 257"/>
                  <a:gd name="T60" fmla="*/ 167 w 259"/>
                  <a:gd name="T61" fmla="*/ 151 h 257"/>
                  <a:gd name="T62" fmla="*/ 175 w 259"/>
                  <a:gd name="T63" fmla="*/ 163 h 257"/>
                  <a:gd name="T64" fmla="*/ 176 w 259"/>
                  <a:gd name="T65" fmla="*/ 185 h 257"/>
                  <a:gd name="T66" fmla="*/ 200 w 259"/>
                  <a:gd name="T67" fmla="*/ 185 h 257"/>
                  <a:gd name="T68" fmla="*/ 209 w 259"/>
                  <a:gd name="T69" fmla="*/ 197 h 257"/>
                  <a:gd name="T70" fmla="*/ 211 w 259"/>
                  <a:gd name="T71" fmla="*/ 219 h 257"/>
                  <a:gd name="T72" fmla="*/ 245 w 259"/>
                  <a:gd name="T73" fmla="*/ 215 h 257"/>
                  <a:gd name="T74" fmla="*/ 134 w 259"/>
                  <a:gd name="T75" fmla="*/ 162 h 257"/>
                  <a:gd name="T76" fmla="*/ 62 w 259"/>
                  <a:gd name="T77" fmla="*/ 219 h 257"/>
                  <a:gd name="T78" fmla="*/ 22 w 259"/>
                  <a:gd name="T79" fmla="*/ 224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9" h="257">
                    <a:moveTo>
                      <a:pt x="0" y="42"/>
                    </a:moveTo>
                    <a:cubicBezTo>
                      <a:pt x="14" y="27"/>
                      <a:pt x="28" y="13"/>
                      <a:pt x="42" y="0"/>
                    </a:cubicBezTo>
                    <a:cubicBezTo>
                      <a:pt x="71" y="27"/>
                      <a:pt x="99" y="55"/>
                      <a:pt x="126" y="84"/>
                    </a:cubicBezTo>
                    <a:cubicBezTo>
                      <a:pt x="120" y="88"/>
                      <a:pt x="114" y="92"/>
                      <a:pt x="108" y="96"/>
                    </a:cubicBezTo>
                    <a:cubicBezTo>
                      <a:pt x="109" y="90"/>
                      <a:pt x="110" y="84"/>
                      <a:pt x="111" y="78"/>
                    </a:cubicBezTo>
                    <a:cubicBezTo>
                      <a:pt x="106" y="79"/>
                      <a:pt x="101" y="80"/>
                      <a:pt x="96" y="82"/>
                    </a:cubicBezTo>
                    <a:cubicBezTo>
                      <a:pt x="97" y="76"/>
                      <a:pt x="98" y="71"/>
                      <a:pt x="99" y="65"/>
                    </a:cubicBezTo>
                    <a:cubicBezTo>
                      <a:pt x="90" y="71"/>
                      <a:pt x="82" y="77"/>
                      <a:pt x="73" y="82"/>
                    </a:cubicBezTo>
                    <a:cubicBezTo>
                      <a:pt x="78" y="73"/>
                      <a:pt x="85" y="65"/>
                      <a:pt x="90" y="56"/>
                    </a:cubicBezTo>
                    <a:cubicBezTo>
                      <a:pt x="85" y="57"/>
                      <a:pt x="79" y="58"/>
                      <a:pt x="73" y="60"/>
                    </a:cubicBezTo>
                    <a:cubicBezTo>
                      <a:pt x="75" y="54"/>
                      <a:pt x="76" y="49"/>
                      <a:pt x="77" y="44"/>
                    </a:cubicBezTo>
                    <a:cubicBezTo>
                      <a:pt x="72" y="45"/>
                      <a:pt x="67" y="47"/>
                      <a:pt x="61" y="48"/>
                    </a:cubicBezTo>
                    <a:cubicBezTo>
                      <a:pt x="63" y="42"/>
                      <a:pt x="64" y="36"/>
                      <a:pt x="65" y="31"/>
                    </a:cubicBezTo>
                    <a:cubicBezTo>
                      <a:pt x="56" y="36"/>
                      <a:pt x="48" y="43"/>
                      <a:pt x="39" y="48"/>
                    </a:cubicBezTo>
                    <a:cubicBezTo>
                      <a:pt x="43" y="40"/>
                      <a:pt x="49" y="33"/>
                      <a:pt x="55" y="26"/>
                    </a:cubicBezTo>
                    <a:cubicBezTo>
                      <a:pt x="51" y="21"/>
                      <a:pt x="47" y="17"/>
                      <a:pt x="42" y="13"/>
                    </a:cubicBezTo>
                    <a:cubicBezTo>
                      <a:pt x="33" y="23"/>
                      <a:pt x="23" y="32"/>
                      <a:pt x="14" y="42"/>
                    </a:cubicBezTo>
                    <a:cubicBezTo>
                      <a:pt x="40" y="68"/>
                      <a:pt x="67" y="93"/>
                      <a:pt x="92" y="121"/>
                    </a:cubicBezTo>
                    <a:cubicBezTo>
                      <a:pt x="86" y="123"/>
                      <a:pt x="80" y="123"/>
                      <a:pt x="76" y="118"/>
                    </a:cubicBezTo>
                    <a:cubicBezTo>
                      <a:pt x="51" y="93"/>
                      <a:pt x="25" y="67"/>
                      <a:pt x="0" y="42"/>
                    </a:cubicBezTo>
                    <a:close/>
                    <a:moveTo>
                      <a:pt x="194" y="26"/>
                    </a:moveTo>
                    <a:cubicBezTo>
                      <a:pt x="141" y="79"/>
                      <a:pt x="87" y="132"/>
                      <a:pt x="35" y="186"/>
                    </a:cubicBezTo>
                    <a:cubicBezTo>
                      <a:pt x="21" y="208"/>
                      <a:pt x="10" y="232"/>
                      <a:pt x="1" y="256"/>
                    </a:cubicBezTo>
                    <a:cubicBezTo>
                      <a:pt x="16" y="253"/>
                      <a:pt x="30" y="245"/>
                      <a:pt x="44" y="239"/>
                    </a:cubicBezTo>
                    <a:cubicBezTo>
                      <a:pt x="79" y="225"/>
                      <a:pt x="100" y="192"/>
                      <a:pt x="127" y="169"/>
                    </a:cubicBezTo>
                    <a:cubicBezTo>
                      <a:pt x="157" y="198"/>
                      <a:pt x="186" y="228"/>
                      <a:pt x="216" y="257"/>
                    </a:cubicBezTo>
                    <a:cubicBezTo>
                      <a:pt x="231" y="244"/>
                      <a:pt x="245" y="230"/>
                      <a:pt x="259" y="216"/>
                    </a:cubicBezTo>
                    <a:cubicBezTo>
                      <a:pt x="231" y="186"/>
                      <a:pt x="200" y="158"/>
                      <a:pt x="172" y="128"/>
                    </a:cubicBezTo>
                    <a:cubicBezTo>
                      <a:pt x="172" y="125"/>
                      <a:pt x="172" y="125"/>
                      <a:pt x="172" y="125"/>
                    </a:cubicBezTo>
                    <a:cubicBezTo>
                      <a:pt x="188" y="106"/>
                      <a:pt x="207" y="89"/>
                      <a:pt x="225" y="71"/>
                    </a:cubicBezTo>
                    <a:cubicBezTo>
                      <a:pt x="235" y="60"/>
                      <a:pt x="248" y="51"/>
                      <a:pt x="253" y="36"/>
                    </a:cubicBezTo>
                    <a:cubicBezTo>
                      <a:pt x="258" y="20"/>
                      <a:pt x="242" y="2"/>
                      <a:pt x="226" y="5"/>
                    </a:cubicBezTo>
                    <a:cubicBezTo>
                      <a:pt x="212" y="6"/>
                      <a:pt x="203" y="17"/>
                      <a:pt x="194" y="26"/>
                    </a:cubicBezTo>
                    <a:close/>
                    <a:moveTo>
                      <a:pt x="203" y="30"/>
                    </a:moveTo>
                    <a:cubicBezTo>
                      <a:pt x="213" y="22"/>
                      <a:pt x="229" y="6"/>
                      <a:pt x="241" y="21"/>
                    </a:cubicBezTo>
                    <a:cubicBezTo>
                      <a:pt x="250" y="34"/>
                      <a:pt x="235" y="46"/>
                      <a:pt x="228" y="57"/>
                    </a:cubicBezTo>
                    <a:cubicBezTo>
                      <a:pt x="221" y="46"/>
                      <a:pt x="212" y="38"/>
                      <a:pt x="203" y="30"/>
                    </a:cubicBezTo>
                    <a:close/>
                    <a:moveTo>
                      <a:pt x="192" y="38"/>
                    </a:moveTo>
                    <a:cubicBezTo>
                      <a:pt x="208" y="38"/>
                      <a:pt x="220" y="51"/>
                      <a:pt x="221" y="67"/>
                    </a:cubicBezTo>
                    <a:cubicBezTo>
                      <a:pt x="211" y="57"/>
                      <a:pt x="202" y="47"/>
                      <a:pt x="192" y="38"/>
                    </a:cubicBezTo>
                    <a:close/>
                    <a:moveTo>
                      <a:pt x="167" y="67"/>
                    </a:moveTo>
                    <a:cubicBezTo>
                      <a:pt x="138" y="96"/>
                      <a:pt x="109" y="125"/>
                      <a:pt x="80" y="154"/>
                    </a:cubicBezTo>
                    <a:cubicBezTo>
                      <a:pt x="69" y="165"/>
                      <a:pt x="57" y="175"/>
                      <a:pt x="48" y="189"/>
                    </a:cubicBezTo>
                    <a:cubicBezTo>
                      <a:pt x="54" y="186"/>
                      <a:pt x="60" y="182"/>
                      <a:pt x="65" y="177"/>
                    </a:cubicBezTo>
                    <a:cubicBezTo>
                      <a:pt x="96" y="145"/>
                      <a:pt x="128" y="114"/>
                      <a:pt x="159" y="83"/>
                    </a:cubicBezTo>
                    <a:cubicBezTo>
                      <a:pt x="169" y="73"/>
                      <a:pt x="180" y="63"/>
                      <a:pt x="187" y="50"/>
                    </a:cubicBezTo>
                    <a:cubicBezTo>
                      <a:pt x="180" y="55"/>
                      <a:pt x="173" y="61"/>
                      <a:pt x="167" y="67"/>
                    </a:cubicBezTo>
                    <a:close/>
                    <a:moveTo>
                      <a:pt x="185" y="65"/>
                    </a:moveTo>
                    <a:cubicBezTo>
                      <a:pt x="150" y="100"/>
                      <a:pt x="116" y="135"/>
                      <a:pt x="81" y="169"/>
                    </a:cubicBezTo>
                    <a:cubicBezTo>
                      <a:pt x="73" y="178"/>
                      <a:pt x="62" y="186"/>
                      <a:pt x="59" y="199"/>
                    </a:cubicBezTo>
                    <a:cubicBezTo>
                      <a:pt x="73" y="195"/>
                      <a:pt x="81" y="184"/>
                      <a:pt x="91" y="174"/>
                    </a:cubicBezTo>
                    <a:cubicBezTo>
                      <a:pt x="125" y="140"/>
                      <a:pt x="159" y="107"/>
                      <a:pt x="193" y="73"/>
                    </a:cubicBezTo>
                    <a:cubicBezTo>
                      <a:pt x="198" y="68"/>
                      <a:pt x="200" y="61"/>
                      <a:pt x="202" y="55"/>
                    </a:cubicBezTo>
                    <a:cubicBezTo>
                      <a:pt x="196" y="57"/>
                      <a:pt x="190" y="60"/>
                      <a:pt x="185" y="65"/>
                    </a:cubicBezTo>
                    <a:close/>
                    <a:moveTo>
                      <a:pt x="100" y="174"/>
                    </a:moveTo>
                    <a:cubicBezTo>
                      <a:pt x="89" y="186"/>
                      <a:pt x="74" y="196"/>
                      <a:pt x="68" y="212"/>
                    </a:cubicBezTo>
                    <a:cubicBezTo>
                      <a:pt x="106" y="179"/>
                      <a:pt x="140" y="140"/>
                      <a:pt x="177" y="105"/>
                    </a:cubicBezTo>
                    <a:cubicBezTo>
                      <a:pt x="187" y="94"/>
                      <a:pt x="201" y="85"/>
                      <a:pt x="207" y="70"/>
                    </a:cubicBezTo>
                    <a:cubicBezTo>
                      <a:pt x="169" y="102"/>
                      <a:pt x="136" y="139"/>
                      <a:pt x="100" y="174"/>
                    </a:cubicBezTo>
                    <a:close/>
                    <a:moveTo>
                      <a:pt x="134" y="162"/>
                    </a:moveTo>
                    <a:cubicBezTo>
                      <a:pt x="144" y="151"/>
                      <a:pt x="155" y="141"/>
                      <a:pt x="166" y="132"/>
                    </a:cubicBezTo>
                    <a:cubicBezTo>
                      <a:pt x="167" y="138"/>
                      <a:pt x="167" y="145"/>
                      <a:pt x="167" y="151"/>
                    </a:cubicBezTo>
                    <a:cubicBezTo>
                      <a:pt x="172" y="150"/>
                      <a:pt x="176" y="149"/>
                      <a:pt x="181" y="147"/>
                    </a:cubicBezTo>
                    <a:cubicBezTo>
                      <a:pt x="179" y="153"/>
                      <a:pt x="177" y="158"/>
                      <a:pt x="175" y="163"/>
                    </a:cubicBezTo>
                    <a:cubicBezTo>
                      <a:pt x="181" y="161"/>
                      <a:pt x="187" y="160"/>
                      <a:pt x="193" y="158"/>
                    </a:cubicBezTo>
                    <a:cubicBezTo>
                      <a:pt x="188" y="167"/>
                      <a:pt x="181" y="176"/>
                      <a:pt x="176" y="185"/>
                    </a:cubicBezTo>
                    <a:cubicBezTo>
                      <a:pt x="185" y="180"/>
                      <a:pt x="192" y="172"/>
                      <a:pt x="202" y="169"/>
                    </a:cubicBezTo>
                    <a:cubicBezTo>
                      <a:pt x="202" y="174"/>
                      <a:pt x="201" y="180"/>
                      <a:pt x="200" y="185"/>
                    </a:cubicBezTo>
                    <a:cubicBezTo>
                      <a:pt x="205" y="184"/>
                      <a:pt x="210" y="183"/>
                      <a:pt x="215" y="181"/>
                    </a:cubicBezTo>
                    <a:cubicBezTo>
                      <a:pt x="213" y="186"/>
                      <a:pt x="211" y="192"/>
                      <a:pt x="209" y="197"/>
                    </a:cubicBezTo>
                    <a:cubicBezTo>
                      <a:pt x="215" y="195"/>
                      <a:pt x="221" y="194"/>
                      <a:pt x="227" y="192"/>
                    </a:cubicBezTo>
                    <a:cubicBezTo>
                      <a:pt x="222" y="201"/>
                      <a:pt x="216" y="210"/>
                      <a:pt x="211" y="219"/>
                    </a:cubicBezTo>
                    <a:cubicBezTo>
                      <a:pt x="218" y="214"/>
                      <a:pt x="225" y="208"/>
                      <a:pt x="232" y="203"/>
                    </a:cubicBezTo>
                    <a:cubicBezTo>
                      <a:pt x="237" y="207"/>
                      <a:pt x="241" y="211"/>
                      <a:pt x="245" y="215"/>
                    </a:cubicBezTo>
                    <a:cubicBezTo>
                      <a:pt x="236" y="225"/>
                      <a:pt x="226" y="235"/>
                      <a:pt x="217" y="244"/>
                    </a:cubicBezTo>
                    <a:cubicBezTo>
                      <a:pt x="189" y="217"/>
                      <a:pt x="162" y="189"/>
                      <a:pt x="134" y="162"/>
                    </a:cubicBezTo>
                    <a:close/>
                    <a:moveTo>
                      <a:pt x="39" y="195"/>
                    </a:moveTo>
                    <a:cubicBezTo>
                      <a:pt x="51" y="197"/>
                      <a:pt x="61" y="206"/>
                      <a:pt x="62" y="219"/>
                    </a:cubicBezTo>
                    <a:cubicBezTo>
                      <a:pt x="53" y="225"/>
                      <a:pt x="45" y="230"/>
                      <a:pt x="36" y="236"/>
                    </a:cubicBezTo>
                    <a:cubicBezTo>
                      <a:pt x="31" y="232"/>
                      <a:pt x="27" y="228"/>
                      <a:pt x="22" y="224"/>
                    </a:cubicBezTo>
                    <a:cubicBezTo>
                      <a:pt x="27" y="214"/>
                      <a:pt x="33" y="205"/>
                      <a:pt x="39" y="195"/>
                    </a:cubicBezTo>
                    <a:close/>
                  </a:path>
                </a:pathLst>
              </a:custGeom>
              <a:solidFill>
                <a:srgbClr val="FAF8F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>
                  <a:defRPr/>
                </a:pPr>
                <a:endParaRPr lang="zh-CN" altLang="en-US" sz="1800" kern="0">
                  <a:solidFill>
                    <a:prstClr val="black"/>
                  </a:solidFill>
                  <a:ea typeface="微软雅黑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752A4BE-2372-A444-B947-529B6979347D}"/>
                </a:ext>
              </a:extLst>
            </p:cNvPr>
            <p:cNvGrpSpPr/>
            <p:nvPr/>
          </p:nvGrpSpPr>
          <p:grpSpPr>
            <a:xfrm>
              <a:off x="315310" y="2419235"/>
              <a:ext cx="1644024" cy="2219841"/>
              <a:chOff x="315310" y="2419235"/>
              <a:chExt cx="1644024" cy="2219841"/>
            </a:xfrm>
          </p:grpSpPr>
          <p:sp>
            <p:nvSpPr>
              <p:cNvPr id="37" name="文本框 5">
                <a:extLst>
                  <a:ext uri="{FF2B5EF4-FFF2-40B4-BE49-F238E27FC236}">
                    <a16:creationId xmlns:a16="http://schemas.microsoft.com/office/drawing/2014/main" id="{2803BBEA-AF62-FB46-9499-C0110EF211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0969" y="2419235"/>
                <a:ext cx="1518365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400" dirty="0">
                    <a:solidFill>
                      <a:srgbClr val="FF7862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Data Crawling</a:t>
                </a:r>
                <a:r>
                  <a:rPr lang="zh-CN" altLang="en-US" sz="1400" dirty="0">
                    <a:solidFill>
                      <a:srgbClr val="FF7862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 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2DDCF71-25E7-BA4E-9EC1-84160CC2B84C}"/>
                  </a:ext>
                </a:extLst>
              </p:cNvPr>
              <p:cNvSpPr txBox="1"/>
              <p:nvPr/>
            </p:nvSpPr>
            <p:spPr>
              <a:xfrm>
                <a:off x="315310" y="3300248"/>
                <a:ext cx="1644024" cy="1338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Reviewing the data  scraping from the web. Analyzing the wrong data and improve the spider.</a:t>
                </a:r>
              </a:p>
              <a:p>
                <a:endParaRPr lang="en-US" dirty="0"/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F8DD3B3-752A-CC40-A3A7-CF1D3323CCBF}"/>
              </a:ext>
            </a:extLst>
          </p:cNvPr>
          <p:cNvGrpSpPr/>
          <p:nvPr/>
        </p:nvGrpSpPr>
        <p:grpSpPr>
          <a:xfrm>
            <a:off x="2746918" y="1585540"/>
            <a:ext cx="1644024" cy="2492012"/>
            <a:chOff x="1986918" y="1571640"/>
            <a:chExt cx="1644024" cy="2492012"/>
          </a:xfrm>
        </p:grpSpPr>
        <p:grpSp>
          <p:nvGrpSpPr>
            <p:cNvPr id="44" name="组合 36">
              <a:extLst>
                <a:ext uri="{FF2B5EF4-FFF2-40B4-BE49-F238E27FC236}">
                  <a16:creationId xmlns:a16="http://schemas.microsoft.com/office/drawing/2014/main" id="{EAB7DC54-7DD5-9A49-887C-D363F22FDB83}"/>
                </a:ext>
              </a:extLst>
            </p:cNvPr>
            <p:cNvGrpSpPr/>
            <p:nvPr/>
          </p:nvGrpSpPr>
          <p:grpSpPr>
            <a:xfrm>
              <a:off x="2375762" y="1571640"/>
              <a:ext cx="866337" cy="866337"/>
              <a:chOff x="7570479" y="3494251"/>
              <a:chExt cx="653168" cy="653168"/>
            </a:xfrm>
          </p:grpSpPr>
          <p:sp>
            <p:nvSpPr>
              <p:cNvPr id="45" name="椭圆 37">
                <a:extLst>
                  <a:ext uri="{FF2B5EF4-FFF2-40B4-BE49-F238E27FC236}">
                    <a16:creationId xmlns:a16="http://schemas.microsoft.com/office/drawing/2014/main" id="{85CF80FC-2F1A-264F-9161-D3CA9F8A0ACF}"/>
                  </a:ext>
                </a:extLst>
              </p:cNvPr>
              <p:cNvSpPr/>
              <p:nvPr/>
            </p:nvSpPr>
            <p:spPr>
              <a:xfrm>
                <a:off x="7570479" y="3494251"/>
                <a:ext cx="653168" cy="65316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Freeform 893">
                <a:extLst>
                  <a:ext uri="{FF2B5EF4-FFF2-40B4-BE49-F238E27FC236}">
                    <a16:creationId xmlns:a16="http://schemas.microsoft.com/office/drawing/2014/main" id="{19E515CC-629A-4A47-9273-22F84FCB69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6407" y="3633003"/>
                <a:ext cx="241312" cy="415198"/>
              </a:xfrm>
              <a:custGeom>
                <a:avLst/>
                <a:gdLst>
                  <a:gd name="T0" fmla="*/ 105 w 115"/>
                  <a:gd name="T1" fmla="*/ 49 h 198"/>
                  <a:gd name="T2" fmla="*/ 115 w 115"/>
                  <a:gd name="T3" fmla="*/ 53 h 198"/>
                  <a:gd name="T4" fmla="*/ 101 w 115"/>
                  <a:gd name="T5" fmla="*/ 93 h 198"/>
                  <a:gd name="T6" fmla="*/ 89 w 115"/>
                  <a:gd name="T7" fmla="*/ 93 h 198"/>
                  <a:gd name="T8" fmla="*/ 105 w 115"/>
                  <a:gd name="T9" fmla="*/ 49 h 198"/>
                  <a:gd name="T10" fmla="*/ 112 w 115"/>
                  <a:gd name="T11" fmla="*/ 18 h 198"/>
                  <a:gd name="T12" fmla="*/ 109 w 115"/>
                  <a:gd name="T13" fmla="*/ 17 h 198"/>
                  <a:gd name="T14" fmla="*/ 94 w 115"/>
                  <a:gd name="T15" fmla="*/ 33 h 198"/>
                  <a:gd name="T16" fmla="*/ 114 w 115"/>
                  <a:gd name="T17" fmla="*/ 39 h 198"/>
                  <a:gd name="T18" fmla="*/ 112 w 115"/>
                  <a:gd name="T19" fmla="*/ 18 h 198"/>
                  <a:gd name="T20" fmla="*/ 78 w 115"/>
                  <a:gd name="T21" fmla="*/ 93 h 198"/>
                  <a:gd name="T22" fmla="*/ 95 w 115"/>
                  <a:gd name="T23" fmla="*/ 46 h 198"/>
                  <a:gd name="T24" fmla="*/ 85 w 115"/>
                  <a:gd name="T25" fmla="*/ 42 h 198"/>
                  <a:gd name="T26" fmla="*/ 67 w 115"/>
                  <a:gd name="T27" fmla="*/ 93 h 198"/>
                  <a:gd name="T28" fmla="*/ 78 w 115"/>
                  <a:gd name="T29" fmla="*/ 93 h 198"/>
                  <a:gd name="T30" fmla="*/ 2 w 115"/>
                  <a:gd name="T31" fmla="*/ 25 h 198"/>
                  <a:gd name="T32" fmla="*/ 15 w 115"/>
                  <a:gd name="T33" fmla="*/ 3 h 198"/>
                  <a:gd name="T34" fmla="*/ 38 w 115"/>
                  <a:gd name="T35" fmla="*/ 16 h 198"/>
                  <a:gd name="T36" fmla="*/ 58 w 115"/>
                  <a:gd name="T37" fmla="*/ 93 h 198"/>
                  <a:gd name="T38" fmla="*/ 20 w 115"/>
                  <a:gd name="T39" fmla="*/ 93 h 198"/>
                  <a:gd name="T40" fmla="*/ 2 w 115"/>
                  <a:gd name="T41" fmla="*/ 25 h 198"/>
                  <a:gd name="T42" fmla="*/ 16 w 115"/>
                  <a:gd name="T43" fmla="*/ 22 h 198"/>
                  <a:gd name="T44" fmla="*/ 28 w 115"/>
                  <a:gd name="T45" fmla="*/ 69 h 198"/>
                  <a:gd name="T46" fmla="*/ 34 w 115"/>
                  <a:gd name="T47" fmla="*/ 72 h 198"/>
                  <a:gd name="T48" fmla="*/ 37 w 115"/>
                  <a:gd name="T49" fmla="*/ 66 h 198"/>
                  <a:gd name="T50" fmla="*/ 24 w 115"/>
                  <a:gd name="T51" fmla="*/ 19 h 198"/>
                  <a:gd name="T52" fmla="*/ 19 w 115"/>
                  <a:gd name="T53" fmla="*/ 16 h 198"/>
                  <a:gd name="T54" fmla="*/ 16 w 115"/>
                  <a:gd name="T55" fmla="*/ 22 h 198"/>
                  <a:gd name="T56" fmla="*/ 107 w 115"/>
                  <a:gd name="T57" fmla="*/ 100 h 198"/>
                  <a:gd name="T58" fmla="*/ 8 w 115"/>
                  <a:gd name="T59" fmla="*/ 100 h 198"/>
                  <a:gd name="T60" fmla="*/ 2 w 115"/>
                  <a:gd name="T61" fmla="*/ 105 h 198"/>
                  <a:gd name="T62" fmla="*/ 8 w 115"/>
                  <a:gd name="T63" fmla="*/ 109 h 198"/>
                  <a:gd name="T64" fmla="*/ 19 w 115"/>
                  <a:gd name="T65" fmla="*/ 190 h 198"/>
                  <a:gd name="T66" fmla="*/ 14 w 115"/>
                  <a:gd name="T67" fmla="*/ 194 h 198"/>
                  <a:gd name="T68" fmla="*/ 20 w 115"/>
                  <a:gd name="T69" fmla="*/ 198 h 198"/>
                  <a:gd name="T70" fmla="*/ 95 w 115"/>
                  <a:gd name="T71" fmla="*/ 198 h 198"/>
                  <a:gd name="T72" fmla="*/ 101 w 115"/>
                  <a:gd name="T73" fmla="*/ 194 h 198"/>
                  <a:gd name="T74" fmla="*/ 96 w 115"/>
                  <a:gd name="T75" fmla="*/ 190 h 198"/>
                  <a:gd name="T76" fmla="*/ 107 w 115"/>
                  <a:gd name="T77" fmla="*/ 109 h 198"/>
                  <a:gd name="T78" fmla="*/ 113 w 115"/>
                  <a:gd name="T79" fmla="*/ 105 h 198"/>
                  <a:gd name="T80" fmla="*/ 107 w 115"/>
                  <a:gd name="T81" fmla="*/ 100 h 198"/>
                  <a:gd name="T82" fmla="*/ 34 w 115"/>
                  <a:gd name="T83" fmla="*/ 186 h 198"/>
                  <a:gd name="T84" fmla="*/ 34 w 115"/>
                  <a:gd name="T85" fmla="*/ 186 h 198"/>
                  <a:gd name="T86" fmla="*/ 30 w 115"/>
                  <a:gd name="T87" fmla="*/ 183 h 198"/>
                  <a:gd name="T88" fmla="*/ 20 w 115"/>
                  <a:gd name="T89" fmla="*/ 115 h 198"/>
                  <a:gd name="T90" fmla="*/ 23 w 115"/>
                  <a:gd name="T91" fmla="*/ 110 h 198"/>
                  <a:gd name="T92" fmla="*/ 28 w 115"/>
                  <a:gd name="T93" fmla="*/ 114 h 198"/>
                  <a:gd name="T94" fmla="*/ 38 w 115"/>
                  <a:gd name="T95" fmla="*/ 182 h 198"/>
                  <a:gd name="T96" fmla="*/ 34 w 115"/>
                  <a:gd name="T97" fmla="*/ 186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15" h="198">
                    <a:moveTo>
                      <a:pt x="105" y="49"/>
                    </a:moveTo>
                    <a:cubicBezTo>
                      <a:pt x="115" y="53"/>
                      <a:pt x="115" y="53"/>
                      <a:pt x="115" y="53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89" y="93"/>
                      <a:pt x="89" y="93"/>
                      <a:pt x="89" y="93"/>
                    </a:cubicBezTo>
                    <a:lnTo>
                      <a:pt x="105" y="49"/>
                    </a:lnTo>
                    <a:close/>
                    <a:moveTo>
                      <a:pt x="112" y="18"/>
                    </a:moveTo>
                    <a:cubicBezTo>
                      <a:pt x="112" y="16"/>
                      <a:pt x="111" y="16"/>
                      <a:pt x="109" y="17"/>
                    </a:cubicBezTo>
                    <a:cubicBezTo>
                      <a:pt x="94" y="33"/>
                      <a:pt x="94" y="33"/>
                      <a:pt x="94" y="33"/>
                    </a:cubicBezTo>
                    <a:cubicBezTo>
                      <a:pt x="114" y="39"/>
                      <a:pt x="114" y="39"/>
                      <a:pt x="114" y="39"/>
                    </a:cubicBezTo>
                    <a:lnTo>
                      <a:pt x="112" y="18"/>
                    </a:lnTo>
                    <a:close/>
                    <a:moveTo>
                      <a:pt x="78" y="93"/>
                    </a:moveTo>
                    <a:cubicBezTo>
                      <a:pt x="95" y="46"/>
                      <a:pt x="95" y="46"/>
                      <a:pt x="95" y="46"/>
                    </a:cubicBezTo>
                    <a:cubicBezTo>
                      <a:pt x="85" y="42"/>
                      <a:pt x="85" y="42"/>
                      <a:pt x="85" y="42"/>
                    </a:cubicBezTo>
                    <a:cubicBezTo>
                      <a:pt x="67" y="93"/>
                      <a:pt x="67" y="93"/>
                      <a:pt x="67" y="93"/>
                    </a:cubicBezTo>
                    <a:lnTo>
                      <a:pt x="78" y="93"/>
                    </a:lnTo>
                    <a:close/>
                    <a:moveTo>
                      <a:pt x="2" y="25"/>
                    </a:moveTo>
                    <a:cubicBezTo>
                      <a:pt x="0" y="15"/>
                      <a:pt x="5" y="5"/>
                      <a:pt x="15" y="3"/>
                    </a:cubicBezTo>
                    <a:cubicBezTo>
                      <a:pt x="25" y="0"/>
                      <a:pt x="35" y="6"/>
                      <a:pt x="38" y="16"/>
                    </a:cubicBezTo>
                    <a:cubicBezTo>
                      <a:pt x="58" y="93"/>
                      <a:pt x="58" y="93"/>
                      <a:pt x="58" y="93"/>
                    </a:cubicBezTo>
                    <a:cubicBezTo>
                      <a:pt x="20" y="93"/>
                      <a:pt x="20" y="93"/>
                      <a:pt x="20" y="93"/>
                    </a:cubicBezTo>
                    <a:lnTo>
                      <a:pt x="2" y="25"/>
                    </a:lnTo>
                    <a:close/>
                    <a:moveTo>
                      <a:pt x="16" y="22"/>
                    </a:moveTo>
                    <a:cubicBezTo>
                      <a:pt x="28" y="69"/>
                      <a:pt x="28" y="69"/>
                      <a:pt x="28" y="69"/>
                    </a:cubicBezTo>
                    <a:cubicBezTo>
                      <a:pt x="29" y="71"/>
                      <a:pt x="31" y="72"/>
                      <a:pt x="34" y="72"/>
                    </a:cubicBezTo>
                    <a:cubicBezTo>
                      <a:pt x="36" y="71"/>
                      <a:pt x="38" y="69"/>
                      <a:pt x="37" y="66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7"/>
                      <a:pt x="21" y="16"/>
                      <a:pt x="19" y="16"/>
                    </a:cubicBezTo>
                    <a:cubicBezTo>
                      <a:pt x="16" y="17"/>
                      <a:pt x="15" y="19"/>
                      <a:pt x="16" y="22"/>
                    </a:cubicBezTo>
                    <a:close/>
                    <a:moveTo>
                      <a:pt x="107" y="100"/>
                    </a:moveTo>
                    <a:cubicBezTo>
                      <a:pt x="8" y="100"/>
                      <a:pt x="8" y="100"/>
                      <a:pt x="8" y="100"/>
                    </a:cubicBezTo>
                    <a:cubicBezTo>
                      <a:pt x="5" y="100"/>
                      <a:pt x="2" y="102"/>
                      <a:pt x="2" y="105"/>
                    </a:cubicBezTo>
                    <a:cubicBezTo>
                      <a:pt x="2" y="107"/>
                      <a:pt x="4" y="109"/>
                      <a:pt x="8" y="109"/>
                    </a:cubicBezTo>
                    <a:cubicBezTo>
                      <a:pt x="19" y="190"/>
                      <a:pt x="19" y="190"/>
                      <a:pt x="19" y="190"/>
                    </a:cubicBezTo>
                    <a:cubicBezTo>
                      <a:pt x="16" y="190"/>
                      <a:pt x="14" y="192"/>
                      <a:pt x="14" y="194"/>
                    </a:cubicBezTo>
                    <a:cubicBezTo>
                      <a:pt x="14" y="196"/>
                      <a:pt x="17" y="198"/>
                      <a:pt x="20" y="198"/>
                    </a:cubicBezTo>
                    <a:cubicBezTo>
                      <a:pt x="95" y="198"/>
                      <a:pt x="95" y="198"/>
                      <a:pt x="95" y="198"/>
                    </a:cubicBezTo>
                    <a:cubicBezTo>
                      <a:pt x="98" y="198"/>
                      <a:pt x="101" y="196"/>
                      <a:pt x="101" y="194"/>
                    </a:cubicBezTo>
                    <a:cubicBezTo>
                      <a:pt x="101" y="192"/>
                      <a:pt x="99" y="190"/>
                      <a:pt x="96" y="190"/>
                    </a:cubicBezTo>
                    <a:cubicBezTo>
                      <a:pt x="107" y="109"/>
                      <a:pt x="107" y="109"/>
                      <a:pt x="107" y="109"/>
                    </a:cubicBezTo>
                    <a:cubicBezTo>
                      <a:pt x="111" y="109"/>
                      <a:pt x="113" y="107"/>
                      <a:pt x="113" y="105"/>
                    </a:cubicBezTo>
                    <a:cubicBezTo>
                      <a:pt x="113" y="102"/>
                      <a:pt x="110" y="100"/>
                      <a:pt x="107" y="100"/>
                    </a:cubicBezTo>
                    <a:close/>
                    <a:moveTo>
                      <a:pt x="34" y="186"/>
                    </a:moveTo>
                    <a:cubicBezTo>
                      <a:pt x="34" y="186"/>
                      <a:pt x="34" y="186"/>
                      <a:pt x="34" y="186"/>
                    </a:cubicBezTo>
                    <a:cubicBezTo>
                      <a:pt x="32" y="186"/>
                      <a:pt x="30" y="185"/>
                      <a:pt x="30" y="183"/>
                    </a:cubicBezTo>
                    <a:cubicBezTo>
                      <a:pt x="20" y="115"/>
                      <a:pt x="20" y="115"/>
                      <a:pt x="20" y="115"/>
                    </a:cubicBezTo>
                    <a:cubicBezTo>
                      <a:pt x="19" y="112"/>
                      <a:pt x="21" y="110"/>
                      <a:pt x="23" y="110"/>
                    </a:cubicBezTo>
                    <a:cubicBezTo>
                      <a:pt x="26" y="110"/>
                      <a:pt x="28" y="111"/>
                      <a:pt x="28" y="114"/>
                    </a:cubicBezTo>
                    <a:cubicBezTo>
                      <a:pt x="38" y="182"/>
                      <a:pt x="38" y="182"/>
                      <a:pt x="38" y="182"/>
                    </a:cubicBezTo>
                    <a:cubicBezTo>
                      <a:pt x="38" y="184"/>
                      <a:pt x="37" y="186"/>
                      <a:pt x="34" y="186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>
                  <a:defRPr/>
                </a:pPr>
                <a:endParaRPr lang="zh-CN" altLang="en-US" sz="1800" kern="0">
                  <a:solidFill>
                    <a:prstClr val="black"/>
                  </a:solidFill>
                  <a:ea typeface="微软雅黑"/>
                </a:endParaRPr>
              </a:p>
            </p:txBody>
          </p:sp>
        </p:grpSp>
        <p:grpSp>
          <p:nvGrpSpPr>
            <p:cNvPr id="59" name="组合 3">
              <a:extLst>
                <a:ext uri="{FF2B5EF4-FFF2-40B4-BE49-F238E27FC236}">
                  <a16:creationId xmlns:a16="http://schemas.microsoft.com/office/drawing/2014/main" id="{53C1E7A0-EAAF-C044-B882-854D3AEB0157}"/>
                </a:ext>
              </a:extLst>
            </p:cNvPr>
            <p:cNvGrpSpPr/>
            <p:nvPr/>
          </p:nvGrpSpPr>
          <p:grpSpPr>
            <a:xfrm>
              <a:off x="2281600" y="1580143"/>
              <a:ext cx="836246" cy="836246"/>
              <a:chOff x="5189728" y="1943753"/>
              <a:chExt cx="836246" cy="836246"/>
            </a:xfrm>
          </p:grpSpPr>
          <p:sp>
            <p:nvSpPr>
              <p:cNvPr id="60" name="椭圆 63">
                <a:extLst>
                  <a:ext uri="{FF2B5EF4-FFF2-40B4-BE49-F238E27FC236}">
                    <a16:creationId xmlns:a16="http://schemas.microsoft.com/office/drawing/2014/main" id="{8489D523-629F-6D4D-BB70-1B6FBA4C5D10}"/>
                  </a:ext>
                </a:extLst>
              </p:cNvPr>
              <p:cNvSpPr/>
              <p:nvPr/>
            </p:nvSpPr>
            <p:spPr>
              <a:xfrm>
                <a:off x="5189728" y="1943753"/>
                <a:ext cx="836246" cy="836246"/>
              </a:xfrm>
              <a:prstGeom prst="ellipse">
                <a:avLst/>
              </a:prstGeom>
              <a:noFill/>
              <a:ln>
                <a:solidFill>
                  <a:srgbClr val="9295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华文细黑" panose="02010600040101010101" pitchFamily="2" charset="-122"/>
                </a:endParaRPr>
              </a:p>
            </p:txBody>
          </p:sp>
          <p:grpSp>
            <p:nvGrpSpPr>
              <p:cNvPr id="61" name="组合 17">
                <a:extLst>
                  <a:ext uri="{FF2B5EF4-FFF2-40B4-BE49-F238E27FC236}">
                    <a16:creationId xmlns:a16="http://schemas.microsoft.com/office/drawing/2014/main" id="{390286B5-6242-7942-AF44-6B10B65F4F31}"/>
                  </a:ext>
                </a:extLst>
              </p:cNvPr>
              <p:cNvGrpSpPr/>
              <p:nvPr/>
            </p:nvGrpSpPr>
            <p:grpSpPr bwMode="auto">
              <a:xfrm rot="-2700000">
                <a:off x="5371834" y="2154989"/>
                <a:ext cx="446850" cy="448827"/>
                <a:chOff x="5394325" y="2859088"/>
                <a:chExt cx="358775" cy="360362"/>
              </a:xfrm>
              <a:solidFill>
                <a:srgbClr val="92951D"/>
              </a:solidFill>
            </p:grpSpPr>
            <p:sp>
              <p:nvSpPr>
                <p:cNvPr id="62" name="AutoShape 37">
                  <a:extLst>
                    <a:ext uri="{FF2B5EF4-FFF2-40B4-BE49-F238E27FC236}">
                      <a16:creationId xmlns:a16="http://schemas.microsoft.com/office/drawing/2014/main" id="{72D4CD8B-B097-3A46-B1D3-D226745A788E}"/>
                    </a:ext>
                  </a:extLst>
                </p:cNvPr>
                <p:cNvSpPr/>
                <p:nvPr/>
              </p:nvSpPr>
              <p:spPr bwMode="auto">
                <a:xfrm>
                  <a:off x="5394485" y="2892265"/>
                  <a:ext cx="327025" cy="325438"/>
                </a:xfrm>
                <a:custGeom>
                  <a:avLst/>
                  <a:gdLst>
                    <a:gd name="T0" fmla="+- 0 10849 98"/>
                    <a:gd name="T1" fmla="*/ T0 w 21502"/>
                    <a:gd name="T2" fmla="*/ 10800 h 21600"/>
                    <a:gd name="T3" fmla="+- 0 10849 98"/>
                    <a:gd name="T4" fmla="*/ T3 w 21502"/>
                    <a:gd name="T5" fmla="*/ 10800 h 21600"/>
                    <a:gd name="T6" fmla="+- 0 10849 98"/>
                    <a:gd name="T7" fmla="*/ T6 w 21502"/>
                    <a:gd name="T8" fmla="*/ 10800 h 21600"/>
                    <a:gd name="T9" fmla="+- 0 10849 98"/>
                    <a:gd name="T10" fmla="*/ T9 w 21502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502" h="21600">
                      <a:moveTo>
                        <a:pt x="19917" y="7880"/>
                      </a:moveTo>
                      <a:lnTo>
                        <a:pt x="18875" y="8932"/>
                      </a:lnTo>
                      <a:cubicBezTo>
                        <a:pt x="18730" y="9079"/>
                        <a:pt x="18497" y="9079"/>
                        <a:pt x="18353" y="8932"/>
                      </a:cubicBezTo>
                      <a:lnTo>
                        <a:pt x="17048" y="7617"/>
                      </a:lnTo>
                      <a:lnTo>
                        <a:pt x="15991" y="10290"/>
                      </a:lnTo>
                      <a:lnTo>
                        <a:pt x="16080" y="10064"/>
                      </a:lnTo>
                      <a:cubicBezTo>
                        <a:pt x="13859" y="7826"/>
                        <a:pt x="11601" y="7544"/>
                        <a:pt x="9565" y="7291"/>
                      </a:cubicBezTo>
                      <a:cubicBezTo>
                        <a:pt x="8910" y="7210"/>
                        <a:pt x="8276" y="7126"/>
                        <a:pt x="7652" y="6990"/>
                      </a:cubicBezTo>
                      <a:lnTo>
                        <a:pt x="13918" y="4456"/>
                      </a:lnTo>
                      <a:lnTo>
                        <a:pt x="12652" y="3179"/>
                      </a:lnTo>
                      <a:cubicBezTo>
                        <a:pt x="12508" y="3033"/>
                        <a:pt x="12508" y="2798"/>
                        <a:pt x="12652" y="2652"/>
                      </a:cubicBezTo>
                      <a:lnTo>
                        <a:pt x="13695" y="1598"/>
                      </a:lnTo>
                      <a:cubicBezTo>
                        <a:pt x="13840" y="1453"/>
                        <a:pt x="14073" y="1453"/>
                        <a:pt x="14217" y="1598"/>
                      </a:cubicBezTo>
                      <a:lnTo>
                        <a:pt x="19917" y="7353"/>
                      </a:lnTo>
                      <a:cubicBezTo>
                        <a:pt x="20062" y="7499"/>
                        <a:pt x="20062" y="7734"/>
                        <a:pt x="19917" y="7880"/>
                      </a:cubicBezTo>
                      <a:moveTo>
                        <a:pt x="12292" y="19639"/>
                      </a:moveTo>
                      <a:cubicBezTo>
                        <a:pt x="12200" y="19872"/>
                        <a:pt x="11999" y="20044"/>
                        <a:pt x="11756" y="20095"/>
                      </a:cubicBezTo>
                      <a:cubicBezTo>
                        <a:pt x="11700" y="20106"/>
                        <a:pt x="11643" y="20111"/>
                        <a:pt x="11587" y="20110"/>
                      </a:cubicBezTo>
                      <a:cubicBezTo>
                        <a:pt x="11400" y="20105"/>
                        <a:pt x="11219" y="20030"/>
                        <a:pt x="11084" y="19892"/>
                      </a:cubicBezTo>
                      <a:lnTo>
                        <a:pt x="1692" y="10517"/>
                      </a:lnTo>
                      <a:cubicBezTo>
                        <a:pt x="1519" y="10343"/>
                        <a:pt x="1443" y="10094"/>
                        <a:pt x="1488" y="9852"/>
                      </a:cubicBezTo>
                      <a:cubicBezTo>
                        <a:pt x="1533" y="9610"/>
                        <a:pt x="1695" y="9407"/>
                        <a:pt x="1917" y="9308"/>
                      </a:cubicBezTo>
                      <a:lnTo>
                        <a:pt x="6505" y="7453"/>
                      </a:lnTo>
                      <a:cubicBezTo>
                        <a:pt x="9597" y="8490"/>
                        <a:pt x="12689" y="7491"/>
                        <a:pt x="15781" y="10821"/>
                      </a:cubicBezTo>
                      <a:cubicBezTo>
                        <a:pt x="15781" y="10821"/>
                        <a:pt x="12292" y="19639"/>
                        <a:pt x="12292" y="19639"/>
                      </a:cubicBezTo>
                      <a:close/>
                      <a:moveTo>
                        <a:pt x="15260" y="545"/>
                      </a:moveTo>
                      <a:cubicBezTo>
                        <a:pt x="14912" y="193"/>
                        <a:pt x="14449" y="0"/>
                        <a:pt x="13956" y="0"/>
                      </a:cubicBezTo>
                      <a:cubicBezTo>
                        <a:pt x="13463" y="0"/>
                        <a:pt x="13000" y="193"/>
                        <a:pt x="12651" y="546"/>
                      </a:cubicBezTo>
                      <a:lnTo>
                        <a:pt x="11610" y="1598"/>
                      </a:lnTo>
                      <a:cubicBezTo>
                        <a:pt x="11261" y="1949"/>
                        <a:pt x="11068" y="2417"/>
                        <a:pt x="11068" y="2915"/>
                      </a:cubicBezTo>
                      <a:cubicBezTo>
                        <a:pt x="11068" y="3265"/>
                        <a:pt x="11164" y="3601"/>
                        <a:pt x="11342" y="3893"/>
                      </a:cubicBezTo>
                      <a:lnTo>
                        <a:pt x="1324" y="7944"/>
                      </a:lnTo>
                      <a:cubicBezTo>
                        <a:pt x="654" y="8241"/>
                        <a:pt x="173" y="8851"/>
                        <a:pt x="38" y="9575"/>
                      </a:cubicBezTo>
                      <a:cubicBezTo>
                        <a:pt x="-98" y="10302"/>
                        <a:pt x="130" y="11048"/>
                        <a:pt x="654" y="11576"/>
                      </a:cubicBezTo>
                      <a:lnTo>
                        <a:pt x="10041" y="20946"/>
                      </a:lnTo>
                      <a:cubicBezTo>
                        <a:pt x="10445" y="21354"/>
                        <a:pt x="10982" y="21586"/>
                        <a:pt x="11549" y="21599"/>
                      </a:cubicBezTo>
                      <a:cubicBezTo>
                        <a:pt x="11562" y="21599"/>
                        <a:pt x="11593" y="21599"/>
                        <a:pt x="11605" y="21599"/>
                      </a:cubicBezTo>
                      <a:cubicBezTo>
                        <a:pt x="11754" y="21599"/>
                        <a:pt x="11906" y="21584"/>
                        <a:pt x="12056" y="21553"/>
                      </a:cubicBezTo>
                      <a:cubicBezTo>
                        <a:pt x="12789" y="21399"/>
                        <a:pt x="13390" y="20888"/>
                        <a:pt x="13662" y="20191"/>
                      </a:cubicBezTo>
                      <a:lnTo>
                        <a:pt x="17604" y="10229"/>
                      </a:lnTo>
                      <a:cubicBezTo>
                        <a:pt x="17902" y="10426"/>
                        <a:pt x="18250" y="10532"/>
                        <a:pt x="18613" y="10532"/>
                      </a:cubicBezTo>
                      <a:cubicBezTo>
                        <a:pt x="19107" y="10532"/>
                        <a:pt x="19570" y="10338"/>
                        <a:pt x="19918" y="9986"/>
                      </a:cubicBezTo>
                      <a:lnTo>
                        <a:pt x="20957" y="8937"/>
                      </a:lnTo>
                      <a:cubicBezTo>
                        <a:pt x="21308" y="8585"/>
                        <a:pt x="21502" y="8116"/>
                        <a:pt x="21502" y="7617"/>
                      </a:cubicBezTo>
                      <a:cubicBezTo>
                        <a:pt x="21502" y="7117"/>
                        <a:pt x="21308" y="6648"/>
                        <a:pt x="20961" y="6300"/>
                      </a:cubicBezTo>
                      <a:cubicBezTo>
                        <a:pt x="20961" y="6300"/>
                        <a:pt x="15260" y="545"/>
                        <a:pt x="15260" y="5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63" name="AutoShape 38">
                  <a:extLst>
                    <a:ext uri="{FF2B5EF4-FFF2-40B4-BE49-F238E27FC236}">
                      <a16:creationId xmlns:a16="http://schemas.microsoft.com/office/drawing/2014/main" id="{85CE4EA9-D964-A14E-AF93-DD0F8DBB4010}"/>
                    </a:ext>
                  </a:extLst>
                </p:cNvPr>
                <p:cNvSpPr/>
                <p:nvPr/>
              </p:nvSpPr>
              <p:spPr bwMode="auto">
                <a:xfrm>
                  <a:off x="5552105" y="3033377"/>
                  <a:ext cx="55563" cy="55563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4320"/>
                      </a:moveTo>
                      <a:cubicBezTo>
                        <a:pt x="14381" y="4320"/>
                        <a:pt x="17279" y="7222"/>
                        <a:pt x="17279" y="10800"/>
                      </a:cubicBezTo>
                      <a:cubicBezTo>
                        <a:pt x="17279" y="14377"/>
                        <a:pt x="14381" y="17279"/>
                        <a:pt x="10800" y="17279"/>
                      </a:cubicBezTo>
                      <a:cubicBezTo>
                        <a:pt x="7218" y="17279"/>
                        <a:pt x="4319" y="14377"/>
                        <a:pt x="4319" y="10800"/>
                      </a:cubicBezTo>
                      <a:cubicBezTo>
                        <a:pt x="4319" y="7222"/>
                        <a:pt x="7218" y="4320"/>
                        <a:pt x="10800" y="4320"/>
                      </a:cubicBezTo>
                      <a:moveTo>
                        <a:pt x="10800" y="21599"/>
                      </a:moveTo>
                      <a:cubicBezTo>
                        <a:pt x="16752" y="21599"/>
                        <a:pt x="21600" y="16756"/>
                        <a:pt x="21600" y="10800"/>
                      </a:cubicBezTo>
                      <a:cubicBezTo>
                        <a:pt x="21600" y="4843"/>
                        <a:pt x="16752" y="0"/>
                        <a:pt x="10800" y="0"/>
                      </a:cubicBezTo>
                      <a:cubicBezTo>
                        <a:pt x="4847" y="0"/>
                        <a:pt x="0" y="4843"/>
                        <a:pt x="0" y="10800"/>
                      </a:cubicBezTo>
                      <a:cubicBezTo>
                        <a:pt x="0" y="16756"/>
                        <a:pt x="4847" y="21599"/>
                        <a:pt x="10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64" name="AutoShape 39">
                  <a:extLst>
                    <a:ext uri="{FF2B5EF4-FFF2-40B4-BE49-F238E27FC236}">
                      <a16:creationId xmlns:a16="http://schemas.microsoft.com/office/drawing/2014/main" id="{F4E674EE-CAA4-D74C-8BC8-8CCC17276A1C}"/>
                    </a:ext>
                  </a:extLst>
                </p:cNvPr>
                <p:cNvSpPr/>
                <p:nvPr/>
              </p:nvSpPr>
              <p:spPr bwMode="auto">
                <a:xfrm>
                  <a:off x="5696350" y="2852417"/>
                  <a:ext cx="55563" cy="5715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7279"/>
                      </a:moveTo>
                      <a:cubicBezTo>
                        <a:pt x="7218" y="17279"/>
                        <a:pt x="4320" y="14377"/>
                        <a:pt x="4320" y="10800"/>
                      </a:cubicBezTo>
                      <a:cubicBezTo>
                        <a:pt x="4320" y="7222"/>
                        <a:pt x="7218" y="4320"/>
                        <a:pt x="10800" y="4320"/>
                      </a:cubicBezTo>
                      <a:cubicBezTo>
                        <a:pt x="14381" y="4320"/>
                        <a:pt x="17280" y="7222"/>
                        <a:pt x="17280" y="10800"/>
                      </a:cubicBezTo>
                      <a:cubicBezTo>
                        <a:pt x="17280" y="14377"/>
                        <a:pt x="14381" y="17279"/>
                        <a:pt x="10800" y="17279"/>
                      </a:cubicBezTo>
                      <a:moveTo>
                        <a:pt x="10800" y="0"/>
                      </a:moveTo>
                      <a:cubicBezTo>
                        <a:pt x="4847" y="0"/>
                        <a:pt x="0" y="4843"/>
                        <a:pt x="0" y="10800"/>
                      </a:cubicBezTo>
                      <a:cubicBezTo>
                        <a:pt x="0" y="16756"/>
                        <a:pt x="4847" y="21599"/>
                        <a:pt x="10800" y="21599"/>
                      </a:cubicBezTo>
                      <a:cubicBezTo>
                        <a:pt x="16752" y="21599"/>
                        <a:pt x="21600" y="16756"/>
                        <a:pt x="21600" y="10800"/>
                      </a:cubicBezTo>
                      <a:cubicBezTo>
                        <a:pt x="21600" y="4843"/>
                        <a:pt x="16752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65" name="AutoShape 40">
                  <a:extLst>
                    <a:ext uri="{FF2B5EF4-FFF2-40B4-BE49-F238E27FC236}">
                      <a16:creationId xmlns:a16="http://schemas.microsoft.com/office/drawing/2014/main" id="{42A57088-F85B-284D-9C59-8907FEFF5953}"/>
                    </a:ext>
                  </a:extLst>
                </p:cNvPr>
                <p:cNvSpPr/>
                <p:nvPr/>
              </p:nvSpPr>
              <p:spPr bwMode="auto">
                <a:xfrm>
                  <a:off x="5483342" y="3020412"/>
                  <a:ext cx="46038" cy="4445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5400"/>
                      </a:moveTo>
                      <a:cubicBezTo>
                        <a:pt x="13779" y="5400"/>
                        <a:pt x="16199" y="7815"/>
                        <a:pt x="16199" y="10800"/>
                      </a:cubicBezTo>
                      <a:cubicBezTo>
                        <a:pt x="16199" y="13784"/>
                        <a:pt x="13779" y="16200"/>
                        <a:pt x="10800" y="16200"/>
                      </a:cubicBezTo>
                      <a:cubicBezTo>
                        <a:pt x="7820" y="16200"/>
                        <a:pt x="5399" y="13784"/>
                        <a:pt x="5399" y="10800"/>
                      </a:cubicBezTo>
                      <a:cubicBezTo>
                        <a:pt x="5399" y="7815"/>
                        <a:pt x="7820" y="5400"/>
                        <a:pt x="10800" y="5400"/>
                      </a:cubicBezTo>
                      <a:moveTo>
                        <a:pt x="0" y="10800"/>
                      </a:moveTo>
                      <a:cubicBezTo>
                        <a:pt x="0" y="16753"/>
                        <a:pt x="4843" y="21599"/>
                        <a:pt x="10800" y="21599"/>
                      </a:cubicBezTo>
                      <a:cubicBezTo>
                        <a:pt x="16756" y="21599"/>
                        <a:pt x="21600" y="16753"/>
                        <a:pt x="21600" y="10800"/>
                      </a:cubicBezTo>
                      <a:cubicBezTo>
                        <a:pt x="21600" y="4846"/>
                        <a:pt x="16756" y="0"/>
                        <a:pt x="10800" y="0"/>
                      </a:cubicBezTo>
                      <a:cubicBezTo>
                        <a:pt x="4843" y="0"/>
                        <a:pt x="0" y="4846"/>
                        <a:pt x="0" y="1080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66" name="AutoShape 41">
                  <a:extLst>
                    <a:ext uri="{FF2B5EF4-FFF2-40B4-BE49-F238E27FC236}">
                      <a16:creationId xmlns:a16="http://schemas.microsoft.com/office/drawing/2014/main" id="{A6F77FB2-59FC-EC45-8A1F-69F64DA9E3D5}"/>
                    </a:ext>
                  </a:extLst>
                </p:cNvPr>
                <p:cNvSpPr/>
                <p:nvPr/>
              </p:nvSpPr>
              <p:spPr bwMode="auto">
                <a:xfrm>
                  <a:off x="5526118" y="3100560"/>
                  <a:ext cx="22225" cy="2222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21599"/>
                      </a:moveTo>
                      <a:cubicBezTo>
                        <a:pt x="16758" y="21599"/>
                        <a:pt x="21600" y="16769"/>
                        <a:pt x="21600" y="10800"/>
                      </a:cubicBezTo>
                      <a:cubicBezTo>
                        <a:pt x="21600" y="4830"/>
                        <a:pt x="16758" y="0"/>
                        <a:pt x="10800" y="0"/>
                      </a:cubicBezTo>
                      <a:cubicBezTo>
                        <a:pt x="4841" y="0"/>
                        <a:pt x="0" y="4830"/>
                        <a:pt x="0" y="10800"/>
                      </a:cubicBezTo>
                      <a:cubicBezTo>
                        <a:pt x="0" y="16769"/>
                        <a:pt x="4841" y="21599"/>
                        <a:pt x="10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67" name="AutoShape 42">
                  <a:extLst>
                    <a:ext uri="{FF2B5EF4-FFF2-40B4-BE49-F238E27FC236}">
                      <a16:creationId xmlns:a16="http://schemas.microsoft.com/office/drawing/2014/main" id="{5C5B4731-6B05-4F4B-B228-B9EF7DBA01C8}"/>
                    </a:ext>
                  </a:extLst>
                </p:cNvPr>
                <p:cNvSpPr/>
                <p:nvPr/>
              </p:nvSpPr>
              <p:spPr bwMode="auto">
                <a:xfrm>
                  <a:off x="5707968" y="2932180"/>
                  <a:ext cx="22225" cy="2222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cubicBezTo>
                        <a:pt x="4841" y="0"/>
                        <a:pt x="0" y="4830"/>
                        <a:pt x="0" y="10800"/>
                      </a:cubicBezTo>
                      <a:cubicBezTo>
                        <a:pt x="0" y="16769"/>
                        <a:pt x="4841" y="21599"/>
                        <a:pt x="10800" y="21599"/>
                      </a:cubicBezTo>
                      <a:cubicBezTo>
                        <a:pt x="16758" y="21599"/>
                        <a:pt x="21600" y="16769"/>
                        <a:pt x="21600" y="10800"/>
                      </a:cubicBezTo>
                      <a:cubicBezTo>
                        <a:pt x="21600" y="4830"/>
                        <a:pt x="16758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A3FF798-9946-A347-BD75-581E3CD840DE}"/>
                </a:ext>
              </a:extLst>
            </p:cNvPr>
            <p:cNvGrpSpPr/>
            <p:nvPr/>
          </p:nvGrpSpPr>
          <p:grpSpPr>
            <a:xfrm>
              <a:off x="1986918" y="2422324"/>
              <a:ext cx="1644024" cy="1641328"/>
              <a:chOff x="1986918" y="2422324"/>
              <a:chExt cx="1644024" cy="1641328"/>
            </a:xfrm>
          </p:grpSpPr>
          <p:sp>
            <p:nvSpPr>
              <p:cNvPr id="68" name="文本框 5">
                <a:extLst>
                  <a:ext uri="{FF2B5EF4-FFF2-40B4-BE49-F238E27FC236}">
                    <a16:creationId xmlns:a16="http://schemas.microsoft.com/office/drawing/2014/main" id="{871D2955-A797-A847-99BD-CC0327AD7BF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30069" y="2422324"/>
                <a:ext cx="1247456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400" dirty="0">
                    <a:solidFill>
                      <a:srgbClr val="92951D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Mapping to </a:t>
                </a: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400" dirty="0">
                    <a:solidFill>
                      <a:srgbClr val="92951D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ontology</a:t>
                </a:r>
                <a:endParaRPr lang="zh-CN" altLang="en-US" sz="1400" dirty="0">
                  <a:solidFill>
                    <a:srgbClr val="92951D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2F03677-553B-A742-8480-5F5D74CD9F29}"/>
                  </a:ext>
                </a:extLst>
              </p:cNvPr>
              <p:cNvSpPr txBox="1"/>
              <p:nvPr/>
            </p:nvSpPr>
            <p:spPr>
              <a:xfrm>
                <a:off x="1986918" y="3348071"/>
                <a:ext cx="1644024" cy="715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Using RDF validation tool.</a:t>
                </a:r>
              </a:p>
              <a:p>
                <a:endParaRPr lang="en-US" dirty="0"/>
              </a:p>
            </p:txBody>
          </p: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626781E-6F03-114A-AA1C-E5FF1B56EBF4}"/>
              </a:ext>
            </a:extLst>
          </p:cNvPr>
          <p:cNvGrpSpPr/>
          <p:nvPr/>
        </p:nvGrpSpPr>
        <p:grpSpPr>
          <a:xfrm>
            <a:off x="4883758" y="1587539"/>
            <a:ext cx="1644024" cy="2672306"/>
            <a:chOff x="3746665" y="1571641"/>
            <a:chExt cx="1644024" cy="2672306"/>
          </a:xfrm>
        </p:grpSpPr>
        <p:grpSp>
          <p:nvGrpSpPr>
            <p:cNvPr id="38" name="组合 4">
              <a:extLst>
                <a:ext uri="{FF2B5EF4-FFF2-40B4-BE49-F238E27FC236}">
                  <a16:creationId xmlns:a16="http://schemas.microsoft.com/office/drawing/2014/main" id="{B10A0CD5-944F-F84B-8B50-A2B4CC3A897A}"/>
                </a:ext>
              </a:extLst>
            </p:cNvPr>
            <p:cNvGrpSpPr/>
            <p:nvPr/>
          </p:nvGrpSpPr>
          <p:grpSpPr>
            <a:xfrm>
              <a:off x="4089825" y="1571641"/>
              <a:ext cx="836246" cy="836246"/>
              <a:chOff x="3223126" y="1873415"/>
              <a:chExt cx="836246" cy="836246"/>
            </a:xfrm>
          </p:grpSpPr>
          <p:sp>
            <p:nvSpPr>
              <p:cNvPr id="39" name="椭圆 62">
                <a:extLst>
                  <a:ext uri="{FF2B5EF4-FFF2-40B4-BE49-F238E27FC236}">
                    <a16:creationId xmlns:a16="http://schemas.microsoft.com/office/drawing/2014/main" id="{23C88DD3-CB95-7643-BDAF-A8743BE75D51}"/>
                  </a:ext>
                </a:extLst>
              </p:cNvPr>
              <p:cNvSpPr/>
              <p:nvPr/>
            </p:nvSpPr>
            <p:spPr>
              <a:xfrm>
                <a:off x="3223126" y="1873415"/>
                <a:ext cx="836246" cy="836246"/>
              </a:xfrm>
              <a:prstGeom prst="ellipse">
                <a:avLst/>
              </a:prstGeom>
              <a:noFill/>
              <a:ln>
                <a:solidFill>
                  <a:srgbClr val="FEC1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华文细黑" panose="02010600040101010101" pitchFamily="2" charset="-122"/>
                </a:endParaRPr>
              </a:p>
            </p:txBody>
          </p:sp>
          <p:grpSp>
            <p:nvGrpSpPr>
              <p:cNvPr id="40" name="Group 112">
                <a:extLst>
                  <a:ext uri="{FF2B5EF4-FFF2-40B4-BE49-F238E27FC236}">
                    <a16:creationId xmlns:a16="http://schemas.microsoft.com/office/drawing/2014/main" id="{83FC4AB4-87A1-DA45-A890-AEB0A098C9C5}"/>
                  </a:ext>
                </a:extLst>
              </p:cNvPr>
              <p:cNvGrpSpPr/>
              <p:nvPr/>
            </p:nvGrpSpPr>
            <p:grpSpPr>
              <a:xfrm>
                <a:off x="3442382" y="2081634"/>
                <a:ext cx="448101" cy="419808"/>
                <a:chOff x="5368132" y="3540125"/>
                <a:chExt cx="465138" cy="435769"/>
              </a:xfrm>
              <a:solidFill>
                <a:srgbClr val="FEC160"/>
              </a:solidFill>
            </p:grpSpPr>
            <p:sp>
              <p:nvSpPr>
                <p:cNvPr id="41" name="AutoShape 110">
                  <a:extLst>
                    <a:ext uri="{FF2B5EF4-FFF2-40B4-BE49-F238E27FC236}">
                      <a16:creationId xmlns:a16="http://schemas.microsoft.com/office/drawing/2014/main" id="{151BD718-453B-294F-864E-82038C059D0D}"/>
                    </a:ext>
                  </a:extLst>
                </p:cNvPr>
                <p:cNvSpPr/>
                <p:nvPr/>
              </p:nvSpPr>
              <p:spPr bwMode="auto">
                <a:xfrm>
                  <a:off x="5426869" y="3598069"/>
                  <a:ext cx="347663" cy="2325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699" y="20255"/>
                      </a:moveTo>
                      <a:lnTo>
                        <a:pt x="899" y="20255"/>
                      </a:lnTo>
                      <a:lnTo>
                        <a:pt x="899" y="1350"/>
                      </a:lnTo>
                      <a:lnTo>
                        <a:pt x="20699" y="1350"/>
                      </a:lnTo>
                      <a:cubicBezTo>
                        <a:pt x="20699" y="1350"/>
                        <a:pt x="20699" y="20255"/>
                        <a:pt x="20699" y="20255"/>
                      </a:cubicBezTo>
                      <a:close/>
                      <a:moveTo>
                        <a:pt x="20699" y="0"/>
                      </a:moveTo>
                      <a:lnTo>
                        <a:pt x="899" y="5"/>
                      </a:lnTo>
                      <a:cubicBezTo>
                        <a:pt x="402" y="5"/>
                        <a:pt x="0" y="603"/>
                        <a:pt x="0" y="1350"/>
                      </a:cubicBezTo>
                      <a:lnTo>
                        <a:pt x="0" y="20249"/>
                      </a:lnTo>
                      <a:cubicBezTo>
                        <a:pt x="0" y="20996"/>
                        <a:pt x="402" y="21599"/>
                        <a:pt x="899" y="21599"/>
                      </a:cubicBezTo>
                      <a:lnTo>
                        <a:pt x="20699" y="21599"/>
                      </a:lnTo>
                      <a:cubicBezTo>
                        <a:pt x="21197" y="21599"/>
                        <a:pt x="21600" y="20996"/>
                        <a:pt x="21600" y="20249"/>
                      </a:cubicBezTo>
                      <a:lnTo>
                        <a:pt x="21600" y="1350"/>
                      </a:lnTo>
                      <a:cubicBezTo>
                        <a:pt x="21600" y="603"/>
                        <a:pt x="21197" y="0"/>
                        <a:pt x="20699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42" name="AutoShape 111">
                  <a:extLst>
                    <a:ext uri="{FF2B5EF4-FFF2-40B4-BE49-F238E27FC236}">
                      <a16:creationId xmlns:a16="http://schemas.microsoft.com/office/drawing/2014/main" id="{C3015E66-C276-484F-8AC8-93BC58EDDDFB}"/>
                    </a:ext>
                  </a:extLst>
                </p:cNvPr>
                <p:cNvSpPr/>
                <p:nvPr/>
              </p:nvSpPr>
              <p:spPr bwMode="auto">
                <a:xfrm>
                  <a:off x="5368132" y="3540125"/>
                  <a:ext cx="465138" cy="4357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249" y="16562"/>
                      </a:moveTo>
                      <a:cubicBezTo>
                        <a:pt x="20249" y="16959"/>
                        <a:pt x="19946" y="17282"/>
                        <a:pt x="19575" y="17282"/>
                      </a:cubicBezTo>
                      <a:lnTo>
                        <a:pt x="13499" y="17282"/>
                      </a:lnTo>
                      <a:lnTo>
                        <a:pt x="8099" y="17282"/>
                      </a:lnTo>
                      <a:lnTo>
                        <a:pt x="2024" y="17282"/>
                      </a:lnTo>
                      <a:cubicBezTo>
                        <a:pt x="1651" y="17282"/>
                        <a:pt x="1349" y="16959"/>
                        <a:pt x="1349" y="16562"/>
                      </a:cubicBezTo>
                      <a:lnTo>
                        <a:pt x="1349" y="2160"/>
                      </a:lnTo>
                      <a:cubicBezTo>
                        <a:pt x="1349" y="1762"/>
                        <a:pt x="1651" y="1440"/>
                        <a:pt x="2024" y="1440"/>
                      </a:cubicBezTo>
                      <a:lnTo>
                        <a:pt x="19575" y="1440"/>
                      </a:lnTo>
                      <a:cubicBezTo>
                        <a:pt x="19946" y="1440"/>
                        <a:pt x="20249" y="1762"/>
                        <a:pt x="20249" y="2160"/>
                      </a:cubicBezTo>
                      <a:cubicBezTo>
                        <a:pt x="20249" y="2160"/>
                        <a:pt x="20249" y="16562"/>
                        <a:pt x="20249" y="16562"/>
                      </a:cubicBezTo>
                      <a:close/>
                      <a:moveTo>
                        <a:pt x="19575" y="0"/>
                      </a:moveTo>
                      <a:lnTo>
                        <a:pt x="2024" y="0"/>
                      </a:lnTo>
                      <a:cubicBezTo>
                        <a:pt x="905" y="0"/>
                        <a:pt x="0" y="966"/>
                        <a:pt x="0" y="2160"/>
                      </a:cubicBezTo>
                      <a:lnTo>
                        <a:pt x="0" y="16562"/>
                      </a:lnTo>
                      <a:cubicBezTo>
                        <a:pt x="0" y="17753"/>
                        <a:pt x="903" y="18718"/>
                        <a:pt x="2018" y="18721"/>
                      </a:cubicBezTo>
                      <a:lnTo>
                        <a:pt x="8774" y="18721"/>
                      </a:lnTo>
                      <a:lnTo>
                        <a:pt x="8774" y="19597"/>
                      </a:lnTo>
                      <a:lnTo>
                        <a:pt x="4561" y="20181"/>
                      </a:lnTo>
                      <a:cubicBezTo>
                        <a:pt x="4260" y="20262"/>
                        <a:pt x="4049" y="20549"/>
                        <a:pt x="4049" y="20879"/>
                      </a:cubicBezTo>
                      <a:cubicBezTo>
                        <a:pt x="4049" y="21277"/>
                        <a:pt x="4351" y="21599"/>
                        <a:pt x="4724" y="21599"/>
                      </a:cubicBezTo>
                      <a:lnTo>
                        <a:pt x="16874" y="21599"/>
                      </a:lnTo>
                      <a:cubicBezTo>
                        <a:pt x="17248" y="21599"/>
                        <a:pt x="17549" y="21277"/>
                        <a:pt x="17549" y="20879"/>
                      </a:cubicBezTo>
                      <a:cubicBezTo>
                        <a:pt x="17549" y="20549"/>
                        <a:pt x="17339" y="20262"/>
                        <a:pt x="17038" y="20181"/>
                      </a:cubicBezTo>
                      <a:lnTo>
                        <a:pt x="12824" y="19597"/>
                      </a:lnTo>
                      <a:lnTo>
                        <a:pt x="12824" y="18721"/>
                      </a:lnTo>
                      <a:lnTo>
                        <a:pt x="19581" y="18721"/>
                      </a:lnTo>
                      <a:cubicBezTo>
                        <a:pt x="20696" y="18718"/>
                        <a:pt x="21600" y="17753"/>
                        <a:pt x="21600" y="16562"/>
                      </a:cubicBezTo>
                      <a:lnTo>
                        <a:pt x="21600" y="2160"/>
                      </a:lnTo>
                      <a:cubicBezTo>
                        <a:pt x="21600" y="966"/>
                        <a:pt x="20692" y="0"/>
                        <a:pt x="19575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</p:grp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2C3D6F05-525F-2143-8FCA-EB9815187646}"/>
                </a:ext>
              </a:extLst>
            </p:cNvPr>
            <p:cNvGrpSpPr/>
            <p:nvPr/>
          </p:nvGrpSpPr>
          <p:grpSpPr>
            <a:xfrm>
              <a:off x="3746665" y="1595083"/>
              <a:ext cx="1644024" cy="2648864"/>
              <a:chOff x="3746665" y="1595083"/>
              <a:chExt cx="1644024" cy="2648864"/>
            </a:xfrm>
          </p:grpSpPr>
          <p:grpSp>
            <p:nvGrpSpPr>
              <p:cNvPr id="53" name="组合 33">
                <a:extLst>
                  <a:ext uri="{FF2B5EF4-FFF2-40B4-BE49-F238E27FC236}">
                    <a16:creationId xmlns:a16="http://schemas.microsoft.com/office/drawing/2014/main" id="{FC0BA24F-8115-C543-B3E4-4A7583BBD90C}"/>
                  </a:ext>
                </a:extLst>
              </p:cNvPr>
              <p:cNvGrpSpPr/>
              <p:nvPr/>
            </p:nvGrpSpPr>
            <p:grpSpPr>
              <a:xfrm>
                <a:off x="4152901" y="1595083"/>
                <a:ext cx="831552" cy="836245"/>
                <a:chOff x="844731" y="3402918"/>
                <a:chExt cx="653168" cy="653168"/>
              </a:xfrm>
            </p:grpSpPr>
            <p:sp>
              <p:nvSpPr>
                <p:cNvPr id="54" name="椭圆 34">
                  <a:extLst>
                    <a:ext uri="{FF2B5EF4-FFF2-40B4-BE49-F238E27FC236}">
                      <a16:creationId xmlns:a16="http://schemas.microsoft.com/office/drawing/2014/main" id="{DC48B2D7-1FD9-2A47-A6BF-112EC4CB7345}"/>
                    </a:ext>
                  </a:extLst>
                </p:cNvPr>
                <p:cNvSpPr/>
                <p:nvPr/>
              </p:nvSpPr>
              <p:spPr>
                <a:xfrm>
                  <a:off x="844731" y="3402918"/>
                  <a:ext cx="653168" cy="65316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" name="Freeform 878">
                  <a:extLst>
                    <a:ext uri="{FF2B5EF4-FFF2-40B4-BE49-F238E27FC236}">
                      <a16:creationId xmlns:a16="http://schemas.microsoft.com/office/drawing/2014/main" id="{BBBEDF94-0FBC-E74A-B6D3-40ED9C68092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69703" y="3515190"/>
                  <a:ext cx="403225" cy="428625"/>
                </a:xfrm>
                <a:custGeom>
                  <a:avLst/>
                  <a:gdLst>
                    <a:gd name="T0" fmla="*/ 112 w 262"/>
                    <a:gd name="T1" fmla="*/ 0 h 279"/>
                    <a:gd name="T2" fmla="*/ 56 w 262"/>
                    <a:gd name="T3" fmla="*/ 3 h 279"/>
                    <a:gd name="T4" fmla="*/ 47 w 262"/>
                    <a:gd name="T5" fmla="*/ 57 h 279"/>
                    <a:gd name="T6" fmla="*/ 64 w 262"/>
                    <a:gd name="T7" fmla="*/ 59 h 279"/>
                    <a:gd name="T8" fmla="*/ 53 w 262"/>
                    <a:gd name="T9" fmla="*/ 80 h 279"/>
                    <a:gd name="T10" fmla="*/ 67 w 262"/>
                    <a:gd name="T11" fmla="*/ 137 h 279"/>
                    <a:gd name="T12" fmla="*/ 3 w 262"/>
                    <a:gd name="T13" fmla="*/ 163 h 279"/>
                    <a:gd name="T14" fmla="*/ 115 w 262"/>
                    <a:gd name="T15" fmla="*/ 219 h 279"/>
                    <a:gd name="T16" fmla="*/ 13 w 262"/>
                    <a:gd name="T17" fmla="*/ 265 h 279"/>
                    <a:gd name="T18" fmla="*/ 242 w 262"/>
                    <a:gd name="T19" fmla="*/ 275 h 279"/>
                    <a:gd name="T20" fmla="*/ 256 w 262"/>
                    <a:gd name="T21" fmla="*/ 207 h 279"/>
                    <a:gd name="T22" fmla="*/ 189 w 262"/>
                    <a:gd name="T23" fmla="*/ 150 h 279"/>
                    <a:gd name="T24" fmla="*/ 260 w 262"/>
                    <a:gd name="T25" fmla="*/ 138 h 279"/>
                    <a:gd name="T26" fmla="*/ 137 w 262"/>
                    <a:gd name="T27" fmla="*/ 51 h 279"/>
                    <a:gd name="T28" fmla="*/ 47 w 262"/>
                    <a:gd name="T29" fmla="*/ 57 h 279"/>
                    <a:gd name="T30" fmla="*/ 34 w 262"/>
                    <a:gd name="T31" fmla="*/ 149 h 279"/>
                    <a:gd name="T32" fmla="*/ 21 w 262"/>
                    <a:gd name="T33" fmla="*/ 205 h 279"/>
                    <a:gd name="T34" fmla="*/ 52 w 262"/>
                    <a:gd name="T35" fmla="*/ 209 h 279"/>
                    <a:gd name="T36" fmla="*/ 52 w 262"/>
                    <a:gd name="T37" fmla="*/ 209 h 279"/>
                    <a:gd name="T38" fmla="*/ 176 w 262"/>
                    <a:gd name="T39" fmla="*/ 149 h 279"/>
                    <a:gd name="T40" fmla="*/ 67 w 262"/>
                    <a:gd name="T41" fmla="*/ 207 h 279"/>
                    <a:gd name="T42" fmla="*/ 130 w 262"/>
                    <a:gd name="T43" fmla="*/ 219 h 279"/>
                    <a:gd name="T44" fmla="*/ 212 w 262"/>
                    <a:gd name="T45" fmla="*/ 264 h 279"/>
                    <a:gd name="T46" fmla="*/ 130 w 262"/>
                    <a:gd name="T47" fmla="*/ 219 h 279"/>
                    <a:gd name="T48" fmla="*/ 237 w 262"/>
                    <a:gd name="T49" fmla="*/ 264 h 279"/>
                    <a:gd name="T50" fmla="*/ 226 w 262"/>
                    <a:gd name="T51" fmla="*/ 217 h 279"/>
                    <a:gd name="T52" fmla="*/ 244 w 262"/>
                    <a:gd name="T53" fmla="*/ 157 h 279"/>
                    <a:gd name="T54" fmla="*/ 194 w 262"/>
                    <a:gd name="T55" fmla="*/ 163 h 279"/>
                    <a:gd name="T56" fmla="*/ 80 w 262"/>
                    <a:gd name="T57" fmla="*/ 171 h 279"/>
                    <a:gd name="T58" fmla="*/ 80 w 262"/>
                    <a:gd name="T59" fmla="*/ 171 h 279"/>
                    <a:gd name="T60" fmla="*/ 246 w 262"/>
                    <a:gd name="T61" fmla="*/ 176 h 279"/>
                    <a:gd name="T62" fmla="*/ 186 w 262"/>
                    <a:gd name="T63" fmla="*/ 176 h 279"/>
                    <a:gd name="T64" fmla="*/ 108 w 262"/>
                    <a:gd name="T65" fmla="*/ 185 h 279"/>
                    <a:gd name="T66" fmla="*/ 193 w 262"/>
                    <a:gd name="T67" fmla="*/ 193 h 279"/>
                    <a:gd name="T68" fmla="*/ 193 w 262"/>
                    <a:gd name="T69" fmla="*/ 199 h 279"/>
                    <a:gd name="T70" fmla="*/ 20 w 262"/>
                    <a:gd name="T71" fmla="*/ 230 h 279"/>
                    <a:gd name="T72" fmla="*/ 116 w 262"/>
                    <a:gd name="T73" fmla="*/ 231 h 279"/>
                    <a:gd name="T74" fmla="*/ 160 w 262"/>
                    <a:gd name="T75" fmla="*/ 237 h 279"/>
                    <a:gd name="T76" fmla="*/ 210 w 262"/>
                    <a:gd name="T77" fmla="*/ 247 h 279"/>
                    <a:gd name="T78" fmla="*/ 160 w 262"/>
                    <a:gd name="T79" fmla="*/ 237 h 279"/>
                    <a:gd name="T80" fmla="*/ 118 w 262"/>
                    <a:gd name="T81" fmla="*/ 241 h 279"/>
                    <a:gd name="T82" fmla="*/ 26 w 262"/>
                    <a:gd name="T83" fmla="*/ 238 h 279"/>
                    <a:gd name="T84" fmla="*/ 116 w 262"/>
                    <a:gd name="T85" fmla="*/ 252 h 279"/>
                    <a:gd name="T86" fmla="*/ 39 w 262"/>
                    <a:gd name="T87" fmla="*/ 257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262" h="279">
                      <a:moveTo>
                        <a:pt x="91" y="21"/>
                      </a:moveTo>
                      <a:cubicBezTo>
                        <a:pt x="97" y="12"/>
                        <a:pt x="103" y="5"/>
                        <a:pt x="112" y="0"/>
                      </a:cubicBezTo>
                      <a:cubicBezTo>
                        <a:pt x="104" y="14"/>
                        <a:pt x="95" y="27"/>
                        <a:pt x="93" y="43"/>
                      </a:cubicBezTo>
                      <a:cubicBezTo>
                        <a:pt x="75" y="35"/>
                        <a:pt x="59" y="23"/>
                        <a:pt x="56" y="3"/>
                      </a:cubicBezTo>
                      <a:cubicBezTo>
                        <a:pt x="70" y="4"/>
                        <a:pt x="84" y="9"/>
                        <a:pt x="91" y="21"/>
                      </a:cubicBezTo>
                      <a:close/>
                      <a:moveTo>
                        <a:pt x="47" y="57"/>
                      </a:moveTo>
                      <a:cubicBezTo>
                        <a:pt x="51" y="59"/>
                        <a:pt x="55" y="62"/>
                        <a:pt x="58" y="64"/>
                      </a:cubicBezTo>
                      <a:cubicBezTo>
                        <a:pt x="64" y="59"/>
                        <a:pt x="64" y="59"/>
                        <a:pt x="64" y="59"/>
                      </a:cubicBezTo>
                      <a:cubicBezTo>
                        <a:pt x="77" y="59"/>
                        <a:pt x="65" y="72"/>
                        <a:pt x="64" y="79"/>
                      </a:cubicBezTo>
                      <a:cubicBezTo>
                        <a:pt x="60" y="79"/>
                        <a:pt x="57" y="79"/>
                        <a:pt x="53" y="80"/>
                      </a:cubicBezTo>
                      <a:cubicBezTo>
                        <a:pt x="56" y="71"/>
                        <a:pt x="49" y="64"/>
                        <a:pt x="46" y="57"/>
                      </a:cubicBezTo>
                      <a:cubicBezTo>
                        <a:pt x="28" y="84"/>
                        <a:pt x="43" y="119"/>
                        <a:pt x="67" y="137"/>
                      </a:cubicBezTo>
                      <a:cubicBezTo>
                        <a:pt x="52" y="136"/>
                        <a:pt x="36" y="135"/>
                        <a:pt x="21" y="137"/>
                      </a:cubicBezTo>
                      <a:cubicBezTo>
                        <a:pt x="10" y="140"/>
                        <a:pt x="6" y="153"/>
                        <a:pt x="3" y="163"/>
                      </a:cubicBezTo>
                      <a:cubicBezTo>
                        <a:pt x="0" y="181"/>
                        <a:pt x="2" y="203"/>
                        <a:pt x="16" y="217"/>
                      </a:cubicBezTo>
                      <a:cubicBezTo>
                        <a:pt x="48" y="222"/>
                        <a:pt x="82" y="217"/>
                        <a:pt x="115" y="219"/>
                      </a:cubicBezTo>
                      <a:cubicBezTo>
                        <a:pt x="122" y="233"/>
                        <a:pt x="121" y="249"/>
                        <a:pt x="115" y="264"/>
                      </a:cubicBezTo>
                      <a:cubicBezTo>
                        <a:pt x="81" y="265"/>
                        <a:pt x="47" y="263"/>
                        <a:pt x="13" y="265"/>
                      </a:cubicBezTo>
                      <a:cubicBezTo>
                        <a:pt x="14" y="279"/>
                        <a:pt x="29" y="276"/>
                        <a:pt x="39" y="276"/>
                      </a:cubicBezTo>
                      <a:cubicBezTo>
                        <a:pt x="106" y="275"/>
                        <a:pt x="174" y="278"/>
                        <a:pt x="242" y="275"/>
                      </a:cubicBezTo>
                      <a:cubicBezTo>
                        <a:pt x="257" y="262"/>
                        <a:pt x="256" y="239"/>
                        <a:pt x="253" y="221"/>
                      </a:cubicBezTo>
                      <a:cubicBezTo>
                        <a:pt x="255" y="217"/>
                        <a:pt x="262" y="212"/>
                        <a:pt x="256" y="207"/>
                      </a:cubicBezTo>
                      <a:cubicBezTo>
                        <a:pt x="234" y="205"/>
                        <a:pt x="212" y="209"/>
                        <a:pt x="190" y="205"/>
                      </a:cubicBezTo>
                      <a:cubicBezTo>
                        <a:pt x="178" y="189"/>
                        <a:pt x="183" y="168"/>
                        <a:pt x="189" y="150"/>
                      </a:cubicBezTo>
                      <a:cubicBezTo>
                        <a:pt x="211" y="148"/>
                        <a:pt x="234" y="150"/>
                        <a:pt x="256" y="149"/>
                      </a:cubicBezTo>
                      <a:cubicBezTo>
                        <a:pt x="257" y="146"/>
                        <a:pt x="259" y="141"/>
                        <a:pt x="260" y="138"/>
                      </a:cubicBezTo>
                      <a:cubicBezTo>
                        <a:pt x="214" y="135"/>
                        <a:pt x="166" y="137"/>
                        <a:pt x="119" y="137"/>
                      </a:cubicBezTo>
                      <a:cubicBezTo>
                        <a:pt x="145" y="118"/>
                        <a:pt x="159" y="77"/>
                        <a:pt x="137" y="51"/>
                      </a:cubicBezTo>
                      <a:cubicBezTo>
                        <a:pt x="119" y="35"/>
                        <a:pt x="96" y="54"/>
                        <a:pt x="76" y="46"/>
                      </a:cubicBezTo>
                      <a:cubicBezTo>
                        <a:pt x="65" y="41"/>
                        <a:pt x="55" y="50"/>
                        <a:pt x="47" y="57"/>
                      </a:cubicBezTo>
                      <a:close/>
                      <a:moveTo>
                        <a:pt x="20" y="151"/>
                      </a:moveTo>
                      <a:cubicBezTo>
                        <a:pt x="24" y="150"/>
                        <a:pt x="31" y="149"/>
                        <a:pt x="34" y="149"/>
                      </a:cubicBezTo>
                      <a:cubicBezTo>
                        <a:pt x="28" y="168"/>
                        <a:pt x="28" y="188"/>
                        <a:pt x="34" y="207"/>
                      </a:cubicBezTo>
                      <a:cubicBezTo>
                        <a:pt x="31" y="207"/>
                        <a:pt x="24" y="206"/>
                        <a:pt x="21" y="205"/>
                      </a:cubicBezTo>
                      <a:cubicBezTo>
                        <a:pt x="13" y="188"/>
                        <a:pt x="13" y="168"/>
                        <a:pt x="20" y="151"/>
                      </a:cubicBezTo>
                      <a:close/>
                      <a:moveTo>
                        <a:pt x="52" y="209"/>
                      </a:moveTo>
                      <a:cubicBezTo>
                        <a:pt x="39" y="191"/>
                        <a:pt x="38" y="165"/>
                        <a:pt x="52" y="147"/>
                      </a:cubicBezTo>
                      <a:cubicBezTo>
                        <a:pt x="46" y="168"/>
                        <a:pt x="47" y="189"/>
                        <a:pt x="52" y="209"/>
                      </a:cubicBezTo>
                      <a:close/>
                      <a:moveTo>
                        <a:pt x="68" y="150"/>
                      </a:moveTo>
                      <a:cubicBezTo>
                        <a:pt x="104" y="148"/>
                        <a:pt x="140" y="149"/>
                        <a:pt x="176" y="149"/>
                      </a:cubicBezTo>
                      <a:cubicBezTo>
                        <a:pt x="168" y="168"/>
                        <a:pt x="169" y="188"/>
                        <a:pt x="175" y="207"/>
                      </a:cubicBezTo>
                      <a:cubicBezTo>
                        <a:pt x="139" y="206"/>
                        <a:pt x="103" y="207"/>
                        <a:pt x="67" y="207"/>
                      </a:cubicBezTo>
                      <a:cubicBezTo>
                        <a:pt x="59" y="189"/>
                        <a:pt x="55" y="166"/>
                        <a:pt x="68" y="150"/>
                      </a:cubicBezTo>
                      <a:close/>
                      <a:moveTo>
                        <a:pt x="130" y="219"/>
                      </a:moveTo>
                      <a:cubicBezTo>
                        <a:pt x="157" y="219"/>
                        <a:pt x="185" y="219"/>
                        <a:pt x="212" y="219"/>
                      </a:cubicBezTo>
                      <a:cubicBezTo>
                        <a:pt x="218" y="234"/>
                        <a:pt x="218" y="249"/>
                        <a:pt x="212" y="264"/>
                      </a:cubicBezTo>
                      <a:cubicBezTo>
                        <a:pt x="184" y="264"/>
                        <a:pt x="156" y="264"/>
                        <a:pt x="129" y="264"/>
                      </a:cubicBezTo>
                      <a:cubicBezTo>
                        <a:pt x="133" y="249"/>
                        <a:pt x="133" y="234"/>
                        <a:pt x="130" y="219"/>
                      </a:cubicBezTo>
                      <a:close/>
                      <a:moveTo>
                        <a:pt x="226" y="217"/>
                      </a:moveTo>
                      <a:cubicBezTo>
                        <a:pt x="248" y="220"/>
                        <a:pt x="244" y="249"/>
                        <a:pt x="237" y="264"/>
                      </a:cubicBezTo>
                      <a:cubicBezTo>
                        <a:pt x="234" y="264"/>
                        <a:pt x="228" y="264"/>
                        <a:pt x="226" y="264"/>
                      </a:cubicBezTo>
                      <a:cubicBezTo>
                        <a:pt x="230" y="249"/>
                        <a:pt x="229" y="233"/>
                        <a:pt x="226" y="217"/>
                      </a:cubicBezTo>
                      <a:close/>
                      <a:moveTo>
                        <a:pt x="194" y="156"/>
                      </a:moveTo>
                      <a:cubicBezTo>
                        <a:pt x="210" y="156"/>
                        <a:pt x="227" y="155"/>
                        <a:pt x="244" y="157"/>
                      </a:cubicBezTo>
                      <a:cubicBezTo>
                        <a:pt x="244" y="158"/>
                        <a:pt x="244" y="161"/>
                        <a:pt x="244" y="162"/>
                      </a:cubicBezTo>
                      <a:cubicBezTo>
                        <a:pt x="227" y="163"/>
                        <a:pt x="211" y="162"/>
                        <a:pt x="194" y="163"/>
                      </a:cubicBezTo>
                      <a:cubicBezTo>
                        <a:pt x="194" y="161"/>
                        <a:pt x="194" y="157"/>
                        <a:pt x="194" y="156"/>
                      </a:cubicBezTo>
                      <a:close/>
                      <a:moveTo>
                        <a:pt x="80" y="171"/>
                      </a:moveTo>
                      <a:cubicBezTo>
                        <a:pt x="86" y="167"/>
                        <a:pt x="101" y="166"/>
                        <a:pt x="104" y="173"/>
                      </a:cubicBezTo>
                      <a:cubicBezTo>
                        <a:pt x="98" y="176"/>
                        <a:pt x="83" y="178"/>
                        <a:pt x="80" y="171"/>
                      </a:cubicBezTo>
                      <a:close/>
                      <a:moveTo>
                        <a:pt x="186" y="176"/>
                      </a:moveTo>
                      <a:cubicBezTo>
                        <a:pt x="206" y="173"/>
                        <a:pt x="226" y="173"/>
                        <a:pt x="246" y="176"/>
                      </a:cubicBezTo>
                      <a:cubicBezTo>
                        <a:pt x="243" y="184"/>
                        <a:pt x="233" y="180"/>
                        <a:pt x="227" y="181"/>
                      </a:cubicBezTo>
                      <a:cubicBezTo>
                        <a:pt x="214" y="180"/>
                        <a:pt x="198" y="184"/>
                        <a:pt x="186" y="176"/>
                      </a:cubicBezTo>
                      <a:close/>
                      <a:moveTo>
                        <a:pt x="76" y="181"/>
                      </a:moveTo>
                      <a:cubicBezTo>
                        <a:pt x="87" y="181"/>
                        <a:pt x="99" y="177"/>
                        <a:pt x="108" y="185"/>
                      </a:cubicBezTo>
                      <a:cubicBezTo>
                        <a:pt x="97" y="186"/>
                        <a:pt x="84" y="191"/>
                        <a:pt x="76" y="181"/>
                      </a:cubicBezTo>
                      <a:close/>
                      <a:moveTo>
                        <a:pt x="193" y="193"/>
                      </a:moveTo>
                      <a:cubicBezTo>
                        <a:pt x="211" y="193"/>
                        <a:pt x="230" y="192"/>
                        <a:pt x="248" y="194"/>
                      </a:cubicBezTo>
                      <a:cubicBezTo>
                        <a:pt x="231" y="203"/>
                        <a:pt x="211" y="198"/>
                        <a:pt x="193" y="199"/>
                      </a:cubicBezTo>
                      <a:cubicBezTo>
                        <a:pt x="193" y="193"/>
                        <a:pt x="193" y="193"/>
                        <a:pt x="193" y="193"/>
                      </a:cubicBezTo>
                      <a:close/>
                      <a:moveTo>
                        <a:pt x="20" y="230"/>
                      </a:moveTo>
                      <a:cubicBezTo>
                        <a:pt x="29" y="220"/>
                        <a:pt x="46" y="227"/>
                        <a:pt x="58" y="225"/>
                      </a:cubicBezTo>
                      <a:cubicBezTo>
                        <a:pt x="77" y="227"/>
                        <a:pt x="99" y="220"/>
                        <a:pt x="116" y="231"/>
                      </a:cubicBezTo>
                      <a:cubicBezTo>
                        <a:pt x="84" y="232"/>
                        <a:pt x="52" y="233"/>
                        <a:pt x="20" y="230"/>
                      </a:cubicBezTo>
                      <a:close/>
                      <a:moveTo>
                        <a:pt x="160" y="237"/>
                      </a:moveTo>
                      <a:cubicBezTo>
                        <a:pt x="175" y="234"/>
                        <a:pt x="191" y="234"/>
                        <a:pt x="206" y="236"/>
                      </a:cubicBezTo>
                      <a:cubicBezTo>
                        <a:pt x="207" y="239"/>
                        <a:pt x="209" y="244"/>
                        <a:pt x="210" y="247"/>
                      </a:cubicBezTo>
                      <a:cubicBezTo>
                        <a:pt x="193" y="247"/>
                        <a:pt x="176" y="249"/>
                        <a:pt x="160" y="246"/>
                      </a:cubicBezTo>
                      <a:cubicBezTo>
                        <a:pt x="160" y="244"/>
                        <a:pt x="160" y="239"/>
                        <a:pt x="160" y="237"/>
                      </a:cubicBezTo>
                      <a:close/>
                      <a:moveTo>
                        <a:pt x="26" y="238"/>
                      </a:moveTo>
                      <a:cubicBezTo>
                        <a:pt x="56" y="239"/>
                        <a:pt x="88" y="234"/>
                        <a:pt x="118" y="241"/>
                      </a:cubicBezTo>
                      <a:cubicBezTo>
                        <a:pt x="88" y="249"/>
                        <a:pt x="56" y="243"/>
                        <a:pt x="26" y="245"/>
                      </a:cubicBezTo>
                      <a:cubicBezTo>
                        <a:pt x="26" y="243"/>
                        <a:pt x="26" y="240"/>
                        <a:pt x="26" y="238"/>
                      </a:cubicBezTo>
                      <a:close/>
                      <a:moveTo>
                        <a:pt x="18" y="253"/>
                      </a:moveTo>
                      <a:cubicBezTo>
                        <a:pt x="50" y="249"/>
                        <a:pt x="83" y="251"/>
                        <a:pt x="116" y="252"/>
                      </a:cubicBezTo>
                      <a:cubicBezTo>
                        <a:pt x="114" y="253"/>
                        <a:pt x="109" y="256"/>
                        <a:pt x="107" y="257"/>
                      </a:cubicBezTo>
                      <a:cubicBezTo>
                        <a:pt x="84" y="258"/>
                        <a:pt x="62" y="257"/>
                        <a:pt x="39" y="257"/>
                      </a:cubicBezTo>
                      <a:cubicBezTo>
                        <a:pt x="31" y="258"/>
                        <a:pt x="24" y="256"/>
                        <a:pt x="18" y="253"/>
                      </a:cubicBezTo>
                      <a:close/>
                    </a:path>
                  </a:pathLst>
                </a:custGeom>
                <a:solidFill>
                  <a:sysClr val="window" lastClr="FFFF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>
                    <a:defRPr/>
                  </a:pPr>
                  <a:endParaRPr lang="zh-CN" altLang="en-US" sz="1800" kern="0">
                    <a:solidFill>
                      <a:prstClr val="black"/>
                    </a:solidFill>
                    <a:ea typeface="微软雅黑"/>
                  </a:endParaRPr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18401B16-C245-A447-B499-BE70B4CDA4E4}"/>
                  </a:ext>
                </a:extLst>
              </p:cNvPr>
              <p:cNvGrpSpPr/>
              <p:nvPr/>
            </p:nvGrpSpPr>
            <p:grpSpPr>
              <a:xfrm>
                <a:off x="3746665" y="2419153"/>
                <a:ext cx="1644024" cy="1824794"/>
                <a:chOff x="3746665" y="2419153"/>
                <a:chExt cx="1644024" cy="1824794"/>
              </a:xfrm>
            </p:grpSpPr>
            <p:sp>
              <p:nvSpPr>
                <p:cNvPr id="43" name="文本框 5">
                  <a:extLst>
                    <a:ext uri="{FF2B5EF4-FFF2-40B4-BE49-F238E27FC236}">
                      <a16:creationId xmlns:a16="http://schemas.microsoft.com/office/drawing/2014/main" id="{2376F81C-DE73-C241-83E5-4116B560BAA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63270" y="2419153"/>
                  <a:ext cx="1269899" cy="3077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 Light" panose="020F0302020204030204" pitchFamily="34" charset="0"/>
                      <a:ea typeface="方正宋刻本秀楷简体" panose="02000000000000000000" pitchFamily="2" charset="-122"/>
                    </a:defRPr>
                  </a:lvl9pPr>
                </a:lstStyle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zh-CN" sz="1400" dirty="0">
                      <a:solidFill>
                        <a:srgbClr val="FEC160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Entity</a:t>
                  </a:r>
                  <a:r>
                    <a:rPr lang="zh-CN" altLang="en-US" sz="1400" dirty="0">
                      <a:solidFill>
                        <a:srgbClr val="FEC160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 </a:t>
                  </a:r>
                  <a:r>
                    <a:rPr lang="en-US" altLang="zh-CN" sz="1400" dirty="0">
                      <a:solidFill>
                        <a:srgbClr val="FEC160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Linking</a:t>
                  </a:r>
                  <a:endParaRPr lang="zh-CN" altLang="en-US" sz="1400" dirty="0">
                    <a:solidFill>
                      <a:srgbClr val="FEC160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9D8DBE40-D3F5-4E43-88AC-154AD0C681F6}"/>
                    </a:ext>
                  </a:extLst>
                </p:cNvPr>
                <p:cNvSpPr txBox="1"/>
                <p:nvPr/>
              </p:nvSpPr>
              <p:spPr>
                <a:xfrm>
                  <a:off x="3746665" y="3320617"/>
                  <a:ext cx="1644024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Labeling the test data manually and detect the accuracy.</a:t>
                  </a:r>
                </a:p>
                <a:p>
                  <a:endParaRPr lang="en-US" dirty="0"/>
                </a:p>
              </p:txBody>
            </p:sp>
          </p:grp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1DCD869-304B-514E-ADFF-64ED9FEB1832}"/>
              </a:ext>
            </a:extLst>
          </p:cNvPr>
          <p:cNvGrpSpPr/>
          <p:nvPr/>
        </p:nvGrpSpPr>
        <p:grpSpPr>
          <a:xfrm>
            <a:off x="6860345" y="1630183"/>
            <a:ext cx="1644024" cy="2377517"/>
            <a:chOff x="7281955" y="1629110"/>
            <a:chExt cx="1644024" cy="2377517"/>
          </a:xfrm>
        </p:grpSpPr>
        <p:grpSp>
          <p:nvGrpSpPr>
            <p:cNvPr id="9" name="组合 1">
              <a:extLst>
                <a:ext uri="{FF2B5EF4-FFF2-40B4-BE49-F238E27FC236}">
                  <a16:creationId xmlns:a16="http://schemas.microsoft.com/office/drawing/2014/main" id="{C758B875-E045-E648-A107-BA331DDAE0E4}"/>
                </a:ext>
              </a:extLst>
            </p:cNvPr>
            <p:cNvGrpSpPr/>
            <p:nvPr/>
          </p:nvGrpSpPr>
          <p:grpSpPr>
            <a:xfrm>
              <a:off x="7685844" y="1629110"/>
              <a:ext cx="836246" cy="836246"/>
              <a:chOff x="7093370" y="1943753"/>
              <a:chExt cx="836246" cy="836246"/>
            </a:xfrm>
          </p:grpSpPr>
          <p:sp>
            <p:nvSpPr>
              <p:cNvPr id="10" name="椭圆 64">
                <a:extLst>
                  <a:ext uri="{FF2B5EF4-FFF2-40B4-BE49-F238E27FC236}">
                    <a16:creationId xmlns:a16="http://schemas.microsoft.com/office/drawing/2014/main" id="{7DEC1753-486C-524B-BCE6-67BB5ABA61FB}"/>
                  </a:ext>
                </a:extLst>
              </p:cNvPr>
              <p:cNvSpPr/>
              <p:nvPr/>
            </p:nvSpPr>
            <p:spPr>
              <a:xfrm>
                <a:off x="7093370" y="1943753"/>
                <a:ext cx="836246" cy="836246"/>
              </a:xfrm>
              <a:prstGeom prst="ellipse">
                <a:avLst/>
              </a:prstGeom>
              <a:noFill/>
              <a:ln>
                <a:solidFill>
                  <a:srgbClr val="B2874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华文细黑" panose="02010600040101010101" pitchFamily="2" charset="-122"/>
                </a:endParaRPr>
              </a:p>
            </p:txBody>
          </p:sp>
          <p:grpSp>
            <p:nvGrpSpPr>
              <p:cNvPr id="11" name="Group 69">
                <a:extLst>
                  <a:ext uri="{FF2B5EF4-FFF2-40B4-BE49-F238E27FC236}">
                    <a16:creationId xmlns:a16="http://schemas.microsoft.com/office/drawing/2014/main" id="{192965D2-A132-8B4E-8D6D-CC5A5C699B6A}"/>
                  </a:ext>
                </a:extLst>
              </p:cNvPr>
              <p:cNvGrpSpPr/>
              <p:nvPr/>
            </p:nvGrpSpPr>
            <p:grpSpPr>
              <a:xfrm>
                <a:off x="7287825" y="2143577"/>
                <a:ext cx="447336" cy="419808"/>
                <a:chOff x="10074275" y="1647825"/>
                <a:chExt cx="464344" cy="435769"/>
              </a:xfrm>
              <a:solidFill>
                <a:srgbClr val="B28743"/>
              </a:solidFill>
            </p:grpSpPr>
            <p:sp>
              <p:nvSpPr>
                <p:cNvPr id="12" name="AutoShape 69">
                  <a:extLst>
                    <a:ext uri="{FF2B5EF4-FFF2-40B4-BE49-F238E27FC236}">
                      <a16:creationId xmlns:a16="http://schemas.microsoft.com/office/drawing/2014/main" id="{3435789B-7C62-E842-9301-C1FB7EC555AA}"/>
                    </a:ext>
                  </a:extLst>
                </p:cNvPr>
                <p:cNvSpPr/>
                <p:nvPr/>
              </p:nvSpPr>
              <p:spPr bwMode="auto">
                <a:xfrm>
                  <a:off x="10074275" y="1647825"/>
                  <a:ext cx="464344" cy="4357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223" y="5760"/>
                      </a:moveTo>
                      <a:lnTo>
                        <a:pt x="17548" y="5760"/>
                      </a:lnTo>
                      <a:cubicBezTo>
                        <a:pt x="16804" y="5760"/>
                        <a:pt x="16198" y="5114"/>
                        <a:pt x="16198" y="4320"/>
                      </a:cubicBezTo>
                      <a:lnTo>
                        <a:pt x="16200" y="4320"/>
                      </a:lnTo>
                      <a:lnTo>
                        <a:pt x="16200" y="1440"/>
                      </a:lnTo>
                      <a:lnTo>
                        <a:pt x="20250" y="5760"/>
                      </a:lnTo>
                      <a:cubicBezTo>
                        <a:pt x="20250" y="5760"/>
                        <a:pt x="18223" y="5760"/>
                        <a:pt x="18223" y="5760"/>
                      </a:cubicBezTo>
                      <a:close/>
                      <a:moveTo>
                        <a:pt x="20250" y="19440"/>
                      </a:moveTo>
                      <a:cubicBezTo>
                        <a:pt x="20250" y="19837"/>
                        <a:pt x="19948" y="20160"/>
                        <a:pt x="19575" y="20160"/>
                      </a:cubicBezTo>
                      <a:lnTo>
                        <a:pt x="2024" y="20160"/>
                      </a:lnTo>
                      <a:cubicBezTo>
                        <a:pt x="1651" y="20160"/>
                        <a:pt x="1349" y="19837"/>
                        <a:pt x="1349" y="19440"/>
                      </a:cubicBezTo>
                      <a:lnTo>
                        <a:pt x="1349" y="2160"/>
                      </a:lnTo>
                      <a:cubicBezTo>
                        <a:pt x="1349" y="1762"/>
                        <a:pt x="1651" y="1440"/>
                        <a:pt x="2024" y="1440"/>
                      </a:cubicBezTo>
                      <a:lnTo>
                        <a:pt x="15525" y="1440"/>
                      </a:lnTo>
                      <a:lnTo>
                        <a:pt x="15525" y="4320"/>
                      </a:lnTo>
                      <a:lnTo>
                        <a:pt x="15523" y="4320"/>
                      </a:lnTo>
                      <a:cubicBezTo>
                        <a:pt x="15523" y="5513"/>
                        <a:pt x="16430" y="6480"/>
                        <a:pt x="17548" y="6480"/>
                      </a:cubicBezTo>
                      <a:lnTo>
                        <a:pt x="18223" y="6480"/>
                      </a:lnTo>
                      <a:lnTo>
                        <a:pt x="20250" y="6480"/>
                      </a:lnTo>
                      <a:cubicBezTo>
                        <a:pt x="20250" y="6480"/>
                        <a:pt x="20250" y="19440"/>
                        <a:pt x="20250" y="19440"/>
                      </a:cubicBezTo>
                      <a:close/>
                      <a:moveTo>
                        <a:pt x="21204" y="4741"/>
                      </a:moveTo>
                      <a:lnTo>
                        <a:pt x="17154" y="421"/>
                      </a:lnTo>
                      <a:cubicBezTo>
                        <a:pt x="16901" y="151"/>
                        <a:pt x="16557" y="0"/>
                        <a:pt x="16200" y="0"/>
                      </a:cubicBezTo>
                      <a:lnTo>
                        <a:pt x="2024" y="0"/>
                      </a:lnTo>
                      <a:cubicBezTo>
                        <a:pt x="908" y="0"/>
                        <a:pt x="0" y="968"/>
                        <a:pt x="0" y="2160"/>
                      </a:cubicBezTo>
                      <a:lnTo>
                        <a:pt x="0" y="19440"/>
                      </a:lnTo>
                      <a:cubicBezTo>
                        <a:pt x="0" y="20631"/>
                        <a:pt x="908" y="21600"/>
                        <a:pt x="2024" y="21600"/>
                      </a:cubicBezTo>
                      <a:lnTo>
                        <a:pt x="19575" y="21600"/>
                      </a:lnTo>
                      <a:cubicBezTo>
                        <a:pt x="20691" y="21600"/>
                        <a:pt x="21599" y="20631"/>
                        <a:pt x="21599" y="19440"/>
                      </a:cubicBezTo>
                      <a:lnTo>
                        <a:pt x="21599" y="5760"/>
                      </a:lnTo>
                      <a:cubicBezTo>
                        <a:pt x="21599" y="5378"/>
                        <a:pt x="21457" y="5011"/>
                        <a:pt x="21204" y="4741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3" name="AutoShape 70">
                  <a:extLst>
                    <a:ext uri="{FF2B5EF4-FFF2-40B4-BE49-F238E27FC236}">
                      <a16:creationId xmlns:a16="http://schemas.microsoft.com/office/drawing/2014/main" id="{74A25255-7585-714B-9EFF-F19963CAFFC6}"/>
                    </a:ext>
                  </a:extLst>
                </p:cNvPr>
                <p:cNvSpPr/>
                <p:nvPr/>
              </p:nvSpPr>
              <p:spPr bwMode="auto">
                <a:xfrm>
                  <a:off x="10291763" y="1734344"/>
                  <a:ext cx="87313" cy="1508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00" y="21599"/>
                      </a:moveTo>
                      <a:lnTo>
                        <a:pt x="19800" y="21599"/>
                      </a:lnTo>
                      <a:cubicBezTo>
                        <a:pt x="20791" y="21599"/>
                        <a:pt x="21600" y="16769"/>
                        <a:pt x="21600" y="10800"/>
                      </a:cubicBezTo>
                      <a:cubicBezTo>
                        <a:pt x="21600" y="4830"/>
                        <a:pt x="20791" y="0"/>
                        <a:pt x="19800" y="0"/>
                      </a:cubicBezTo>
                      <a:lnTo>
                        <a:pt x="1800" y="0"/>
                      </a:lnTo>
                      <a:cubicBezTo>
                        <a:pt x="801" y="0"/>
                        <a:pt x="0" y="4830"/>
                        <a:pt x="0" y="10800"/>
                      </a:cubicBezTo>
                      <a:cubicBezTo>
                        <a:pt x="0" y="16769"/>
                        <a:pt x="801" y="21599"/>
                        <a:pt x="1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4" name="AutoShape 71">
                  <a:extLst>
                    <a:ext uri="{FF2B5EF4-FFF2-40B4-BE49-F238E27FC236}">
                      <a16:creationId xmlns:a16="http://schemas.microsoft.com/office/drawing/2014/main" id="{95AF50ED-7FEB-124F-8BB8-067598F4EDE7}"/>
                    </a:ext>
                  </a:extLst>
                </p:cNvPr>
                <p:cNvSpPr/>
                <p:nvPr/>
              </p:nvSpPr>
              <p:spPr bwMode="auto">
                <a:xfrm>
                  <a:off x="10291763" y="1778000"/>
                  <a:ext cx="87313" cy="15082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00" y="21599"/>
                      </a:moveTo>
                      <a:lnTo>
                        <a:pt x="19800" y="21599"/>
                      </a:lnTo>
                      <a:cubicBezTo>
                        <a:pt x="20791" y="21599"/>
                        <a:pt x="21600" y="16769"/>
                        <a:pt x="21600" y="10800"/>
                      </a:cubicBezTo>
                      <a:cubicBezTo>
                        <a:pt x="21600" y="4830"/>
                        <a:pt x="20791" y="0"/>
                        <a:pt x="19800" y="0"/>
                      </a:cubicBezTo>
                      <a:lnTo>
                        <a:pt x="1800" y="0"/>
                      </a:lnTo>
                      <a:cubicBezTo>
                        <a:pt x="801" y="0"/>
                        <a:pt x="0" y="4830"/>
                        <a:pt x="0" y="10800"/>
                      </a:cubicBezTo>
                      <a:cubicBezTo>
                        <a:pt x="0" y="16769"/>
                        <a:pt x="801" y="21599"/>
                        <a:pt x="1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5" name="AutoShape 72">
                  <a:extLst>
                    <a:ext uri="{FF2B5EF4-FFF2-40B4-BE49-F238E27FC236}">
                      <a16:creationId xmlns:a16="http://schemas.microsoft.com/office/drawing/2014/main" id="{D0758553-E2CC-2847-A6C7-3403100657CC}"/>
                    </a:ext>
                  </a:extLst>
                </p:cNvPr>
                <p:cNvSpPr/>
                <p:nvPr/>
              </p:nvSpPr>
              <p:spPr bwMode="auto">
                <a:xfrm>
                  <a:off x="10291763" y="1821657"/>
                  <a:ext cx="188913" cy="1508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10800"/>
                      </a:moveTo>
                      <a:cubicBezTo>
                        <a:pt x="0" y="16769"/>
                        <a:pt x="369" y="21599"/>
                        <a:pt x="830" y="21599"/>
                      </a:cubicBezTo>
                      <a:lnTo>
                        <a:pt x="20769" y="21599"/>
                      </a:lnTo>
                      <a:cubicBezTo>
                        <a:pt x="21226" y="21599"/>
                        <a:pt x="21600" y="16769"/>
                        <a:pt x="21600" y="10800"/>
                      </a:cubicBezTo>
                      <a:cubicBezTo>
                        <a:pt x="21600" y="4830"/>
                        <a:pt x="21226" y="0"/>
                        <a:pt x="20769" y="0"/>
                      </a:cubicBezTo>
                      <a:lnTo>
                        <a:pt x="830" y="0"/>
                      </a:lnTo>
                      <a:cubicBezTo>
                        <a:pt x="369" y="0"/>
                        <a:pt x="0" y="4830"/>
                        <a:pt x="0" y="1080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6" name="AutoShape 73">
                  <a:extLst>
                    <a:ext uri="{FF2B5EF4-FFF2-40B4-BE49-F238E27FC236}">
                      <a16:creationId xmlns:a16="http://schemas.microsoft.com/office/drawing/2014/main" id="{44868A50-B3AD-3F4B-B184-079EC246B0DF}"/>
                    </a:ext>
                  </a:extLst>
                </p:cNvPr>
                <p:cNvSpPr/>
                <p:nvPr/>
              </p:nvSpPr>
              <p:spPr bwMode="auto">
                <a:xfrm>
                  <a:off x="10132219" y="1908969"/>
                  <a:ext cx="348456" cy="1428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1150" y="0"/>
                      </a:moveTo>
                      <a:lnTo>
                        <a:pt x="449" y="0"/>
                      </a:lnTo>
                      <a:cubicBezTo>
                        <a:pt x="201" y="0"/>
                        <a:pt x="0" y="4830"/>
                        <a:pt x="0" y="10800"/>
                      </a:cubicBezTo>
                      <a:cubicBezTo>
                        <a:pt x="0" y="16748"/>
                        <a:pt x="201" y="21599"/>
                        <a:pt x="449" y="21599"/>
                      </a:cubicBezTo>
                      <a:lnTo>
                        <a:pt x="21150" y="21599"/>
                      </a:lnTo>
                      <a:cubicBezTo>
                        <a:pt x="21397" y="21599"/>
                        <a:pt x="21599" y="16748"/>
                        <a:pt x="21599" y="10800"/>
                      </a:cubicBezTo>
                      <a:cubicBezTo>
                        <a:pt x="21599" y="4830"/>
                        <a:pt x="21397" y="0"/>
                        <a:pt x="2115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7" name="AutoShape 74">
                  <a:extLst>
                    <a:ext uri="{FF2B5EF4-FFF2-40B4-BE49-F238E27FC236}">
                      <a16:creationId xmlns:a16="http://schemas.microsoft.com/office/drawing/2014/main" id="{842AB53E-CC45-FA4F-8400-2230F0CD614D}"/>
                    </a:ext>
                  </a:extLst>
                </p:cNvPr>
                <p:cNvSpPr/>
                <p:nvPr/>
              </p:nvSpPr>
              <p:spPr bwMode="auto">
                <a:xfrm>
                  <a:off x="10132219" y="1952625"/>
                  <a:ext cx="348456" cy="1428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1150" y="0"/>
                      </a:moveTo>
                      <a:lnTo>
                        <a:pt x="449" y="0"/>
                      </a:lnTo>
                      <a:cubicBezTo>
                        <a:pt x="201" y="0"/>
                        <a:pt x="0" y="4830"/>
                        <a:pt x="0" y="10800"/>
                      </a:cubicBezTo>
                      <a:cubicBezTo>
                        <a:pt x="0" y="16748"/>
                        <a:pt x="201" y="21599"/>
                        <a:pt x="449" y="21599"/>
                      </a:cubicBezTo>
                      <a:lnTo>
                        <a:pt x="21150" y="21599"/>
                      </a:lnTo>
                      <a:cubicBezTo>
                        <a:pt x="21397" y="21599"/>
                        <a:pt x="21599" y="16748"/>
                        <a:pt x="21599" y="10800"/>
                      </a:cubicBezTo>
                      <a:cubicBezTo>
                        <a:pt x="21599" y="4830"/>
                        <a:pt x="21397" y="0"/>
                        <a:pt x="2115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8" name="AutoShape 75">
                  <a:extLst>
                    <a:ext uri="{FF2B5EF4-FFF2-40B4-BE49-F238E27FC236}">
                      <a16:creationId xmlns:a16="http://schemas.microsoft.com/office/drawing/2014/main" id="{7711F8E9-87D1-4345-834C-0A6574DDC5F9}"/>
                    </a:ext>
                  </a:extLst>
                </p:cNvPr>
                <p:cNvSpPr/>
                <p:nvPr/>
              </p:nvSpPr>
              <p:spPr bwMode="auto">
                <a:xfrm>
                  <a:off x="10132219" y="1996282"/>
                  <a:ext cx="348456" cy="1428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1150" y="0"/>
                      </a:moveTo>
                      <a:lnTo>
                        <a:pt x="449" y="0"/>
                      </a:lnTo>
                      <a:cubicBezTo>
                        <a:pt x="201" y="0"/>
                        <a:pt x="0" y="4830"/>
                        <a:pt x="0" y="10800"/>
                      </a:cubicBezTo>
                      <a:cubicBezTo>
                        <a:pt x="0" y="16748"/>
                        <a:pt x="201" y="21599"/>
                        <a:pt x="449" y="21599"/>
                      </a:cubicBezTo>
                      <a:lnTo>
                        <a:pt x="21150" y="21599"/>
                      </a:lnTo>
                      <a:cubicBezTo>
                        <a:pt x="21397" y="21599"/>
                        <a:pt x="21599" y="16748"/>
                        <a:pt x="21599" y="10800"/>
                      </a:cubicBezTo>
                      <a:cubicBezTo>
                        <a:pt x="21599" y="4830"/>
                        <a:pt x="21397" y="0"/>
                        <a:pt x="2115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19" name="AutoShape 76">
                  <a:extLst>
                    <a:ext uri="{FF2B5EF4-FFF2-40B4-BE49-F238E27FC236}">
                      <a16:creationId xmlns:a16="http://schemas.microsoft.com/office/drawing/2014/main" id="{42CF0E59-55EE-B04C-BC7E-C684DE00753E}"/>
                    </a:ext>
                  </a:extLst>
                </p:cNvPr>
                <p:cNvSpPr/>
                <p:nvPr/>
              </p:nvSpPr>
              <p:spPr bwMode="auto">
                <a:xfrm>
                  <a:off x="10132219" y="1865313"/>
                  <a:ext cx="348456" cy="1428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1150" y="0"/>
                      </a:moveTo>
                      <a:lnTo>
                        <a:pt x="449" y="0"/>
                      </a:lnTo>
                      <a:cubicBezTo>
                        <a:pt x="201" y="0"/>
                        <a:pt x="0" y="4830"/>
                        <a:pt x="0" y="10800"/>
                      </a:cubicBezTo>
                      <a:cubicBezTo>
                        <a:pt x="0" y="16769"/>
                        <a:pt x="201" y="21599"/>
                        <a:pt x="449" y="21599"/>
                      </a:cubicBezTo>
                      <a:lnTo>
                        <a:pt x="21150" y="21599"/>
                      </a:lnTo>
                      <a:cubicBezTo>
                        <a:pt x="21397" y="21599"/>
                        <a:pt x="21599" y="16769"/>
                        <a:pt x="21599" y="10800"/>
                      </a:cubicBezTo>
                      <a:cubicBezTo>
                        <a:pt x="21599" y="4830"/>
                        <a:pt x="21397" y="0"/>
                        <a:pt x="2115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  <p:sp>
              <p:nvSpPr>
                <p:cNvPr id="20" name="AutoShape 77">
                  <a:extLst>
                    <a:ext uri="{FF2B5EF4-FFF2-40B4-BE49-F238E27FC236}">
                      <a16:creationId xmlns:a16="http://schemas.microsoft.com/office/drawing/2014/main" id="{252181C5-E3CB-6C41-8995-C01136BDA4D1}"/>
                    </a:ext>
                  </a:extLst>
                </p:cNvPr>
                <p:cNvSpPr/>
                <p:nvPr/>
              </p:nvSpPr>
              <p:spPr bwMode="auto">
                <a:xfrm>
                  <a:off x="10132219" y="1720057"/>
                  <a:ext cx="130969" cy="11668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4799" y="5400"/>
                      </a:moveTo>
                      <a:lnTo>
                        <a:pt x="16800" y="5400"/>
                      </a:lnTo>
                      <a:lnTo>
                        <a:pt x="16800" y="16200"/>
                      </a:lnTo>
                      <a:lnTo>
                        <a:pt x="4799" y="16200"/>
                      </a:lnTo>
                      <a:cubicBezTo>
                        <a:pt x="4799" y="16200"/>
                        <a:pt x="4799" y="5400"/>
                        <a:pt x="4799" y="5400"/>
                      </a:cubicBezTo>
                      <a:close/>
                      <a:moveTo>
                        <a:pt x="2399" y="21599"/>
                      </a:moveTo>
                      <a:lnTo>
                        <a:pt x="19200" y="21599"/>
                      </a:lnTo>
                      <a:cubicBezTo>
                        <a:pt x="20526" y="21599"/>
                        <a:pt x="21599" y="20392"/>
                        <a:pt x="21599" y="18900"/>
                      </a:cubicBezTo>
                      <a:lnTo>
                        <a:pt x="21599" y="2700"/>
                      </a:lnTo>
                      <a:cubicBezTo>
                        <a:pt x="21599" y="1207"/>
                        <a:pt x="20526" y="0"/>
                        <a:pt x="19200" y="0"/>
                      </a:cubicBezTo>
                      <a:lnTo>
                        <a:pt x="2399" y="0"/>
                      </a:lnTo>
                      <a:cubicBezTo>
                        <a:pt x="1073" y="0"/>
                        <a:pt x="0" y="1207"/>
                        <a:pt x="0" y="2700"/>
                      </a:cubicBezTo>
                      <a:lnTo>
                        <a:pt x="0" y="18900"/>
                      </a:lnTo>
                      <a:cubicBezTo>
                        <a:pt x="0" y="20392"/>
                        <a:pt x="1073" y="21599"/>
                        <a:pt x="2399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panose="020B0502020104020203" charset="0"/>
                    <a:ea typeface="华文细黑" panose="02010600040101010101" pitchFamily="2" charset="-122"/>
                    <a:sym typeface="Gill Sans" panose="020B0502020104020203" charset="0"/>
                  </a:endParaRPr>
                </a:p>
              </p:txBody>
            </p:sp>
          </p:grpSp>
        </p:grpSp>
        <p:sp>
          <p:nvSpPr>
            <p:cNvPr id="21" name="文本框 5">
              <a:extLst>
                <a:ext uri="{FF2B5EF4-FFF2-40B4-BE49-F238E27FC236}">
                  <a16:creationId xmlns:a16="http://schemas.microsoft.com/office/drawing/2014/main" id="{D748957C-FA71-9E47-8F40-28D3F66E82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53647" y="2458264"/>
              <a:ext cx="135646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400" dirty="0">
                  <a:solidFill>
                    <a:srgbClr val="B28743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Query</a:t>
              </a:r>
              <a:r>
                <a:rPr lang="zh-CN" altLang="en-US" sz="1400" dirty="0">
                  <a:solidFill>
                    <a:srgbClr val="B28743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1400" dirty="0">
                  <a:solidFill>
                    <a:srgbClr val="B28743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&amp;</a:t>
              </a:r>
              <a:r>
                <a:rPr lang="zh-CN" altLang="en-US" sz="1400" dirty="0">
                  <a:solidFill>
                    <a:srgbClr val="B28743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1400" dirty="0">
                  <a:solidFill>
                    <a:srgbClr val="B28743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Web</a:t>
              </a:r>
              <a:endPara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0A3664B-AC96-D849-A685-7F5538154D74}"/>
                </a:ext>
              </a:extLst>
            </p:cNvPr>
            <p:cNvSpPr txBox="1"/>
            <p:nvPr/>
          </p:nvSpPr>
          <p:spPr>
            <a:xfrm>
              <a:off x="7281955" y="3291046"/>
              <a:ext cx="1644024" cy="715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Using SPARQL to test on the data and validate manually.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7660344"/>
      </p:ext>
    </p:extLst>
  </p:cSld>
  <p:clrMapOvr>
    <a:masterClrMapping/>
  </p:clrMapOvr>
  <p:transition spd="slow" advTm="44944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5"/>
          <p:cNvSpPr txBox="1">
            <a:spLocks noChangeArrowheads="1"/>
          </p:cNvSpPr>
          <p:nvPr/>
        </p:nvSpPr>
        <p:spPr bwMode="auto">
          <a:xfrm>
            <a:off x="3116981" y="486520"/>
            <a:ext cx="267573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Conclusion</a:t>
            </a:r>
          </a:p>
        </p:txBody>
      </p:sp>
      <p:pic>
        <p:nvPicPr>
          <p:cNvPr id="3" name="图片 30">
            <a:extLst>
              <a:ext uri="{FF2B5EF4-FFF2-40B4-BE49-F238E27FC236}">
                <a16:creationId xmlns:a16="http://schemas.microsoft.com/office/drawing/2014/main" id="{8292D91E-202E-FA4A-9A38-F4A45AEACA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63" y="2423711"/>
            <a:ext cx="3821314" cy="2730041"/>
          </a:xfrm>
          <a:prstGeom prst="rect">
            <a:avLst/>
          </a:prstGeom>
        </p:spPr>
      </p:pic>
      <p:sp>
        <p:nvSpPr>
          <p:cNvPr id="4" name="矩形 34">
            <a:extLst>
              <a:ext uri="{FF2B5EF4-FFF2-40B4-BE49-F238E27FC236}">
                <a16:creationId xmlns:a16="http://schemas.microsoft.com/office/drawing/2014/main" id="{FC7F8802-C494-7947-A9D9-B99764E8CB9A}"/>
              </a:ext>
            </a:extLst>
          </p:cNvPr>
          <p:cNvSpPr/>
          <p:nvPr/>
        </p:nvSpPr>
        <p:spPr>
          <a:xfrm>
            <a:off x="4751660" y="3089255"/>
            <a:ext cx="3610187" cy="442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>
                <a:solidFill>
                  <a:schemeClr val="tx1">
                    <a:lumMod val="85000"/>
                    <a:lumOff val="15000"/>
                  </a:schemeClr>
                </a:solidFill>
                <a:ea typeface="华文细黑" panose="02010600040101010101" pitchFamily="2" charset="-122"/>
              </a:rPr>
              <a:t>Lorem ipsum dolor sit amet, consectetur adipiscing elit. Donec luctus nibh sit amet sem vulputate venenatis bibendum orci pulvinar. </a:t>
            </a:r>
          </a:p>
        </p:txBody>
      </p:sp>
      <p:sp>
        <p:nvSpPr>
          <p:cNvPr id="5" name="矩形 35">
            <a:extLst>
              <a:ext uri="{FF2B5EF4-FFF2-40B4-BE49-F238E27FC236}">
                <a16:creationId xmlns:a16="http://schemas.microsoft.com/office/drawing/2014/main" id="{16492589-3B0B-664D-9084-3EAEE67DA0A8}"/>
              </a:ext>
            </a:extLst>
          </p:cNvPr>
          <p:cNvSpPr/>
          <p:nvPr/>
        </p:nvSpPr>
        <p:spPr>
          <a:xfrm>
            <a:off x="4751660" y="3890671"/>
            <a:ext cx="3610187" cy="442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>
                <a:solidFill>
                  <a:schemeClr val="tx1">
                    <a:lumMod val="85000"/>
                    <a:lumOff val="15000"/>
                  </a:schemeClr>
                </a:solidFill>
                <a:ea typeface="华文细黑" panose="02010600040101010101" pitchFamily="2" charset="-122"/>
              </a:rPr>
              <a:t>Lorem ipsum dolor sit amet, consectetur adipiscing elit. Donec luctus nibh sit amet sem vulputate venenatis bibendum orci pulvinar. </a:t>
            </a:r>
          </a:p>
        </p:txBody>
      </p:sp>
      <p:sp>
        <p:nvSpPr>
          <p:cNvPr id="6" name="矩形 36">
            <a:extLst>
              <a:ext uri="{FF2B5EF4-FFF2-40B4-BE49-F238E27FC236}">
                <a16:creationId xmlns:a16="http://schemas.microsoft.com/office/drawing/2014/main" id="{43ADC207-6531-094E-A030-6F05ECF6665E}"/>
              </a:ext>
            </a:extLst>
          </p:cNvPr>
          <p:cNvSpPr/>
          <p:nvPr/>
        </p:nvSpPr>
        <p:spPr>
          <a:xfrm>
            <a:off x="4751659" y="4692087"/>
            <a:ext cx="3610187" cy="442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>
                <a:solidFill>
                  <a:schemeClr val="tx1">
                    <a:lumMod val="85000"/>
                    <a:lumOff val="15000"/>
                  </a:schemeClr>
                </a:solidFill>
                <a:ea typeface="华文细黑" panose="02010600040101010101" pitchFamily="2" charset="-122"/>
              </a:rPr>
              <a:t>Lorem ipsum dolor sit amet, consectetur adipiscing elit. Donec luctus nibh sit amet sem vulputate venenatis bibendum orci pulvinar. </a:t>
            </a:r>
          </a:p>
        </p:txBody>
      </p:sp>
      <p:sp>
        <p:nvSpPr>
          <p:cNvPr id="7" name="矩形 37">
            <a:extLst>
              <a:ext uri="{FF2B5EF4-FFF2-40B4-BE49-F238E27FC236}">
                <a16:creationId xmlns:a16="http://schemas.microsoft.com/office/drawing/2014/main" id="{CB6547FA-E17F-BB49-B23C-F520250B2663}"/>
              </a:ext>
            </a:extLst>
          </p:cNvPr>
          <p:cNvSpPr/>
          <p:nvPr/>
        </p:nvSpPr>
        <p:spPr>
          <a:xfrm>
            <a:off x="4751658" y="2845577"/>
            <a:ext cx="5870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应用</a:t>
            </a:r>
            <a:r>
              <a:rPr lang="en-US" altLang="zh-CN" sz="120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endParaRPr lang="zh-CN" altLang="en-US" sz="1200">
              <a:solidFill>
                <a:srgbClr val="FF786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矩形 38">
            <a:extLst>
              <a:ext uri="{FF2B5EF4-FFF2-40B4-BE49-F238E27FC236}">
                <a16:creationId xmlns:a16="http://schemas.microsoft.com/office/drawing/2014/main" id="{641B13FB-8185-A14E-968B-2817934DC7B5}"/>
              </a:ext>
            </a:extLst>
          </p:cNvPr>
          <p:cNvSpPr/>
          <p:nvPr/>
        </p:nvSpPr>
        <p:spPr>
          <a:xfrm>
            <a:off x="4751658" y="3658596"/>
            <a:ext cx="5870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应用</a:t>
            </a:r>
            <a:r>
              <a:rPr lang="en-US" altLang="zh-CN" sz="120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endParaRPr lang="zh-CN" altLang="en-US" sz="1200">
              <a:solidFill>
                <a:srgbClr val="FF786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" name="矩形 39">
            <a:extLst>
              <a:ext uri="{FF2B5EF4-FFF2-40B4-BE49-F238E27FC236}">
                <a16:creationId xmlns:a16="http://schemas.microsoft.com/office/drawing/2014/main" id="{F46A3B20-C9F3-AD4B-8278-5998F228C6D6}"/>
              </a:ext>
            </a:extLst>
          </p:cNvPr>
          <p:cNvSpPr/>
          <p:nvPr/>
        </p:nvSpPr>
        <p:spPr>
          <a:xfrm>
            <a:off x="4751658" y="4445913"/>
            <a:ext cx="5870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应用</a:t>
            </a:r>
            <a:r>
              <a:rPr lang="en-US" altLang="zh-CN" sz="120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  <a:endParaRPr lang="zh-CN" altLang="en-US" sz="1200">
              <a:solidFill>
                <a:srgbClr val="FF786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1" name="组合 51">
            <a:extLst>
              <a:ext uri="{FF2B5EF4-FFF2-40B4-BE49-F238E27FC236}">
                <a16:creationId xmlns:a16="http://schemas.microsoft.com/office/drawing/2014/main" id="{87BAB295-E09A-6445-8219-1EA7BCF05325}"/>
              </a:ext>
            </a:extLst>
          </p:cNvPr>
          <p:cNvGrpSpPr/>
          <p:nvPr/>
        </p:nvGrpSpPr>
        <p:grpSpPr>
          <a:xfrm>
            <a:off x="4232797" y="2774104"/>
            <a:ext cx="419947" cy="419947"/>
            <a:chOff x="4232796" y="1916853"/>
            <a:chExt cx="419947" cy="419947"/>
          </a:xfrm>
        </p:grpSpPr>
        <p:sp>
          <p:nvSpPr>
            <p:cNvPr id="12" name="椭圆 31">
              <a:extLst>
                <a:ext uri="{FF2B5EF4-FFF2-40B4-BE49-F238E27FC236}">
                  <a16:creationId xmlns:a16="http://schemas.microsoft.com/office/drawing/2014/main" id="{A6AA15E8-6C38-2F4C-8B5A-3430B79E7E53}"/>
                </a:ext>
              </a:extLst>
            </p:cNvPr>
            <p:cNvSpPr/>
            <p:nvPr/>
          </p:nvSpPr>
          <p:spPr>
            <a:xfrm>
              <a:off x="4232796" y="1916853"/>
              <a:ext cx="419947" cy="419947"/>
            </a:xfrm>
            <a:prstGeom prst="ellips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13" name="AutoShape 4">
              <a:extLst>
                <a:ext uri="{FF2B5EF4-FFF2-40B4-BE49-F238E27FC236}">
                  <a16:creationId xmlns:a16="http://schemas.microsoft.com/office/drawing/2014/main" id="{95CCBF06-7FB4-2842-90BE-3272FC74B9C7}"/>
                </a:ext>
              </a:extLst>
            </p:cNvPr>
            <p:cNvSpPr/>
            <p:nvPr/>
          </p:nvSpPr>
          <p:spPr bwMode="auto">
            <a:xfrm>
              <a:off x="4332650" y="2013551"/>
              <a:ext cx="225522" cy="2265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28" y="17466"/>
                  </a:moveTo>
                  <a:cubicBezTo>
                    <a:pt x="16669" y="16923"/>
                    <a:pt x="15846" y="16465"/>
                    <a:pt x="14963" y="16121"/>
                  </a:cubicBezTo>
                  <a:cubicBezTo>
                    <a:pt x="15595" y="14609"/>
                    <a:pt x="15967" y="12928"/>
                    <a:pt x="16010" y="11148"/>
                  </a:cubicBezTo>
                  <a:lnTo>
                    <a:pt x="20188" y="11148"/>
                  </a:lnTo>
                  <a:cubicBezTo>
                    <a:pt x="20097" y="13612"/>
                    <a:pt x="19065" y="15838"/>
                    <a:pt x="17428" y="17466"/>
                  </a:cubicBezTo>
                  <a:moveTo>
                    <a:pt x="1411" y="11148"/>
                  </a:moveTo>
                  <a:lnTo>
                    <a:pt x="5589" y="11148"/>
                  </a:lnTo>
                  <a:cubicBezTo>
                    <a:pt x="5632" y="12928"/>
                    <a:pt x="6004" y="14609"/>
                    <a:pt x="6636" y="16121"/>
                  </a:cubicBezTo>
                  <a:cubicBezTo>
                    <a:pt x="5753" y="16465"/>
                    <a:pt x="4931" y="16923"/>
                    <a:pt x="4171" y="17466"/>
                  </a:cubicBezTo>
                  <a:cubicBezTo>
                    <a:pt x="2534" y="15838"/>
                    <a:pt x="1502" y="13612"/>
                    <a:pt x="1411" y="11148"/>
                  </a:cubicBezTo>
                  <a:moveTo>
                    <a:pt x="3785" y="4553"/>
                  </a:moveTo>
                  <a:cubicBezTo>
                    <a:pt x="4579" y="5170"/>
                    <a:pt x="5448" y="5691"/>
                    <a:pt x="6388" y="6084"/>
                  </a:cubicBezTo>
                  <a:cubicBezTo>
                    <a:pt x="5901" y="7433"/>
                    <a:pt x="5627" y="8908"/>
                    <a:pt x="5589" y="10451"/>
                  </a:cubicBezTo>
                  <a:lnTo>
                    <a:pt x="1411" y="10451"/>
                  </a:lnTo>
                  <a:cubicBezTo>
                    <a:pt x="1494" y="8190"/>
                    <a:pt x="2376" y="6135"/>
                    <a:pt x="3785" y="4553"/>
                  </a:cubicBezTo>
                  <a:moveTo>
                    <a:pt x="11148" y="10451"/>
                  </a:moveTo>
                  <a:lnTo>
                    <a:pt x="11148" y="6950"/>
                  </a:lnTo>
                  <a:cubicBezTo>
                    <a:pt x="12339" y="6913"/>
                    <a:pt x="13484" y="6696"/>
                    <a:pt x="14558" y="6324"/>
                  </a:cubicBezTo>
                  <a:cubicBezTo>
                    <a:pt x="15018" y="7598"/>
                    <a:pt x="15276" y="8992"/>
                    <a:pt x="15314" y="10451"/>
                  </a:cubicBezTo>
                  <a:cubicBezTo>
                    <a:pt x="15314" y="10451"/>
                    <a:pt x="11148" y="10451"/>
                    <a:pt x="11148" y="10451"/>
                  </a:cubicBezTo>
                  <a:close/>
                  <a:moveTo>
                    <a:pt x="14311" y="15882"/>
                  </a:moveTo>
                  <a:cubicBezTo>
                    <a:pt x="13309" y="15559"/>
                    <a:pt x="12247" y="15380"/>
                    <a:pt x="11148" y="15346"/>
                  </a:cubicBezTo>
                  <a:lnTo>
                    <a:pt x="11148" y="11148"/>
                  </a:lnTo>
                  <a:lnTo>
                    <a:pt x="15314" y="11148"/>
                  </a:lnTo>
                  <a:cubicBezTo>
                    <a:pt x="15270" y="12844"/>
                    <a:pt x="14914" y="14445"/>
                    <a:pt x="14311" y="15882"/>
                  </a:cubicBezTo>
                  <a:moveTo>
                    <a:pt x="14683" y="16757"/>
                  </a:moveTo>
                  <a:cubicBezTo>
                    <a:pt x="15476" y="17063"/>
                    <a:pt x="16218" y="17466"/>
                    <a:pt x="16904" y="17941"/>
                  </a:cubicBezTo>
                  <a:cubicBezTo>
                    <a:pt x="15632" y="19031"/>
                    <a:pt x="14067" y="19781"/>
                    <a:pt x="12344" y="20068"/>
                  </a:cubicBezTo>
                  <a:cubicBezTo>
                    <a:pt x="13280" y="19136"/>
                    <a:pt x="14076" y="18017"/>
                    <a:pt x="14683" y="16757"/>
                  </a:cubicBezTo>
                  <a:moveTo>
                    <a:pt x="11148" y="20188"/>
                  </a:moveTo>
                  <a:lnTo>
                    <a:pt x="11148" y="16043"/>
                  </a:lnTo>
                  <a:cubicBezTo>
                    <a:pt x="12146" y="16075"/>
                    <a:pt x="13113" y="16231"/>
                    <a:pt x="14025" y="16516"/>
                  </a:cubicBezTo>
                  <a:cubicBezTo>
                    <a:pt x="13314" y="17970"/>
                    <a:pt x="12343" y="19223"/>
                    <a:pt x="11185" y="20186"/>
                  </a:cubicBezTo>
                  <a:cubicBezTo>
                    <a:pt x="11185" y="20186"/>
                    <a:pt x="11148" y="20188"/>
                    <a:pt x="11148" y="20188"/>
                  </a:cubicBezTo>
                  <a:close/>
                  <a:moveTo>
                    <a:pt x="9255" y="20068"/>
                  </a:moveTo>
                  <a:cubicBezTo>
                    <a:pt x="7532" y="19781"/>
                    <a:pt x="5967" y="19031"/>
                    <a:pt x="4695" y="17941"/>
                  </a:cubicBezTo>
                  <a:cubicBezTo>
                    <a:pt x="5381" y="17466"/>
                    <a:pt x="6123" y="17063"/>
                    <a:pt x="6916" y="16757"/>
                  </a:cubicBezTo>
                  <a:cubicBezTo>
                    <a:pt x="7523" y="18017"/>
                    <a:pt x="8319" y="19136"/>
                    <a:pt x="9255" y="20068"/>
                  </a:cubicBezTo>
                  <a:moveTo>
                    <a:pt x="10451" y="11148"/>
                  </a:moveTo>
                  <a:lnTo>
                    <a:pt x="10451" y="15346"/>
                  </a:lnTo>
                  <a:cubicBezTo>
                    <a:pt x="9352" y="15380"/>
                    <a:pt x="8290" y="15559"/>
                    <a:pt x="7288" y="15882"/>
                  </a:cubicBezTo>
                  <a:cubicBezTo>
                    <a:pt x="6685" y="14445"/>
                    <a:pt x="6329" y="12844"/>
                    <a:pt x="6285" y="11148"/>
                  </a:cubicBezTo>
                  <a:cubicBezTo>
                    <a:pt x="6285" y="11148"/>
                    <a:pt x="10451" y="11148"/>
                    <a:pt x="10451" y="11148"/>
                  </a:cubicBezTo>
                  <a:close/>
                  <a:moveTo>
                    <a:pt x="7041" y="6324"/>
                  </a:moveTo>
                  <a:cubicBezTo>
                    <a:pt x="8115" y="6696"/>
                    <a:pt x="9260" y="6913"/>
                    <a:pt x="10451" y="6950"/>
                  </a:cubicBezTo>
                  <a:lnTo>
                    <a:pt x="10451" y="10451"/>
                  </a:lnTo>
                  <a:lnTo>
                    <a:pt x="6285" y="10451"/>
                  </a:lnTo>
                  <a:cubicBezTo>
                    <a:pt x="6324" y="8992"/>
                    <a:pt x="6581" y="7598"/>
                    <a:pt x="7041" y="6324"/>
                  </a:cubicBezTo>
                  <a:moveTo>
                    <a:pt x="6651" y="5442"/>
                  </a:moveTo>
                  <a:cubicBezTo>
                    <a:pt x="5790" y="5084"/>
                    <a:pt x="4993" y="4609"/>
                    <a:pt x="4263" y="4050"/>
                  </a:cubicBezTo>
                  <a:cubicBezTo>
                    <a:pt x="5606" y="2749"/>
                    <a:pt x="7332" y="1851"/>
                    <a:pt x="9255" y="1531"/>
                  </a:cubicBezTo>
                  <a:cubicBezTo>
                    <a:pt x="8175" y="2610"/>
                    <a:pt x="7286" y="3939"/>
                    <a:pt x="6651" y="5442"/>
                  </a:cubicBezTo>
                  <a:moveTo>
                    <a:pt x="10451" y="1411"/>
                  </a:moveTo>
                  <a:lnTo>
                    <a:pt x="10451" y="6253"/>
                  </a:lnTo>
                  <a:cubicBezTo>
                    <a:pt x="9352" y="6217"/>
                    <a:pt x="8296" y="6021"/>
                    <a:pt x="7303" y="5681"/>
                  </a:cubicBezTo>
                  <a:cubicBezTo>
                    <a:pt x="8029" y="3972"/>
                    <a:pt x="9101" y="2507"/>
                    <a:pt x="10415" y="1413"/>
                  </a:cubicBezTo>
                  <a:cubicBezTo>
                    <a:pt x="10427" y="1412"/>
                    <a:pt x="10439" y="1411"/>
                    <a:pt x="10451" y="1411"/>
                  </a:cubicBezTo>
                  <a:moveTo>
                    <a:pt x="12344" y="1531"/>
                  </a:moveTo>
                  <a:cubicBezTo>
                    <a:pt x="14267" y="1851"/>
                    <a:pt x="15993" y="2749"/>
                    <a:pt x="17336" y="4050"/>
                  </a:cubicBezTo>
                  <a:cubicBezTo>
                    <a:pt x="16606" y="4609"/>
                    <a:pt x="15809" y="5084"/>
                    <a:pt x="14948" y="5442"/>
                  </a:cubicBezTo>
                  <a:cubicBezTo>
                    <a:pt x="14313" y="3939"/>
                    <a:pt x="13424" y="2610"/>
                    <a:pt x="12344" y="1531"/>
                  </a:cubicBezTo>
                  <a:moveTo>
                    <a:pt x="11184" y="1413"/>
                  </a:moveTo>
                  <a:cubicBezTo>
                    <a:pt x="12498" y="2507"/>
                    <a:pt x="13570" y="3972"/>
                    <a:pt x="14296" y="5681"/>
                  </a:cubicBezTo>
                  <a:cubicBezTo>
                    <a:pt x="13303" y="6021"/>
                    <a:pt x="12247" y="6217"/>
                    <a:pt x="11148" y="6253"/>
                  </a:cubicBezTo>
                  <a:lnTo>
                    <a:pt x="11148" y="1411"/>
                  </a:lnTo>
                  <a:cubicBezTo>
                    <a:pt x="11160" y="1411"/>
                    <a:pt x="11172" y="1412"/>
                    <a:pt x="11184" y="1413"/>
                  </a:cubicBezTo>
                  <a:moveTo>
                    <a:pt x="10414" y="20186"/>
                  </a:moveTo>
                  <a:cubicBezTo>
                    <a:pt x="9256" y="19223"/>
                    <a:pt x="8285" y="17970"/>
                    <a:pt x="7574" y="16516"/>
                  </a:cubicBezTo>
                  <a:cubicBezTo>
                    <a:pt x="8486" y="16231"/>
                    <a:pt x="9453" y="16075"/>
                    <a:pt x="10451" y="16043"/>
                  </a:cubicBezTo>
                  <a:lnTo>
                    <a:pt x="10451" y="20188"/>
                  </a:lnTo>
                  <a:cubicBezTo>
                    <a:pt x="10451" y="20188"/>
                    <a:pt x="10414" y="20186"/>
                    <a:pt x="10414" y="20186"/>
                  </a:cubicBezTo>
                  <a:close/>
                  <a:moveTo>
                    <a:pt x="20188" y="10451"/>
                  </a:moveTo>
                  <a:lnTo>
                    <a:pt x="16010" y="10451"/>
                  </a:lnTo>
                  <a:cubicBezTo>
                    <a:pt x="15972" y="8908"/>
                    <a:pt x="15698" y="7433"/>
                    <a:pt x="15211" y="6084"/>
                  </a:cubicBezTo>
                  <a:cubicBezTo>
                    <a:pt x="16151" y="5691"/>
                    <a:pt x="17020" y="5170"/>
                    <a:pt x="17814" y="4553"/>
                  </a:cubicBezTo>
                  <a:cubicBezTo>
                    <a:pt x="19223" y="6135"/>
                    <a:pt x="20105" y="8190"/>
                    <a:pt x="20188" y="10451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华文细黑" panose="02010600040101010101" pitchFamily="2" charset="-122"/>
                <a:sym typeface="Gill Sans" panose="020B0502020104020203" charset="0"/>
              </a:endParaRPr>
            </a:p>
          </p:txBody>
        </p:sp>
      </p:grpSp>
      <p:grpSp>
        <p:nvGrpSpPr>
          <p:cNvPr id="14" name="组合 53">
            <a:extLst>
              <a:ext uri="{FF2B5EF4-FFF2-40B4-BE49-F238E27FC236}">
                <a16:creationId xmlns:a16="http://schemas.microsoft.com/office/drawing/2014/main" id="{CA3B012E-ECD6-4C44-B639-03681A4F3CD4}"/>
              </a:ext>
            </a:extLst>
          </p:cNvPr>
          <p:cNvGrpSpPr/>
          <p:nvPr/>
        </p:nvGrpSpPr>
        <p:grpSpPr>
          <a:xfrm>
            <a:off x="4232796" y="4327738"/>
            <a:ext cx="419947" cy="419947"/>
            <a:chOff x="4232795" y="3470487"/>
            <a:chExt cx="419947" cy="419947"/>
          </a:xfrm>
        </p:grpSpPr>
        <p:sp>
          <p:nvSpPr>
            <p:cNvPr id="15" name="椭圆 33">
              <a:extLst>
                <a:ext uri="{FF2B5EF4-FFF2-40B4-BE49-F238E27FC236}">
                  <a16:creationId xmlns:a16="http://schemas.microsoft.com/office/drawing/2014/main" id="{5FB96394-0F7C-C34F-8A8A-E85DADAEF082}"/>
                </a:ext>
              </a:extLst>
            </p:cNvPr>
            <p:cNvSpPr/>
            <p:nvPr/>
          </p:nvSpPr>
          <p:spPr>
            <a:xfrm>
              <a:off x="4232795" y="3470487"/>
              <a:ext cx="419947" cy="419947"/>
            </a:xfrm>
            <a:prstGeom prst="ellips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16" name="组合 47">
              <a:extLst>
                <a:ext uri="{FF2B5EF4-FFF2-40B4-BE49-F238E27FC236}">
                  <a16:creationId xmlns:a16="http://schemas.microsoft.com/office/drawing/2014/main" id="{2CF39AF5-90FE-DB4C-B457-34C6E67E3821}"/>
                </a:ext>
              </a:extLst>
            </p:cNvPr>
            <p:cNvGrpSpPr/>
            <p:nvPr/>
          </p:nvGrpSpPr>
          <p:grpSpPr>
            <a:xfrm>
              <a:off x="4326403" y="3585721"/>
              <a:ext cx="232730" cy="189479"/>
              <a:chOff x="7550150" y="3613150"/>
              <a:chExt cx="358775" cy="292100"/>
            </a:xfrm>
          </p:grpSpPr>
          <p:sp>
            <p:nvSpPr>
              <p:cNvPr id="17" name="AutoShape 5">
                <a:extLst>
                  <a:ext uri="{FF2B5EF4-FFF2-40B4-BE49-F238E27FC236}">
                    <a16:creationId xmlns:a16="http://schemas.microsoft.com/office/drawing/2014/main" id="{6A5B7EC2-A003-A64E-998C-AE5C62F1E57E}"/>
                  </a:ext>
                </a:extLst>
              </p:cNvPr>
              <p:cNvSpPr/>
              <p:nvPr/>
            </p:nvSpPr>
            <p:spPr bwMode="auto">
              <a:xfrm>
                <a:off x="7796213" y="3702050"/>
                <a:ext cx="68262" cy="90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7999" y="18900"/>
                    </a:moveTo>
                    <a:lnTo>
                      <a:pt x="3600" y="18900"/>
                    </a:lnTo>
                    <a:lnTo>
                      <a:pt x="3600" y="2700"/>
                    </a:lnTo>
                    <a:lnTo>
                      <a:pt x="7200" y="2700"/>
                    </a:lnTo>
                    <a:lnTo>
                      <a:pt x="17999" y="14850"/>
                    </a:lnTo>
                    <a:cubicBezTo>
                      <a:pt x="17999" y="14850"/>
                      <a:pt x="17999" y="18900"/>
                      <a:pt x="17999" y="18900"/>
                    </a:cubicBezTo>
                    <a:close/>
                    <a:moveTo>
                      <a:pt x="10195" y="1202"/>
                    </a:moveTo>
                    <a:cubicBezTo>
                      <a:pt x="9527" y="450"/>
                      <a:pt x="8402" y="0"/>
                      <a:pt x="7200" y="0"/>
                    </a:cubicBezTo>
                    <a:lnTo>
                      <a:pt x="3600" y="0"/>
                    </a:lnTo>
                    <a:cubicBezTo>
                      <a:pt x="1610" y="0"/>
                      <a:pt x="0" y="1207"/>
                      <a:pt x="0" y="2700"/>
                    </a:cubicBezTo>
                    <a:lnTo>
                      <a:pt x="0" y="18900"/>
                    </a:lnTo>
                    <a:cubicBezTo>
                      <a:pt x="0" y="20392"/>
                      <a:pt x="1610" y="21599"/>
                      <a:pt x="3600" y="21599"/>
                    </a:cubicBezTo>
                    <a:lnTo>
                      <a:pt x="17999" y="21599"/>
                    </a:lnTo>
                    <a:cubicBezTo>
                      <a:pt x="19989" y="21599"/>
                      <a:pt x="21600" y="20392"/>
                      <a:pt x="21600" y="18900"/>
                    </a:cubicBezTo>
                    <a:lnTo>
                      <a:pt x="21600" y="14850"/>
                    </a:lnTo>
                    <a:cubicBezTo>
                      <a:pt x="21600" y="14317"/>
                      <a:pt x="21389" y="13795"/>
                      <a:pt x="20995" y="13352"/>
                    </a:cubicBezTo>
                    <a:cubicBezTo>
                      <a:pt x="20995" y="13352"/>
                      <a:pt x="10195" y="1202"/>
                      <a:pt x="10195" y="1202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18" name="AutoShape 6">
                <a:extLst>
                  <a:ext uri="{FF2B5EF4-FFF2-40B4-BE49-F238E27FC236}">
                    <a16:creationId xmlns:a16="http://schemas.microsoft.com/office/drawing/2014/main" id="{D88DFB34-10A6-5149-B521-F4138C8D8760}"/>
                  </a:ext>
                </a:extLst>
              </p:cNvPr>
              <p:cNvSpPr/>
              <p:nvPr/>
            </p:nvSpPr>
            <p:spPr bwMode="auto">
              <a:xfrm>
                <a:off x="7550150" y="3613150"/>
                <a:ext cx="358775" cy="2921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50" y="16615"/>
                    </a:moveTo>
                    <a:cubicBezTo>
                      <a:pt x="20250" y="17074"/>
                      <a:pt x="19948" y="17446"/>
                      <a:pt x="19575" y="17446"/>
                    </a:cubicBezTo>
                    <a:lnTo>
                      <a:pt x="18803" y="17446"/>
                    </a:lnTo>
                    <a:cubicBezTo>
                      <a:pt x="18501" y="16016"/>
                      <a:pt x="17453" y="14953"/>
                      <a:pt x="16200" y="14953"/>
                    </a:cubicBezTo>
                    <a:cubicBezTo>
                      <a:pt x="14945" y="14953"/>
                      <a:pt x="13897" y="16016"/>
                      <a:pt x="13595" y="17446"/>
                    </a:cubicBezTo>
                    <a:lnTo>
                      <a:pt x="10029" y="17446"/>
                    </a:lnTo>
                    <a:cubicBezTo>
                      <a:pt x="9727" y="16016"/>
                      <a:pt x="8679" y="14953"/>
                      <a:pt x="7425" y="14953"/>
                    </a:cubicBezTo>
                    <a:cubicBezTo>
                      <a:pt x="6170" y="14953"/>
                      <a:pt x="5122" y="16016"/>
                      <a:pt x="4820" y="17446"/>
                    </a:cubicBezTo>
                    <a:lnTo>
                      <a:pt x="4050" y="17446"/>
                    </a:lnTo>
                    <a:cubicBezTo>
                      <a:pt x="3677" y="17446"/>
                      <a:pt x="3375" y="17074"/>
                      <a:pt x="3375" y="16615"/>
                    </a:cubicBezTo>
                    <a:lnTo>
                      <a:pt x="3375" y="14123"/>
                    </a:lnTo>
                    <a:lnTo>
                      <a:pt x="12150" y="14123"/>
                    </a:lnTo>
                    <a:cubicBezTo>
                      <a:pt x="13266" y="14123"/>
                      <a:pt x="14175" y="13005"/>
                      <a:pt x="14175" y="11630"/>
                    </a:cubicBezTo>
                    <a:lnTo>
                      <a:pt x="14175" y="5815"/>
                    </a:lnTo>
                    <a:lnTo>
                      <a:pt x="16875" y="5815"/>
                    </a:lnTo>
                    <a:cubicBezTo>
                      <a:pt x="17100" y="5815"/>
                      <a:pt x="17311" y="5954"/>
                      <a:pt x="17436" y="6185"/>
                    </a:cubicBezTo>
                    <a:lnTo>
                      <a:pt x="20136" y="11169"/>
                    </a:lnTo>
                    <a:cubicBezTo>
                      <a:pt x="20210" y="11306"/>
                      <a:pt x="20250" y="11466"/>
                      <a:pt x="20250" y="11630"/>
                    </a:cubicBezTo>
                    <a:cubicBezTo>
                      <a:pt x="20250" y="11630"/>
                      <a:pt x="20250" y="16615"/>
                      <a:pt x="20250" y="16615"/>
                    </a:cubicBezTo>
                    <a:close/>
                    <a:moveTo>
                      <a:pt x="16200" y="19938"/>
                    </a:moveTo>
                    <a:cubicBezTo>
                      <a:pt x="15454" y="19938"/>
                      <a:pt x="14850" y="19193"/>
                      <a:pt x="14850" y="18276"/>
                    </a:cubicBezTo>
                    <a:cubicBezTo>
                      <a:pt x="14850" y="17360"/>
                      <a:pt x="15454" y="16615"/>
                      <a:pt x="16200" y="16615"/>
                    </a:cubicBezTo>
                    <a:cubicBezTo>
                      <a:pt x="16945" y="16615"/>
                      <a:pt x="17550" y="17360"/>
                      <a:pt x="17550" y="18276"/>
                    </a:cubicBezTo>
                    <a:cubicBezTo>
                      <a:pt x="17550" y="19193"/>
                      <a:pt x="16945" y="19938"/>
                      <a:pt x="16200" y="19938"/>
                    </a:cubicBezTo>
                    <a:moveTo>
                      <a:pt x="7425" y="19938"/>
                    </a:moveTo>
                    <a:cubicBezTo>
                      <a:pt x="6679" y="19938"/>
                      <a:pt x="6075" y="19193"/>
                      <a:pt x="6075" y="18276"/>
                    </a:cubicBezTo>
                    <a:cubicBezTo>
                      <a:pt x="6075" y="17360"/>
                      <a:pt x="6679" y="16615"/>
                      <a:pt x="7425" y="16615"/>
                    </a:cubicBezTo>
                    <a:cubicBezTo>
                      <a:pt x="8170" y="16615"/>
                      <a:pt x="8775" y="17360"/>
                      <a:pt x="8775" y="18276"/>
                    </a:cubicBezTo>
                    <a:cubicBezTo>
                      <a:pt x="8775" y="19193"/>
                      <a:pt x="8170" y="19938"/>
                      <a:pt x="7425" y="19938"/>
                    </a:cubicBezTo>
                    <a:moveTo>
                      <a:pt x="2024" y="12461"/>
                    </a:moveTo>
                    <a:cubicBezTo>
                      <a:pt x="1652" y="12461"/>
                      <a:pt x="1349" y="12089"/>
                      <a:pt x="1349" y="11630"/>
                    </a:cubicBezTo>
                    <a:lnTo>
                      <a:pt x="1349" y="2492"/>
                    </a:lnTo>
                    <a:cubicBezTo>
                      <a:pt x="1349" y="2033"/>
                      <a:pt x="1652" y="1661"/>
                      <a:pt x="2024" y="1661"/>
                    </a:cubicBezTo>
                    <a:lnTo>
                      <a:pt x="12150" y="1661"/>
                    </a:lnTo>
                    <a:cubicBezTo>
                      <a:pt x="12523" y="1661"/>
                      <a:pt x="12825" y="2033"/>
                      <a:pt x="12825" y="2492"/>
                    </a:cubicBezTo>
                    <a:lnTo>
                      <a:pt x="12825" y="4153"/>
                    </a:lnTo>
                    <a:lnTo>
                      <a:pt x="12825" y="5815"/>
                    </a:lnTo>
                    <a:lnTo>
                      <a:pt x="12825" y="11630"/>
                    </a:lnTo>
                    <a:cubicBezTo>
                      <a:pt x="12825" y="12089"/>
                      <a:pt x="12523" y="12461"/>
                      <a:pt x="12150" y="12461"/>
                    </a:cubicBezTo>
                    <a:cubicBezTo>
                      <a:pt x="12150" y="12461"/>
                      <a:pt x="2024" y="12461"/>
                      <a:pt x="2024" y="12461"/>
                    </a:cubicBezTo>
                    <a:close/>
                    <a:moveTo>
                      <a:pt x="21259" y="10248"/>
                    </a:moveTo>
                    <a:lnTo>
                      <a:pt x="18559" y="5263"/>
                    </a:lnTo>
                    <a:cubicBezTo>
                      <a:pt x="18182" y="4568"/>
                      <a:pt x="17552" y="4153"/>
                      <a:pt x="16875" y="4153"/>
                    </a:cubicBezTo>
                    <a:lnTo>
                      <a:pt x="14175" y="4153"/>
                    </a:lnTo>
                    <a:lnTo>
                      <a:pt x="14175" y="2492"/>
                    </a:lnTo>
                    <a:cubicBezTo>
                      <a:pt x="14175" y="1117"/>
                      <a:pt x="13266" y="0"/>
                      <a:pt x="12150" y="0"/>
                    </a:cubicBezTo>
                    <a:lnTo>
                      <a:pt x="2024" y="0"/>
                    </a:lnTo>
                    <a:cubicBezTo>
                      <a:pt x="908" y="0"/>
                      <a:pt x="0" y="1117"/>
                      <a:pt x="0" y="2492"/>
                    </a:cubicBezTo>
                    <a:lnTo>
                      <a:pt x="0" y="11630"/>
                    </a:lnTo>
                    <a:cubicBezTo>
                      <a:pt x="0" y="13005"/>
                      <a:pt x="908" y="14123"/>
                      <a:pt x="2024" y="14123"/>
                    </a:cubicBezTo>
                    <a:lnTo>
                      <a:pt x="2025" y="14123"/>
                    </a:lnTo>
                    <a:lnTo>
                      <a:pt x="2025" y="16615"/>
                    </a:lnTo>
                    <a:cubicBezTo>
                      <a:pt x="2025" y="17989"/>
                      <a:pt x="2933" y="19107"/>
                      <a:pt x="4050" y="19107"/>
                    </a:cubicBezTo>
                    <a:lnTo>
                      <a:pt x="4820" y="19107"/>
                    </a:lnTo>
                    <a:cubicBezTo>
                      <a:pt x="5122" y="20537"/>
                      <a:pt x="6170" y="21600"/>
                      <a:pt x="7425" y="21600"/>
                    </a:cubicBezTo>
                    <a:cubicBezTo>
                      <a:pt x="8679" y="21600"/>
                      <a:pt x="9727" y="20537"/>
                      <a:pt x="10029" y="19107"/>
                    </a:cubicBezTo>
                    <a:lnTo>
                      <a:pt x="13595" y="19107"/>
                    </a:lnTo>
                    <a:cubicBezTo>
                      <a:pt x="13897" y="20537"/>
                      <a:pt x="14945" y="21600"/>
                      <a:pt x="16200" y="21600"/>
                    </a:cubicBezTo>
                    <a:cubicBezTo>
                      <a:pt x="17453" y="21600"/>
                      <a:pt x="18501" y="20537"/>
                      <a:pt x="18803" y="19107"/>
                    </a:cubicBezTo>
                    <a:lnTo>
                      <a:pt x="19575" y="19107"/>
                    </a:lnTo>
                    <a:cubicBezTo>
                      <a:pt x="20691" y="19107"/>
                      <a:pt x="21599" y="17989"/>
                      <a:pt x="21599" y="16615"/>
                    </a:cubicBezTo>
                    <a:lnTo>
                      <a:pt x="21599" y="11630"/>
                    </a:lnTo>
                    <a:cubicBezTo>
                      <a:pt x="21599" y="11137"/>
                      <a:pt x="21482" y="10658"/>
                      <a:pt x="21259" y="10248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grpSp>
        <p:nvGrpSpPr>
          <p:cNvPr id="19" name="组合 52">
            <a:extLst>
              <a:ext uri="{FF2B5EF4-FFF2-40B4-BE49-F238E27FC236}">
                <a16:creationId xmlns:a16="http://schemas.microsoft.com/office/drawing/2014/main" id="{AF482E64-EAD9-8F44-88CC-8A946DA94484}"/>
              </a:ext>
            </a:extLst>
          </p:cNvPr>
          <p:cNvGrpSpPr/>
          <p:nvPr/>
        </p:nvGrpSpPr>
        <p:grpSpPr>
          <a:xfrm>
            <a:off x="4232797" y="3550921"/>
            <a:ext cx="419947" cy="419947"/>
            <a:chOff x="4232796" y="2693670"/>
            <a:chExt cx="419947" cy="419947"/>
          </a:xfrm>
        </p:grpSpPr>
        <p:sp>
          <p:nvSpPr>
            <p:cNvPr id="20" name="椭圆 32">
              <a:extLst>
                <a:ext uri="{FF2B5EF4-FFF2-40B4-BE49-F238E27FC236}">
                  <a16:creationId xmlns:a16="http://schemas.microsoft.com/office/drawing/2014/main" id="{86ABE271-9E04-1941-B0AB-5A5035B6AEA6}"/>
                </a:ext>
              </a:extLst>
            </p:cNvPr>
            <p:cNvSpPr/>
            <p:nvPr/>
          </p:nvSpPr>
          <p:spPr>
            <a:xfrm>
              <a:off x="4232796" y="2693670"/>
              <a:ext cx="419947" cy="419947"/>
            </a:xfrm>
            <a:prstGeom prst="ellips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21" name="AutoShape 28">
              <a:extLst>
                <a:ext uri="{FF2B5EF4-FFF2-40B4-BE49-F238E27FC236}">
                  <a16:creationId xmlns:a16="http://schemas.microsoft.com/office/drawing/2014/main" id="{8F4920BE-0549-8946-9072-E159ADE9EFB9}"/>
                </a:ext>
              </a:extLst>
            </p:cNvPr>
            <p:cNvSpPr/>
            <p:nvPr/>
          </p:nvSpPr>
          <p:spPr bwMode="auto">
            <a:xfrm>
              <a:off x="4332650" y="2786763"/>
              <a:ext cx="233759" cy="23376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9450"/>
                  </a:moveTo>
                  <a:cubicBezTo>
                    <a:pt x="20249" y="9823"/>
                    <a:pt x="19947" y="10124"/>
                    <a:pt x="19575" y="10124"/>
                  </a:cubicBezTo>
                  <a:lnTo>
                    <a:pt x="18324" y="10124"/>
                  </a:lnTo>
                  <a:lnTo>
                    <a:pt x="15624" y="5400"/>
                  </a:lnTo>
                  <a:lnTo>
                    <a:pt x="17549" y="5400"/>
                  </a:lnTo>
                  <a:cubicBezTo>
                    <a:pt x="17762" y="5400"/>
                    <a:pt x="17962" y="5500"/>
                    <a:pt x="18089" y="5670"/>
                  </a:cubicBezTo>
                  <a:lnTo>
                    <a:pt x="20114" y="8370"/>
                  </a:lnTo>
                  <a:cubicBezTo>
                    <a:pt x="20202" y="8486"/>
                    <a:pt x="20249" y="8628"/>
                    <a:pt x="20249" y="8774"/>
                  </a:cubicBezTo>
                  <a:cubicBezTo>
                    <a:pt x="20249" y="8774"/>
                    <a:pt x="20249" y="9450"/>
                    <a:pt x="20249" y="9450"/>
                  </a:cubicBezTo>
                  <a:close/>
                  <a:moveTo>
                    <a:pt x="18224" y="20249"/>
                  </a:moveTo>
                  <a:lnTo>
                    <a:pt x="14174" y="20249"/>
                  </a:lnTo>
                  <a:lnTo>
                    <a:pt x="14174" y="13500"/>
                  </a:lnTo>
                  <a:cubicBezTo>
                    <a:pt x="14174" y="13126"/>
                    <a:pt x="13872" y="12825"/>
                    <a:pt x="13499" y="12825"/>
                  </a:cubicBezTo>
                  <a:lnTo>
                    <a:pt x="8437" y="12825"/>
                  </a:lnTo>
                  <a:cubicBezTo>
                    <a:pt x="8064" y="12825"/>
                    <a:pt x="7762" y="13126"/>
                    <a:pt x="7762" y="13500"/>
                  </a:cubicBezTo>
                  <a:lnTo>
                    <a:pt x="7762" y="20249"/>
                  </a:lnTo>
                  <a:lnTo>
                    <a:pt x="3374" y="20249"/>
                  </a:lnTo>
                  <a:lnTo>
                    <a:pt x="3374" y="11475"/>
                  </a:lnTo>
                  <a:lnTo>
                    <a:pt x="18224" y="11475"/>
                  </a:lnTo>
                  <a:cubicBezTo>
                    <a:pt x="18224" y="11475"/>
                    <a:pt x="18224" y="20249"/>
                    <a:pt x="18224" y="20249"/>
                  </a:cubicBezTo>
                  <a:close/>
                  <a:moveTo>
                    <a:pt x="13499" y="20249"/>
                  </a:moveTo>
                  <a:lnTo>
                    <a:pt x="8437" y="20249"/>
                  </a:lnTo>
                  <a:lnTo>
                    <a:pt x="8437" y="13500"/>
                  </a:lnTo>
                  <a:lnTo>
                    <a:pt x="13499" y="13500"/>
                  </a:lnTo>
                  <a:cubicBezTo>
                    <a:pt x="13499" y="13500"/>
                    <a:pt x="13499" y="20249"/>
                    <a:pt x="13499" y="20249"/>
                  </a:cubicBezTo>
                  <a:close/>
                  <a:moveTo>
                    <a:pt x="1349" y="9450"/>
                  </a:moveTo>
                  <a:lnTo>
                    <a:pt x="1349" y="8774"/>
                  </a:lnTo>
                  <a:cubicBezTo>
                    <a:pt x="1349" y="8628"/>
                    <a:pt x="1397" y="8486"/>
                    <a:pt x="1485" y="8370"/>
                  </a:cubicBezTo>
                  <a:lnTo>
                    <a:pt x="3510" y="5670"/>
                  </a:lnTo>
                  <a:cubicBezTo>
                    <a:pt x="3637" y="5500"/>
                    <a:pt x="3837" y="5400"/>
                    <a:pt x="4049" y="5400"/>
                  </a:cubicBezTo>
                  <a:lnTo>
                    <a:pt x="5975" y="5400"/>
                  </a:lnTo>
                  <a:lnTo>
                    <a:pt x="3275" y="10124"/>
                  </a:lnTo>
                  <a:lnTo>
                    <a:pt x="2024" y="10124"/>
                  </a:lnTo>
                  <a:cubicBezTo>
                    <a:pt x="1652" y="10124"/>
                    <a:pt x="1349" y="9823"/>
                    <a:pt x="1349" y="9450"/>
                  </a:cubicBezTo>
                  <a:moveTo>
                    <a:pt x="13369" y="5400"/>
                  </a:moveTo>
                  <a:lnTo>
                    <a:pt x="14846" y="5400"/>
                  </a:lnTo>
                  <a:lnTo>
                    <a:pt x="17546" y="10124"/>
                  </a:lnTo>
                  <a:lnTo>
                    <a:pt x="14719" y="10124"/>
                  </a:lnTo>
                  <a:cubicBezTo>
                    <a:pt x="14719" y="10124"/>
                    <a:pt x="13369" y="5400"/>
                    <a:pt x="13369" y="5400"/>
                  </a:cubicBezTo>
                  <a:close/>
                  <a:moveTo>
                    <a:pt x="11137" y="5400"/>
                  </a:moveTo>
                  <a:lnTo>
                    <a:pt x="12666" y="5400"/>
                  </a:lnTo>
                  <a:lnTo>
                    <a:pt x="14016" y="10124"/>
                  </a:lnTo>
                  <a:lnTo>
                    <a:pt x="11137" y="10124"/>
                  </a:lnTo>
                  <a:cubicBezTo>
                    <a:pt x="11137" y="10124"/>
                    <a:pt x="11137" y="5400"/>
                    <a:pt x="11137" y="5400"/>
                  </a:cubicBezTo>
                  <a:close/>
                  <a:moveTo>
                    <a:pt x="8932" y="5400"/>
                  </a:moveTo>
                  <a:lnTo>
                    <a:pt x="10462" y="5400"/>
                  </a:lnTo>
                  <a:lnTo>
                    <a:pt x="10462" y="10124"/>
                  </a:lnTo>
                  <a:lnTo>
                    <a:pt x="7582" y="10124"/>
                  </a:lnTo>
                  <a:cubicBezTo>
                    <a:pt x="7582" y="10124"/>
                    <a:pt x="8932" y="5400"/>
                    <a:pt x="8932" y="5400"/>
                  </a:cubicBezTo>
                  <a:close/>
                  <a:moveTo>
                    <a:pt x="6880" y="10124"/>
                  </a:moveTo>
                  <a:lnTo>
                    <a:pt x="4052" y="10124"/>
                  </a:lnTo>
                  <a:lnTo>
                    <a:pt x="6752" y="5400"/>
                  </a:lnTo>
                  <a:lnTo>
                    <a:pt x="8230" y="5400"/>
                  </a:lnTo>
                  <a:cubicBezTo>
                    <a:pt x="8230" y="5400"/>
                    <a:pt x="6880" y="10124"/>
                    <a:pt x="6880" y="10124"/>
                  </a:cubicBezTo>
                  <a:close/>
                  <a:moveTo>
                    <a:pt x="17549" y="1350"/>
                  </a:moveTo>
                  <a:lnTo>
                    <a:pt x="17549" y="4050"/>
                  </a:lnTo>
                  <a:lnTo>
                    <a:pt x="4049" y="4050"/>
                  </a:lnTo>
                  <a:lnTo>
                    <a:pt x="4049" y="1350"/>
                  </a:lnTo>
                  <a:cubicBezTo>
                    <a:pt x="4049" y="1350"/>
                    <a:pt x="17549" y="1350"/>
                    <a:pt x="17549" y="1350"/>
                  </a:cubicBezTo>
                  <a:close/>
                  <a:moveTo>
                    <a:pt x="21194" y="7560"/>
                  </a:moveTo>
                  <a:lnTo>
                    <a:pt x="19170" y="4861"/>
                  </a:lnTo>
                  <a:cubicBezTo>
                    <a:pt x="19091" y="4755"/>
                    <a:pt x="18997" y="4663"/>
                    <a:pt x="18899" y="4576"/>
                  </a:cubicBezTo>
                  <a:lnTo>
                    <a:pt x="18899" y="1350"/>
                  </a:lnTo>
                  <a:cubicBezTo>
                    <a:pt x="18899" y="605"/>
                    <a:pt x="18295" y="0"/>
                    <a:pt x="17549" y="0"/>
                  </a:cubicBezTo>
                  <a:lnTo>
                    <a:pt x="4049" y="0"/>
                  </a:lnTo>
                  <a:cubicBezTo>
                    <a:pt x="3304" y="0"/>
                    <a:pt x="2699" y="605"/>
                    <a:pt x="2699" y="1350"/>
                  </a:cubicBezTo>
                  <a:lnTo>
                    <a:pt x="2699" y="4576"/>
                  </a:lnTo>
                  <a:cubicBezTo>
                    <a:pt x="2602" y="4663"/>
                    <a:pt x="2508" y="4754"/>
                    <a:pt x="2430" y="4860"/>
                  </a:cubicBezTo>
                  <a:lnTo>
                    <a:pt x="406" y="7559"/>
                  </a:lnTo>
                  <a:cubicBezTo>
                    <a:pt x="143" y="7907"/>
                    <a:pt x="0" y="8338"/>
                    <a:pt x="0" y="8774"/>
                  </a:cubicBezTo>
                  <a:lnTo>
                    <a:pt x="0" y="9450"/>
                  </a:lnTo>
                  <a:cubicBezTo>
                    <a:pt x="0" y="10566"/>
                    <a:pt x="908" y="11475"/>
                    <a:pt x="2024" y="11475"/>
                  </a:cubicBezTo>
                  <a:lnTo>
                    <a:pt x="2024" y="20249"/>
                  </a:lnTo>
                  <a:cubicBezTo>
                    <a:pt x="2024" y="20994"/>
                    <a:pt x="2629" y="21599"/>
                    <a:pt x="3374" y="21599"/>
                  </a:cubicBezTo>
                  <a:lnTo>
                    <a:pt x="18224" y="21599"/>
                  </a:lnTo>
                  <a:cubicBezTo>
                    <a:pt x="18970" y="21599"/>
                    <a:pt x="19575" y="20994"/>
                    <a:pt x="19575" y="20249"/>
                  </a:cubicBezTo>
                  <a:lnTo>
                    <a:pt x="19575" y="11475"/>
                  </a:lnTo>
                  <a:cubicBezTo>
                    <a:pt x="20691" y="11475"/>
                    <a:pt x="21600" y="10566"/>
                    <a:pt x="21600" y="9450"/>
                  </a:cubicBezTo>
                  <a:lnTo>
                    <a:pt x="21600" y="8774"/>
                  </a:lnTo>
                  <a:cubicBezTo>
                    <a:pt x="21600" y="8338"/>
                    <a:pt x="21456" y="7907"/>
                    <a:pt x="21194" y="756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华文细黑" panose="02010600040101010101" pitchFamily="2" charset="-122"/>
                <a:sym typeface="Gill Sans" panose="020B0502020104020203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5794408"/>
      </p:ext>
    </p:extLst>
  </p:cSld>
  <p:clrMapOvr>
    <a:masterClrMapping/>
  </p:clrMapOvr>
  <p:transition spd="slow" advTm="44944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60000"/>
            <a:lumOff val="40000"/>
            <a:alpha val="9607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5"/>
          <p:cNvSpPr txBox="1">
            <a:spLocks noChangeArrowheads="1"/>
          </p:cNvSpPr>
          <p:nvPr/>
        </p:nvSpPr>
        <p:spPr bwMode="auto">
          <a:xfrm>
            <a:off x="5059971" y="1783959"/>
            <a:ext cx="3483937" cy="288911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56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  <a:sym typeface="+mn-ea"/>
              </a:rPr>
              <a:t>Thank</a:t>
            </a:r>
            <a:r>
              <a:rPr lang="en-US" altLang="zh-CN" sz="56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  <a:sym typeface="+mn-ea"/>
              </a:rPr>
              <a:t> You for Watching!</a:t>
            </a:r>
            <a:endParaRPr lang="en-US" altLang="zh-CN" sz="56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06A2825D-F2EE-F64A-BB7F-CCE8335AE6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54" r="1" b="1"/>
          <a:stretch/>
        </p:blipFill>
        <p:spPr>
          <a:xfrm>
            <a:off x="20" y="10"/>
            <a:ext cx="4518095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29839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 advTm="10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/>
          <p:cNvSpPr txBox="1">
            <a:spLocks noChangeArrowheads="1"/>
          </p:cNvSpPr>
          <p:nvPr/>
        </p:nvSpPr>
        <p:spPr bwMode="auto">
          <a:xfrm>
            <a:off x="3787172" y="1140682"/>
            <a:ext cx="15696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点击添加您标题内容</a:t>
            </a:r>
          </a:p>
        </p:txBody>
      </p:sp>
      <p:sp>
        <p:nvSpPr>
          <p:cNvPr id="3" name="文本框 6"/>
          <p:cNvSpPr txBox="1">
            <a:spLocks noChangeArrowheads="1"/>
          </p:cNvSpPr>
          <p:nvPr/>
        </p:nvSpPr>
        <p:spPr bwMode="auto">
          <a:xfrm>
            <a:off x="2466133" y="1355555"/>
            <a:ext cx="4373223" cy="439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 ipsum dolor sit amet, consectetur adipiscing elit. Donec luctus nibh sit amet sem vulputate venenatis bibendum orci pulvinar. 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63" y="2406226"/>
            <a:ext cx="4129050" cy="2747526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4751660" y="3089255"/>
            <a:ext cx="3610187" cy="442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>
                <a:solidFill>
                  <a:schemeClr val="tx1">
                    <a:lumMod val="85000"/>
                    <a:lumOff val="15000"/>
                  </a:schemeClr>
                </a:solidFill>
                <a:ea typeface="华文细黑" panose="02010600040101010101" pitchFamily="2" charset="-122"/>
              </a:rPr>
              <a:t>Lorem ipsum dolor sit amet, consectetur adipiscing elit. Donec luctus nibh sit amet sem vulputate venenatis bibendum orci pulvinar. </a:t>
            </a:r>
          </a:p>
        </p:txBody>
      </p:sp>
      <p:sp>
        <p:nvSpPr>
          <p:cNvPr id="36" name="矩形 35"/>
          <p:cNvSpPr/>
          <p:nvPr/>
        </p:nvSpPr>
        <p:spPr>
          <a:xfrm>
            <a:off x="4751660" y="3890671"/>
            <a:ext cx="3610187" cy="442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>
                <a:solidFill>
                  <a:schemeClr val="tx1">
                    <a:lumMod val="85000"/>
                    <a:lumOff val="15000"/>
                  </a:schemeClr>
                </a:solidFill>
                <a:ea typeface="华文细黑" panose="02010600040101010101" pitchFamily="2" charset="-122"/>
              </a:rPr>
              <a:t>Lorem ipsum dolor sit amet, consectetur adipiscing elit. Donec luctus nibh sit amet sem vulputate venenatis bibendum orci pulvinar. </a:t>
            </a:r>
          </a:p>
        </p:txBody>
      </p:sp>
      <p:sp>
        <p:nvSpPr>
          <p:cNvPr id="37" name="矩形 36"/>
          <p:cNvSpPr/>
          <p:nvPr/>
        </p:nvSpPr>
        <p:spPr>
          <a:xfrm>
            <a:off x="4751659" y="4692087"/>
            <a:ext cx="3610187" cy="442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>
                <a:solidFill>
                  <a:schemeClr val="tx1">
                    <a:lumMod val="85000"/>
                    <a:lumOff val="15000"/>
                  </a:schemeClr>
                </a:solidFill>
                <a:ea typeface="华文细黑" panose="02010600040101010101" pitchFamily="2" charset="-122"/>
              </a:rPr>
              <a:t>Lorem ipsum dolor sit amet, consectetur adipiscing elit. Donec luctus nibh sit amet sem vulputate venenatis bibendum orci pulvinar. </a:t>
            </a:r>
          </a:p>
        </p:txBody>
      </p:sp>
      <p:sp>
        <p:nvSpPr>
          <p:cNvPr id="38" name="矩形 37"/>
          <p:cNvSpPr/>
          <p:nvPr/>
        </p:nvSpPr>
        <p:spPr>
          <a:xfrm>
            <a:off x="4751658" y="2845577"/>
            <a:ext cx="5870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应用</a:t>
            </a:r>
            <a:r>
              <a:rPr lang="en-US" altLang="zh-CN" sz="120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endParaRPr lang="zh-CN" altLang="en-US" sz="1200">
              <a:solidFill>
                <a:srgbClr val="FF786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751658" y="3658596"/>
            <a:ext cx="5870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应用</a:t>
            </a:r>
            <a:r>
              <a:rPr lang="en-US" altLang="zh-CN" sz="120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endParaRPr lang="zh-CN" altLang="en-US" sz="1200">
              <a:solidFill>
                <a:srgbClr val="FF786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751658" y="4445913"/>
            <a:ext cx="5870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应用</a:t>
            </a:r>
            <a:r>
              <a:rPr lang="en-US" altLang="zh-CN" sz="120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  <a:endParaRPr lang="zh-CN" altLang="en-US" sz="1200">
              <a:solidFill>
                <a:srgbClr val="FF786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4257536" y="1793654"/>
            <a:ext cx="628926" cy="89203"/>
            <a:chOff x="4064994" y="3738475"/>
            <a:chExt cx="987048" cy="139997"/>
          </a:xfrm>
        </p:grpSpPr>
        <p:sp>
          <p:nvSpPr>
            <p:cNvPr id="42" name="椭圆 41"/>
            <p:cNvSpPr/>
            <p:nvPr/>
          </p:nvSpPr>
          <p:spPr>
            <a:xfrm>
              <a:off x="4064994" y="3738475"/>
              <a:ext cx="139997" cy="13999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4276757" y="3738475"/>
              <a:ext cx="139997" cy="139997"/>
            </a:xfrm>
            <a:prstGeom prst="ellipse">
              <a:avLst/>
            </a:prstGeom>
            <a:solidFill>
              <a:srgbClr val="FEC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488520" y="3738475"/>
              <a:ext cx="139997" cy="139997"/>
            </a:xfrm>
            <a:prstGeom prst="ellipse">
              <a:avLst/>
            </a:prstGeom>
            <a:solidFill>
              <a:srgbClr val="B28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4700283" y="3738475"/>
              <a:ext cx="139997" cy="139997"/>
            </a:xfrm>
            <a:prstGeom prst="ellipse">
              <a:avLst/>
            </a:prstGeom>
            <a:solidFill>
              <a:srgbClr val="21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4912045" y="3738475"/>
              <a:ext cx="139997" cy="139997"/>
            </a:xfrm>
            <a:prstGeom prst="ellipse">
              <a:avLst/>
            </a:prstGeom>
            <a:solidFill>
              <a:srgbClr val="0C6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4232797" y="2774104"/>
            <a:ext cx="419947" cy="419947"/>
            <a:chOff x="4232796" y="1916853"/>
            <a:chExt cx="419947" cy="419947"/>
          </a:xfrm>
        </p:grpSpPr>
        <p:sp>
          <p:nvSpPr>
            <p:cNvPr id="32" name="椭圆 31"/>
            <p:cNvSpPr/>
            <p:nvPr/>
          </p:nvSpPr>
          <p:spPr>
            <a:xfrm>
              <a:off x="4232796" y="1916853"/>
              <a:ext cx="419947" cy="419947"/>
            </a:xfrm>
            <a:prstGeom prst="ellips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47" name="AutoShape 4"/>
            <p:cNvSpPr/>
            <p:nvPr/>
          </p:nvSpPr>
          <p:spPr bwMode="auto">
            <a:xfrm>
              <a:off x="4332650" y="2013551"/>
              <a:ext cx="225522" cy="2265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28" y="17466"/>
                  </a:moveTo>
                  <a:cubicBezTo>
                    <a:pt x="16669" y="16923"/>
                    <a:pt x="15846" y="16465"/>
                    <a:pt x="14963" y="16121"/>
                  </a:cubicBezTo>
                  <a:cubicBezTo>
                    <a:pt x="15595" y="14609"/>
                    <a:pt x="15967" y="12928"/>
                    <a:pt x="16010" y="11148"/>
                  </a:cubicBezTo>
                  <a:lnTo>
                    <a:pt x="20188" y="11148"/>
                  </a:lnTo>
                  <a:cubicBezTo>
                    <a:pt x="20097" y="13612"/>
                    <a:pt x="19065" y="15838"/>
                    <a:pt x="17428" y="17466"/>
                  </a:cubicBezTo>
                  <a:moveTo>
                    <a:pt x="1411" y="11148"/>
                  </a:moveTo>
                  <a:lnTo>
                    <a:pt x="5589" y="11148"/>
                  </a:lnTo>
                  <a:cubicBezTo>
                    <a:pt x="5632" y="12928"/>
                    <a:pt x="6004" y="14609"/>
                    <a:pt x="6636" y="16121"/>
                  </a:cubicBezTo>
                  <a:cubicBezTo>
                    <a:pt x="5753" y="16465"/>
                    <a:pt x="4931" y="16923"/>
                    <a:pt x="4171" y="17466"/>
                  </a:cubicBezTo>
                  <a:cubicBezTo>
                    <a:pt x="2534" y="15838"/>
                    <a:pt x="1502" y="13612"/>
                    <a:pt x="1411" y="11148"/>
                  </a:cubicBezTo>
                  <a:moveTo>
                    <a:pt x="3785" y="4553"/>
                  </a:moveTo>
                  <a:cubicBezTo>
                    <a:pt x="4579" y="5170"/>
                    <a:pt x="5448" y="5691"/>
                    <a:pt x="6388" y="6084"/>
                  </a:cubicBezTo>
                  <a:cubicBezTo>
                    <a:pt x="5901" y="7433"/>
                    <a:pt x="5627" y="8908"/>
                    <a:pt x="5589" y="10451"/>
                  </a:cubicBezTo>
                  <a:lnTo>
                    <a:pt x="1411" y="10451"/>
                  </a:lnTo>
                  <a:cubicBezTo>
                    <a:pt x="1494" y="8190"/>
                    <a:pt x="2376" y="6135"/>
                    <a:pt x="3785" y="4553"/>
                  </a:cubicBezTo>
                  <a:moveTo>
                    <a:pt x="11148" y="10451"/>
                  </a:moveTo>
                  <a:lnTo>
                    <a:pt x="11148" y="6950"/>
                  </a:lnTo>
                  <a:cubicBezTo>
                    <a:pt x="12339" y="6913"/>
                    <a:pt x="13484" y="6696"/>
                    <a:pt x="14558" y="6324"/>
                  </a:cubicBezTo>
                  <a:cubicBezTo>
                    <a:pt x="15018" y="7598"/>
                    <a:pt x="15276" y="8992"/>
                    <a:pt x="15314" y="10451"/>
                  </a:cubicBezTo>
                  <a:cubicBezTo>
                    <a:pt x="15314" y="10451"/>
                    <a:pt x="11148" y="10451"/>
                    <a:pt x="11148" y="10451"/>
                  </a:cubicBezTo>
                  <a:close/>
                  <a:moveTo>
                    <a:pt x="14311" y="15882"/>
                  </a:moveTo>
                  <a:cubicBezTo>
                    <a:pt x="13309" y="15559"/>
                    <a:pt x="12247" y="15380"/>
                    <a:pt x="11148" y="15346"/>
                  </a:cubicBezTo>
                  <a:lnTo>
                    <a:pt x="11148" y="11148"/>
                  </a:lnTo>
                  <a:lnTo>
                    <a:pt x="15314" y="11148"/>
                  </a:lnTo>
                  <a:cubicBezTo>
                    <a:pt x="15270" y="12844"/>
                    <a:pt x="14914" y="14445"/>
                    <a:pt x="14311" y="15882"/>
                  </a:cubicBezTo>
                  <a:moveTo>
                    <a:pt x="14683" y="16757"/>
                  </a:moveTo>
                  <a:cubicBezTo>
                    <a:pt x="15476" y="17063"/>
                    <a:pt x="16218" y="17466"/>
                    <a:pt x="16904" y="17941"/>
                  </a:cubicBezTo>
                  <a:cubicBezTo>
                    <a:pt x="15632" y="19031"/>
                    <a:pt x="14067" y="19781"/>
                    <a:pt x="12344" y="20068"/>
                  </a:cubicBezTo>
                  <a:cubicBezTo>
                    <a:pt x="13280" y="19136"/>
                    <a:pt x="14076" y="18017"/>
                    <a:pt x="14683" y="16757"/>
                  </a:cubicBezTo>
                  <a:moveTo>
                    <a:pt x="11148" y="20188"/>
                  </a:moveTo>
                  <a:lnTo>
                    <a:pt x="11148" y="16043"/>
                  </a:lnTo>
                  <a:cubicBezTo>
                    <a:pt x="12146" y="16075"/>
                    <a:pt x="13113" y="16231"/>
                    <a:pt x="14025" y="16516"/>
                  </a:cubicBezTo>
                  <a:cubicBezTo>
                    <a:pt x="13314" y="17970"/>
                    <a:pt x="12343" y="19223"/>
                    <a:pt x="11185" y="20186"/>
                  </a:cubicBezTo>
                  <a:cubicBezTo>
                    <a:pt x="11185" y="20186"/>
                    <a:pt x="11148" y="20188"/>
                    <a:pt x="11148" y="20188"/>
                  </a:cubicBezTo>
                  <a:close/>
                  <a:moveTo>
                    <a:pt x="9255" y="20068"/>
                  </a:moveTo>
                  <a:cubicBezTo>
                    <a:pt x="7532" y="19781"/>
                    <a:pt x="5967" y="19031"/>
                    <a:pt x="4695" y="17941"/>
                  </a:cubicBezTo>
                  <a:cubicBezTo>
                    <a:pt x="5381" y="17466"/>
                    <a:pt x="6123" y="17063"/>
                    <a:pt x="6916" y="16757"/>
                  </a:cubicBezTo>
                  <a:cubicBezTo>
                    <a:pt x="7523" y="18017"/>
                    <a:pt x="8319" y="19136"/>
                    <a:pt x="9255" y="20068"/>
                  </a:cubicBezTo>
                  <a:moveTo>
                    <a:pt x="10451" y="11148"/>
                  </a:moveTo>
                  <a:lnTo>
                    <a:pt x="10451" y="15346"/>
                  </a:lnTo>
                  <a:cubicBezTo>
                    <a:pt x="9352" y="15380"/>
                    <a:pt x="8290" y="15559"/>
                    <a:pt x="7288" y="15882"/>
                  </a:cubicBezTo>
                  <a:cubicBezTo>
                    <a:pt x="6685" y="14445"/>
                    <a:pt x="6329" y="12844"/>
                    <a:pt x="6285" y="11148"/>
                  </a:cubicBezTo>
                  <a:cubicBezTo>
                    <a:pt x="6285" y="11148"/>
                    <a:pt x="10451" y="11148"/>
                    <a:pt x="10451" y="11148"/>
                  </a:cubicBezTo>
                  <a:close/>
                  <a:moveTo>
                    <a:pt x="7041" y="6324"/>
                  </a:moveTo>
                  <a:cubicBezTo>
                    <a:pt x="8115" y="6696"/>
                    <a:pt x="9260" y="6913"/>
                    <a:pt x="10451" y="6950"/>
                  </a:cubicBezTo>
                  <a:lnTo>
                    <a:pt x="10451" y="10451"/>
                  </a:lnTo>
                  <a:lnTo>
                    <a:pt x="6285" y="10451"/>
                  </a:lnTo>
                  <a:cubicBezTo>
                    <a:pt x="6324" y="8992"/>
                    <a:pt x="6581" y="7598"/>
                    <a:pt x="7041" y="6324"/>
                  </a:cubicBezTo>
                  <a:moveTo>
                    <a:pt x="6651" y="5442"/>
                  </a:moveTo>
                  <a:cubicBezTo>
                    <a:pt x="5790" y="5084"/>
                    <a:pt x="4993" y="4609"/>
                    <a:pt x="4263" y="4050"/>
                  </a:cubicBezTo>
                  <a:cubicBezTo>
                    <a:pt x="5606" y="2749"/>
                    <a:pt x="7332" y="1851"/>
                    <a:pt x="9255" y="1531"/>
                  </a:cubicBezTo>
                  <a:cubicBezTo>
                    <a:pt x="8175" y="2610"/>
                    <a:pt x="7286" y="3939"/>
                    <a:pt x="6651" y="5442"/>
                  </a:cubicBezTo>
                  <a:moveTo>
                    <a:pt x="10451" y="1411"/>
                  </a:moveTo>
                  <a:lnTo>
                    <a:pt x="10451" y="6253"/>
                  </a:lnTo>
                  <a:cubicBezTo>
                    <a:pt x="9352" y="6217"/>
                    <a:pt x="8296" y="6021"/>
                    <a:pt x="7303" y="5681"/>
                  </a:cubicBezTo>
                  <a:cubicBezTo>
                    <a:pt x="8029" y="3972"/>
                    <a:pt x="9101" y="2507"/>
                    <a:pt x="10415" y="1413"/>
                  </a:cubicBezTo>
                  <a:cubicBezTo>
                    <a:pt x="10427" y="1412"/>
                    <a:pt x="10439" y="1411"/>
                    <a:pt x="10451" y="1411"/>
                  </a:cubicBezTo>
                  <a:moveTo>
                    <a:pt x="12344" y="1531"/>
                  </a:moveTo>
                  <a:cubicBezTo>
                    <a:pt x="14267" y="1851"/>
                    <a:pt x="15993" y="2749"/>
                    <a:pt x="17336" y="4050"/>
                  </a:cubicBezTo>
                  <a:cubicBezTo>
                    <a:pt x="16606" y="4609"/>
                    <a:pt x="15809" y="5084"/>
                    <a:pt x="14948" y="5442"/>
                  </a:cubicBezTo>
                  <a:cubicBezTo>
                    <a:pt x="14313" y="3939"/>
                    <a:pt x="13424" y="2610"/>
                    <a:pt x="12344" y="1531"/>
                  </a:cubicBezTo>
                  <a:moveTo>
                    <a:pt x="11184" y="1413"/>
                  </a:moveTo>
                  <a:cubicBezTo>
                    <a:pt x="12498" y="2507"/>
                    <a:pt x="13570" y="3972"/>
                    <a:pt x="14296" y="5681"/>
                  </a:cubicBezTo>
                  <a:cubicBezTo>
                    <a:pt x="13303" y="6021"/>
                    <a:pt x="12247" y="6217"/>
                    <a:pt x="11148" y="6253"/>
                  </a:cubicBezTo>
                  <a:lnTo>
                    <a:pt x="11148" y="1411"/>
                  </a:lnTo>
                  <a:cubicBezTo>
                    <a:pt x="11160" y="1411"/>
                    <a:pt x="11172" y="1412"/>
                    <a:pt x="11184" y="1413"/>
                  </a:cubicBezTo>
                  <a:moveTo>
                    <a:pt x="10414" y="20186"/>
                  </a:moveTo>
                  <a:cubicBezTo>
                    <a:pt x="9256" y="19223"/>
                    <a:pt x="8285" y="17970"/>
                    <a:pt x="7574" y="16516"/>
                  </a:cubicBezTo>
                  <a:cubicBezTo>
                    <a:pt x="8486" y="16231"/>
                    <a:pt x="9453" y="16075"/>
                    <a:pt x="10451" y="16043"/>
                  </a:cubicBezTo>
                  <a:lnTo>
                    <a:pt x="10451" y="20188"/>
                  </a:lnTo>
                  <a:cubicBezTo>
                    <a:pt x="10451" y="20188"/>
                    <a:pt x="10414" y="20186"/>
                    <a:pt x="10414" y="20186"/>
                  </a:cubicBezTo>
                  <a:close/>
                  <a:moveTo>
                    <a:pt x="20188" y="10451"/>
                  </a:moveTo>
                  <a:lnTo>
                    <a:pt x="16010" y="10451"/>
                  </a:lnTo>
                  <a:cubicBezTo>
                    <a:pt x="15972" y="8908"/>
                    <a:pt x="15698" y="7433"/>
                    <a:pt x="15211" y="6084"/>
                  </a:cubicBezTo>
                  <a:cubicBezTo>
                    <a:pt x="16151" y="5691"/>
                    <a:pt x="17020" y="5170"/>
                    <a:pt x="17814" y="4553"/>
                  </a:cubicBezTo>
                  <a:cubicBezTo>
                    <a:pt x="19223" y="6135"/>
                    <a:pt x="20105" y="8190"/>
                    <a:pt x="20188" y="10451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华文细黑" panose="02010600040101010101" pitchFamily="2" charset="-122"/>
                <a:sym typeface="Gill Sans" panose="020B0502020104020203" charset="0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4232796" y="4327738"/>
            <a:ext cx="419947" cy="419947"/>
            <a:chOff x="4232795" y="3470487"/>
            <a:chExt cx="419947" cy="419947"/>
          </a:xfrm>
        </p:grpSpPr>
        <p:sp>
          <p:nvSpPr>
            <p:cNvPr id="34" name="椭圆 33"/>
            <p:cNvSpPr/>
            <p:nvPr/>
          </p:nvSpPr>
          <p:spPr>
            <a:xfrm>
              <a:off x="4232795" y="3470487"/>
              <a:ext cx="419947" cy="419947"/>
            </a:xfrm>
            <a:prstGeom prst="ellips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4326403" y="3585721"/>
              <a:ext cx="232730" cy="189479"/>
              <a:chOff x="7550150" y="3613150"/>
              <a:chExt cx="358775" cy="292100"/>
            </a:xfrm>
          </p:grpSpPr>
          <p:sp>
            <p:nvSpPr>
              <p:cNvPr id="49" name="AutoShape 5"/>
              <p:cNvSpPr/>
              <p:nvPr/>
            </p:nvSpPr>
            <p:spPr bwMode="auto">
              <a:xfrm>
                <a:off x="7796213" y="3702050"/>
                <a:ext cx="68262" cy="90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7999" y="18900"/>
                    </a:moveTo>
                    <a:lnTo>
                      <a:pt x="3600" y="18900"/>
                    </a:lnTo>
                    <a:lnTo>
                      <a:pt x="3600" y="2700"/>
                    </a:lnTo>
                    <a:lnTo>
                      <a:pt x="7200" y="2700"/>
                    </a:lnTo>
                    <a:lnTo>
                      <a:pt x="17999" y="14850"/>
                    </a:lnTo>
                    <a:cubicBezTo>
                      <a:pt x="17999" y="14850"/>
                      <a:pt x="17999" y="18900"/>
                      <a:pt x="17999" y="18900"/>
                    </a:cubicBezTo>
                    <a:close/>
                    <a:moveTo>
                      <a:pt x="10195" y="1202"/>
                    </a:moveTo>
                    <a:cubicBezTo>
                      <a:pt x="9527" y="450"/>
                      <a:pt x="8402" y="0"/>
                      <a:pt x="7200" y="0"/>
                    </a:cubicBezTo>
                    <a:lnTo>
                      <a:pt x="3600" y="0"/>
                    </a:lnTo>
                    <a:cubicBezTo>
                      <a:pt x="1610" y="0"/>
                      <a:pt x="0" y="1207"/>
                      <a:pt x="0" y="2700"/>
                    </a:cubicBezTo>
                    <a:lnTo>
                      <a:pt x="0" y="18900"/>
                    </a:lnTo>
                    <a:cubicBezTo>
                      <a:pt x="0" y="20392"/>
                      <a:pt x="1610" y="21599"/>
                      <a:pt x="3600" y="21599"/>
                    </a:cubicBezTo>
                    <a:lnTo>
                      <a:pt x="17999" y="21599"/>
                    </a:lnTo>
                    <a:cubicBezTo>
                      <a:pt x="19989" y="21599"/>
                      <a:pt x="21600" y="20392"/>
                      <a:pt x="21600" y="18900"/>
                    </a:cubicBezTo>
                    <a:lnTo>
                      <a:pt x="21600" y="14850"/>
                    </a:lnTo>
                    <a:cubicBezTo>
                      <a:pt x="21600" y="14317"/>
                      <a:pt x="21389" y="13795"/>
                      <a:pt x="20995" y="13352"/>
                    </a:cubicBezTo>
                    <a:cubicBezTo>
                      <a:pt x="20995" y="13352"/>
                      <a:pt x="10195" y="1202"/>
                      <a:pt x="10195" y="1202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50" name="AutoShape 6"/>
              <p:cNvSpPr/>
              <p:nvPr/>
            </p:nvSpPr>
            <p:spPr bwMode="auto">
              <a:xfrm>
                <a:off x="7550150" y="3613150"/>
                <a:ext cx="358775" cy="2921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50" y="16615"/>
                    </a:moveTo>
                    <a:cubicBezTo>
                      <a:pt x="20250" y="17074"/>
                      <a:pt x="19948" y="17446"/>
                      <a:pt x="19575" y="17446"/>
                    </a:cubicBezTo>
                    <a:lnTo>
                      <a:pt x="18803" y="17446"/>
                    </a:lnTo>
                    <a:cubicBezTo>
                      <a:pt x="18501" y="16016"/>
                      <a:pt x="17453" y="14953"/>
                      <a:pt x="16200" y="14953"/>
                    </a:cubicBezTo>
                    <a:cubicBezTo>
                      <a:pt x="14945" y="14953"/>
                      <a:pt x="13897" y="16016"/>
                      <a:pt x="13595" y="17446"/>
                    </a:cubicBezTo>
                    <a:lnTo>
                      <a:pt x="10029" y="17446"/>
                    </a:lnTo>
                    <a:cubicBezTo>
                      <a:pt x="9727" y="16016"/>
                      <a:pt x="8679" y="14953"/>
                      <a:pt x="7425" y="14953"/>
                    </a:cubicBezTo>
                    <a:cubicBezTo>
                      <a:pt x="6170" y="14953"/>
                      <a:pt x="5122" y="16016"/>
                      <a:pt x="4820" y="17446"/>
                    </a:cubicBezTo>
                    <a:lnTo>
                      <a:pt x="4050" y="17446"/>
                    </a:lnTo>
                    <a:cubicBezTo>
                      <a:pt x="3677" y="17446"/>
                      <a:pt x="3375" y="17074"/>
                      <a:pt x="3375" y="16615"/>
                    </a:cubicBezTo>
                    <a:lnTo>
                      <a:pt x="3375" y="14123"/>
                    </a:lnTo>
                    <a:lnTo>
                      <a:pt x="12150" y="14123"/>
                    </a:lnTo>
                    <a:cubicBezTo>
                      <a:pt x="13266" y="14123"/>
                      <a:pt x="14175" y="13005"/>
                      <a:pt x="14175" y="11630"/>
                    </a:cubicBezTo>
                    <a:lnTo>
                      <a:pt x="14175" y="5815"/>
                    </a:lnTo>
                    <a:lnTo>
                      <a:pt x="16875" y="5815"/>
                    </a:lnTo>
                    <a:cubicBezTo>
                      <a:pt x="17100" y="5815"/>
                      <a:pt x="17311" y="5954"/>
                      <a:pt x="17436" y="6185"/>
                    </a:cubicBezTo>
                    <a:lnTo>
                      <a:pt x="20136" y="11169"/>
                    </a:lnTo>
                    <a:cubicBezTo>
                      <a:pt x="20210" y="11306"/>
                      <a:pt x="20250" y="11466"/>
                      <a:pt x="20250" y="11630"/>
                    </a:cubicBezTo>
                    <a:cubicBezTo>
                      <a:pt x="20250" y="11630"/>
                      <a:pt x="20250" y="16615"/>
                      <a:pt x="20250" y="16615"/>
                    </a:cubicBezTo>
                    <a:close/>
                    <a:moveTo>
                      <a:pt x="16200" y="19938"/>
                    </a:moveTo>
                    <a:cubicBezTo>
                      <a:pt x="15454" y="19938"/>
                      <a:pt x="14850" y="19193"/>
                      <a:pt x="14850" y="18276"/>
                    </a:cubicBezTo>
                    <a:cubicBezTo>
                      <a:pt x="14850" y="17360"/>
                      <a:pt x="15454" y="16615"/>
                      <a:pt x="16200" y="16615"/>
                    </a:cubicBezTo>
                    <a:cubicBezTo>
                      <a:pt x="16945" y="16615"/>
                      <a:pt x="17550" y="17360"/>
                      <a:pt x="17550" y="18276"/>
                    </a:cubicBezTo>
                    <a:cubicBezTo>
                      <a:pt x="17550" y="19193"/>
                      <a:pt x="16945" y="19938"/>
                      <a:pt x="16200" y="19938"/>
                    </a:cubicBezTo>
                    <a:moveTo>
                      <a:pt x="7425" y="19938"/>
                    </a:moveTo>
                    <a:cubicBezTo>
                      <a:pt x="6679" y="19938"/>
                      <a:pt x="6075" y="19193"/>
                      <a:pt x="6075" y="18276"/>
                    </a:cubicBezTo>
                    <a:cubicBezTo>
                      <a:pt x="6075" y="17360"/>
                      <a:pt x="6679" y="16615"/>
                      <a:pt x="7425" y="16615"/>
                    </a:cubicBezTo>
                    <a:cubicBezTo>
                      <a:pt x="8170" y="16615"/>
                      <a:pt x="8775" y="17360"/>
                      <a:pt x="8775" y="18276"/>
                    </a:cubicBezTo>
                    <a:cubicBezTo>
                      <a:pt x="8775" y="19193"/>
                      <a:pt x="8170" y="19938"/>
                      <a:pt x="7425" y="19938"/>
                    </a:cubicBezTo>
                    <a:moveTo>
                      <a:pt x="2024" y="12461"/>
                    </a:moveTo>
                    <a:cubicBezTo>
                      <a:pt x="1652" y="12461"/>
                      <a:pt x="1349" y="12089"/>
                      <a:pt x="1349" y="11630"/>
                    </a:cubicBezTo>
                    <a:lnTo>
                      <a:pt x="1349" y="2492"/>
                    </a:lnTo>
                    <a:cubicBezTo>
                      <a:pt x="1349" y="2033"/>
                      <a:pt x="1652" y="1661"/>
                      <a:pt x="2024" y="1661"/>
                    </a:cubicBezTo>
                    <a:lnTo>
                      <a:pt x="12150" y="1661"/>
                    </a:lnTo>
                    <a:cubicBezTo>
                      <a:pt x="12523" y="1661"/>
                      <a:pt x="12825" y="2033"/>
                      <a:pt x="12825" y="2492"/>
                    </a:cubicBezTo>
                    <a:lnTo>
                      <a:pt x="12825" y="4153"/>
                    </a:lnTo>
                    <a:lnTo>
                      <a:pt x="12825" y="5815"/>
                    </a:lnTo>
                    <a:lnTo>
                      <a:pt x="12825" y="11630"/>
                    </a:lnTo>
                    <a:cubicBezTo>
                      <a:pt x="12825" y="12089"/>
                      <a:pt x="12523" y="12461"/>
                      <a:pt x="12150" y="12461"/>
                    </a:cubicBezTo>
                    <a:cubicBezTo>
                      <a:pt x="12150" y="12461"/>
                      <a:pt x="2024" y="12461"/>
                      <a:pt x="2024" y="12461"/>
                    </a:cubicBezTo>
                    <a:close/>
                    <a:moveTo>
                      <a:pt x="21259" y="10248"/>
                    </a:moveTo>
                    <a:lnTo>
                      <a:pt x="18559" y="5263"/>
                    </a:lnTo>
                    <a:cubicBezTo>
                      <a:pt x="18182" y="4568"/>
                      <a:pt x="17552" y="4153"/>
                      <a:pt x="16875" y="4153"/>
                    </a:cubicBezTo>
                    <a:lnTo>
                      <a:pt x="14175" y="4153"/>
                    </a:lnTo>
                    <a:lnTo>
                      <a:pt x="14175" y="2492"/>
                    </a:lnTo>
                    <a:cubicBezTo>
                      <a:pt x="14175" y="1117"/>
                      <a:pt x="13266" y="0"/>
                      <a:pt x="12150" y="0"/>
                    </a:cubicBezTo>
                    <a:lnTo>
                      <a:pt x="2024" y="0"/>
                    </a:lnTo>
                    <a:cubicBezTo>
                      <a:pt x="908" y="0"/>
                      <a:pt x="0" y="1117"/>
                      <a:pt x="0" y="2492"/>
                    </a:cubicBezTo>
                    <a:lnTo>
                      <a:pt x="0" y="11630"/>
                    </a:lnTo>
                    <a:cubicBezTo>
                      <a:pt x="0" y="13005"/>
                      <a:pt x="908" y="14123"/>
                      <a:pt x="2024" y="14123"/>
                    </a:cubicBezTo>
                    <a:lnTo>
                      <a:pt x="2025" y="14123"/>
                    </a:lnTo>
                    <a:lnTo>
                      <a:pt x="2025" y="16615"/>
                    </a:lnTo>
                    <a:cubicBezTo>
                      <a:pt x="2025" y="17989"/>
                      <a:pt x="2933" y="19107"/>
                      <a:pt x="4050" y="19107"/>
                    </a:cubicBezTo>
                    <a:lnTo>
                      <a:pt x="4820" y="19107"/>
                    </a:lnTo>
                    <a:cubicBezTo>
                      <a:pt x="5122" y="20537"/>
                      <a:pt x="6170" y="21600"/>
                      <a:pt x="7425" y="21600"/>
                    </a:cubicBezTo>
                    <a:cubicBezTo>
                      <a:pt x="8679" y="21600"/>
                      <a:pt x="9727" y="20537"/>
                      <a:pt x="10029" y="19107"/>
                    </a:cubicBezTo>
                    <a:lnTo>
                      <a:pt x="13595" y="19107"/>
                    </a:lnTo>
                    <a:cubicBezTo>
                      <a:pt x="13897" y="20537"/>
                      <a:pt x="14945" y="21600"/>
                      <a:pt x="16200" y="21600"/>
                    </a:cubicBezTo>
                    <a:cubicBezTo>
                      <a:pt x="17453" y="21600"/>
                      <a:pt x="18501" y="20537"/>
                      <a:pt x="18803" y="19107"/>
                    </a:cubicBezTo>
                    <a:lnTo>
                      <a:pt x="19575" y="19107"/>
                    </a:lnTo>
                    <a:cubicBezTo>
                      <a:pt x="20691" y="19107"/>
                      <a:pt x="21599" y="17989"/>
                      <a:pt x="21599" y="16615"/>
                    </a:cubicBezTo>
                    <a:lnTo>
                      <a:pt x="21599" y="11630"/>
                    </a:lnTo>
                    <a:cubicBezTo>
                      <a:pt x="21599" y="11137"/>
                      <a:pt x="21482" y="10658"/>
                      <a:pt x="21259" y="10248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4232797" y="3550921"/>
            <a:ext cx="419947" cy="419947"/>
            <a:chOff x="4232796" y="2693670"/>
            <a:chExt cx="419947" cy="419947"/>
          </a:xfrm>
        </p:grpSpPr>
        <p:sp>
          <p:nvSpPr>
            <p:cNvPr id="33" name="椭圆 32"/>
            <p:cNvSpPr/>
            <p:nvPr/>
          </p:nvSpPr>
          <p:spPr>
            <a:xfrm>
              <a:off x="4232796" y="2693670"/>
              <a:ext cx="419947" cy="419947"/>
            </a:xfrm>
            <a:prstGeom prst="ellips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51" name="AutoShape 28"/>
            <p:cNvSpPr/>
            <p:nvPr/>
          </p:nvSpPr>
          <p:spPr bwMode="auto">
            <a:xfrm>
              <a:off x="4332650" y="2786763"/>
              <a:ext cx="233759" cy="23376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9450"/>
                  </a:moveTo>
                  <a:cubicBezTo>
                    <a:pt x="20249" y="9823"/>
                    <a:pt x="19947" y="10124"/>
                    <a:pt x="19575" y="10124"/>
                  </a:cubicBezTo>
                  <a:lnTo>
                    <a:pt x="18324" y="10124"/>
                  </a:lnTo>
                  <a:lnTo>
                    <a:pt x="15624" y="5400"/>
                  </a:lnTo>
                  <a:lnTo>
                    <a:pt x="17549" y="5400"/>
                  </a:lnTo>
                  <a:cubicBezTo>
                    <a:pt x="17762" y="5400"/>
                    <a:pt x="17962" y="5500"/>
                    <a:pt x="18089" y="5670"/>
                  </a:cubicBezTo>
                  <a:lnTo>
                    <a:pt x="20114" y="8370"/>
                  </a:lnTo>
                  <a:cubicBezTo>
                    <a:pt x="20202" y="8486"/>
                    <a:pt x="20249" y="8628"/>
                    <a:pt x="20249" y="8774"/>
                  </a:cubicBezTo>
                  <a:cubicBezTo>
                    <a:pt x="20249" y="8774"/>
                    <a:pt x="20249" y="9450"/>
                    <a:pt x="20249" y="9450"/>
                  </a:cubicBezTo>
                  <a:close/>
                  <a:moveTo>
                    <a:pt x="18224" y="20249"/>
                  </a:moveTo>
                  <a:lnTo>
                    <a:pt x="14174" y="20249"/>
                  </a:lnTo>
                  <a:lnTo>
                    <a:pt x="14174" y="13500"/>
                  </a:lnTo>
                  <a:cubicBezTo>
                    <a:pt x="14174" y="13126"/>
                    <a:pt x="13872" y="12825"/>
                    <a:pt x="13499" y="12825"/>
                  </a:cubicBezTo>
                  <a:lnTo>
                    <a:pt x="8437" y="12825"/>
                  </a:lnTo>
                  <a:cubicBezTo>
                    <a:pt x="8064" y="12825"/>
                    <a:pt x="7762" y="13126"/>
                    <a:pt x="7762" y="13500"/>
                  </a:cubicBezTo>
                  <a:lnTo>
                    <a:pt x="7762" y="20249"/>
                  </a:lnTo>
                  <a:lnTo>
                    <a:pt x="3374" y="20249"/>
                  </a:lnTo>
                  <a:lnTo>
                    <a:pt x="3374" y="11475"/>
                  </a:lnTo>
                  <a:lnTo>
                    <a:pt x="18224" y="11475"/>
                  </a:lnTo>
                  <a:cubicBezTo>
                    <a:pt x="18224" y="11475"/>
                    <a:pt x="18224" y="20249"/>
                    <a:pt x="18224" y="20249"/>
                  </a:cubicBezTo>
                  <a:close/>
                  <a:moveTo>
                    <a:pt x="13499" y="20249"/>
                  </a:moveTo>
                  <a:lnTo>
                    <a:pt x="8437" y="20249"/>
                  </a:lnTo>
                  <a:lnTo>
                    <a:pt x="8437" y="13500"/>
                  </a:lnTo>
                  <a:lnTo>
                    <a:pt x="13499" y="13500"/>
                  </a:lnTo>
                  <a:cubicBezTo>
                    <a:pt x="13499" y="13500"/>
                    <a:pt x="13499" y="20249"/>
                    <a:pt x="13499" y="20249"/>
                  </a:cubicBezTo>
                  <a:close/>
                  <a:moveTo>
                    <a:pt x="1349" y="9450"/>
                  </a:moveTo>
                  <a:lnTo>
                    <a:pt x="1349" y="8774"/>
                  </a:lnTo>
                  <a:cubicBezTo>
                    <a:pt x="1349" y="8628"/>
                    <a:pt x="1397" y="8486"/>
                    <a:pt x="1485" y="8370"/>
                  </a:cubicBezTo>
                  <a:lnTo>
                    <a:pt x="3510" y="5670"/>
                  </a:lnTo>
                  <a:cubicBezTo>
                    <a:pt x="3637" y="5500"/>
                    <a:pt x="3837" y="5400"/>
                    <a:pt x="4049" y="5400"/>
                  </a:cubicBezTo>
                  <a:lnTo>
                    <a:pt x="5975" y="5400"/>
                  </a:lnTo>
                  <a:lnTo>
                    <a:pt x="3275" y="10124"/>
                  </a:lnTo>
                  <a:lnTo>
                    <a:pt x="2024" y="10124"/>
                  </a:lnTo>
                  <a:cubicBezTo>
                    <a:pt x="1652" y="10124"/>
                    <a:pt x="1349" y="9823"/>
                    <a:pt x="1349" y="9450"/>
                  </a:cubicBezTo>
                  <a:moveTo>
                    <a:pt x="13369" y="5400"/>
                  </a:moveTo>
                  <a:lnTo>
                    <a:pt x="14846" y="5400"/>
                  </a:lnTo>
                  <a:lnTo>
                    <a:pt x="17546" y="10124"/>
                  </a:lnTo>
                  <a:lnTo>
                    <a:pt x="14719" y="10124"/>
                  </a:lnTo>
                  <a:cubicBezTo>
                    <a:pt x="14719" y="10124"/>
                    <a:pt x="13369" y="5400"/>
                    <a:pt x="13369" y="5400"/>
                  </a:cubicBezTo>
                  <a:close/>
                  <a:moveTo>
                    <a:pt x="11137" y="5400"/>
                  </a:moveTo>
                  <a:lnTo>
                    <a:pt x="12666" y="5400"/>
                  </a:lnTo>
                  <a:lnTo>
                    <a:pt x="14016" y="10124"/>
                  </a:lnTo>
                  <a:lnTo>
                    <a:pt x="11137" y="10124"/>
                  </a:lnTo>
                  <a:cubicBezTo>
                    <a:pt x="11137" y="10124"/>
                    <a:pt x="11137" y="5400"/>
                    <a:pt x="11137" y="5400"/>
                  </a:cubicBezTo>
                  <a:close/>
                  <a:moveTo>
                    <a:pt x="8932" y="5400"/>
                  </a:moveTo>
                  <a:lnTo>
                    <a:pt x="10462" y="5400"/>
                  </a:lnTo>
                  <a:lnTo>
                    <a:pt x="10462" y="10124"/>
                  </a:lnTo>
                  <a:lnTo>
                    <a:pt x="7582" y="10124"/>
                  </a:lnTo>
                  <a:cubicBezTo>
                    <a:pt x="7582" y="10124"/>
                    <a:pt x="8932" y="5400"/>
                    <a:pt x="8932" y="5400"/>
                  </a:cubicBezTo>
                  <a:close/>
                  <a:moveTo>
                    <a:pt x="6880" y="10124"/>
                  </a:moveTo>
                  <a:lnTo>
                    <a:pt x="4052" y="10124"/>
                  </a:lnTo>
                  <a:lnTo>
                    <a:pt x="6752" y="5400"/>
                  </a:lnTo>
                  <a:lnTo>
                    <a:pt x="8230" y="5400"/>
                  </a:lnTo>
                  <a:cubicBezTo>
                    <a:pt x="8230" y="5400"/>
                    <a:pt x="6880" y="10124"/>
                    <a:pt x="6880" y="10124"/>
                  </a:cubicBezTo>
                  <a:close/>
                  <a:moveTo>
                    <a:pt x="17549" y="1350"/>
                  </a:moveTo>
                  <a:lnTo>
                    <a:pt x="17549" y="4050"/>
                  </a:lnTo>
                  <a:lnTo>
                    <a:pt x="4049" y="4050"/>
                  </a:lnTo>
                  <a:lnTo>
                    <a:pt x="4049" y="1350"/>
                  </a:lnTo>
                  <a:cubicBezTo>
                    <a:pt x="4049" y="1350"/>
                    <a:pt x="17549" y="1350"/>
                    <a:pt x="17549" y="1350"/>
                  </a:cubicBezTo>
                  <a:close/>
                  <a:moveTo>
                    <a:pt x="21194" y="7560"/>
                  </a:moveTo>
                  <a:lnTo>
                    <a:pt x="19170" y="4861"/>
                  </a:lnTo>
                  <a:cubicBezTo>
                    <a:pt x="19091" y="4755"/>
                    <a:pt x="18997" y="4663"/>
                    <a:pt x="18899" y="4576"/>
                  </a:cubicBezTo>
                  <a:lnTo>
                    <a:pt x="18899" y="1350"/>
                  </a:lnTo>
                  <a:cubicBezTo>
                    <a:pt x="18899" y="605"/>
                    <a:pt x="18295" y="0"/>
                    <a:pt x="17549" y="0"/>
                  </a:cubicBezTo>
                  <a:lnTo>
                    <a:pt x="4049" y="0"/>
                  </a:lnTo>
                  <a:cubicBezTo>
                    <a:pt x="3304" y="0"/>
                    <a:pt x="2699" y="605"/>
                    <a:pt x="2699" y="1350"/>
                  </a:cubicBezTo>
                  <a:lnTo>
                    <a:pt x="2699" y="4576"/>
                  </a:lnTo>
                  <a:cubicBezTo>
                    <a:pt x="2602" y="4663"/>
                    <a:pt x="2508" y="4754"/>
                    <a:pt x="2430" y="4860"/>
                  </a:cubicBezTo>
                  <a:lnTo>
                    <a:pt x="406" y="7559"/>
                  </a:lnTo>
                  <a:cubicBezTo>
                    <a:pt x="143" y="7907"/>
                    <a:pt x="0" y="8338"/>
                    <a:pt x="0" y="8774"/>
                  </a:cubicBezTo>
                  <a:lnTo>
                    <a:pt x="0" y="9450"/>
                  </a:lnTo>
                  <a:cubicBezTo>
                    <a:pt x="0" y="10566"/>
                    <a:pt x="908" y="11475"/>
                    <a:pt x="2024" y="11475"/>
                  </a:cubicBezTo>
                  <a:lnTo>
                    <a:pt x="2024" y="20249"/>
                  </a:lnTo>
                  <a:cubicBezTo>
                    <a:pt x="2024" y="20994"/>
                    <a:pt x="2629" y="21599"/>
                    <a:pt x="3374" y="21599"/>
                  </a:cubicBezTo>
                  <a:lnTo>
                    <a:pt x="18224" y="21599"/>
                  </a:lnTo>
                  <a:cubicBezTo>
                    <a:pt x="18970" y="21599"/>
                    <a:pt x="19575" y="20994"/>
                    <a:pt x="19575" y="20249"/>
                  </a:cubicBezTo>
                  <a:lnTo>
                    <a:pt x="19575" y="11475"/>
                  </a:lnTo>
                  <a:cubicBezTo>
                    <a:pt x="20691" y="11475"/>
                    <a:pt x="21600" y="10566"/>
                    <a:pt x="21600" y="9450"/>
                  </a:cubicBezTo>
                  <a:lnTo>
                    <a:pt x="21600" y="8774"/>
                  </a:lnTo>
                  <a:cubicBezTo>
                    <a:pt x="21600" y="8338"/>
                    <a:pt x="21456" y="7907"/>
                    <a:pt x="21194" y="756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华文细黑" panose="02010600040101010101" pitchFamily="2" charset="-122"/>
                <a:sym typeface="Gill Sans" panose="020B0502020104020203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51439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/>
          <p:cNvSpPr txBox="1">
            <a:spLocks noChangeArrowheads="1"/>
          </p:cNvSpPr>
          <p:nvPr/>
        </p:nvSpPr>
        <p:spPr bwMode="auto">
          <a:xfrm>
            <a:off x="3787172" y="1140682"/>
            <a:ext cx="15696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点击添加您标题内容</a:t>
            </a:r>
          </a:p>
        </p:txBody>
      </p:sp>
      <p:sp>
        <p:nvSpPr>
          <p:cNvPr id="3" name="文本框 6"/>
          <p:cNvSpPr txBox="1">
            <a:spLocks noChangeArrowheads="1"/>
          </p:cNvSpPr>
          <p:nvPr/>
        </p:nvSpPr>
        <p:spPr bwMode="auto">
          <a:xfrm>
            <a:off x="2466133" y="1355555"/>
            <a:ext cx="4373223" cy="439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 ipsum dolor sit amet, consectetur adipiscing elit. Donec luctus nibh sit amet sem vulputate venenatis bibendum orci pulvinar. </a:t>
            </a:r>
          </a:p>
        </p:txBody>
      </p:sp>
      <p:grpSp>
        <p:nvGrpSpPr>
          <p:cNvPr id="57" name="组合 56"/>
          <p:cNvGrpSpPr/>
          <p:nvPr/>
        </p:nvGrpSpPr>
        <p:grpSpPr>
          <a:xfrm>
            <a:off x="4257536" y="1793654"/>
            <a:ext cx="628926" cy="89203"/>
            <a:chOff x="4064994" y="3738475"/>
            <a:chExt cx="987048" cy="139997"/>
          </a:xfrm>
        </p:grpSpPr>
        <p:sp>
          <p:nvSpPr>
            <p:cNvPr id="58" name="椭圆 57"/>
            <p:cNvSpPr/>
            <p:nvPr/>
          </p:nvSpPr>
          <p:spPr>
            <a:xfrm>
              <a:off x="4064994" y="3738475"/>
              <a:ext cx="139997" cy="13999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4276757" y="3738475"/>
              <a:ext cx="139997" cy="139997"/>
            </a:xfrm>
            <a:prstGeom prst="ellipse">
              <a:avLst/>
            </a:prstGeom>
            <a:solidFill>
              <a:srgbClr val="FEC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4488520" y="3738475"/>
              <a:ext cx="139997" cy="139997"/>
            </a:xfrm>
            <a:prstGeom prst="ellipse">
              <a:avLst/>
            </a:prstGeom>
            <a:solidFill>
              <a:srgbClr val="B28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>
              <a:off x="4700283" y="3738475"/>
              <a:ext cx="139997" cy="139997"/>
            </a:xfrm>
            <a:prstGeom prst="ellipse">
              <a:avLst/>
            </a:prstGeom>
            <a:solidFill>
              <a:srgbClr val="21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4912045" y="3738475"/>
              <a:ext cx="139997" cy="139997"/>
            </a:xfrm>
            <a:prstGeom prst="ellipse">
              <a:avLst/>
            </a:prstGeom>
            <a:solidFill>
              <a:srgbClr val="0C6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</p:grpSp>
      <p:sp>
        <p:nvSpPr>
          <p:cNvPr id="22" name="Freeform 5"/>
          <p:cNvSpPr>
            <a:spLocks noEditPoints="1"/>
          </p:cNvSpPr>
          <p:nvPr/>
        </p:nvSpPr>
        <p:spPr bwMode="auto">
          <a:xfrm>
            <a:off x="3292890" y="2491584"/>
            <a:ext cx="2739764" cy="2736922"/>
          </a:xfrm>
          <a:custGeom>
            <a:avLst/>
            <a:gdLst>
              <a:gd name="T0" fmla="*/ 870 w 935"/>
              <a:gd name="T1" fmla="*/ 608 h 935"/>
              <a:gd name="T2" fmla="*/ 870 w 935"/>
              <a:gd name="T3" fmla="*/ 608 h 935"/>
              <a:gd name="T4" fmla="*/ 806 w 935"/>
              <a:gd name="T5" fmla="*/ 468 h 935"/>
              <a:gd name="T6" fmla="*/ 870 w 935"/>
              <a:gd name="T7" fmla="*/ 327 h 935"/>
              <a:gd name="T8" fmla="*/ 870 w 935"/>
              <a:gd name="T9" fmla="*/ 327 h 935"/>
              <a:gd name="T10" fmla="*/ 935 w 935"/>
              <a:gd name="T11" fmla="*/ 186 h 935"/>
              <a:gd name="T12" fmla="*/ 750 w 935"/>
              <a:gd name="T13" fmla="*/ 0 h 935"/>
              <a:gd name="T14" fmla="*/ 608 w 935"/>
              <a:gd name="T15" fmla="*/ 65 h 935"/>
              <a:gd name="T16" fmla="*/ 608 w 935"/>
              <a:gd name="T17" fmla="*/ 65 h 935"/>
              <a:gd name="T18" fmla="*/ 468 w 935"/>
              <a:gd name="T19" fmla="*/ 129 h 935"/>
              <a:gd name="T20" fmla="*/ 328 w 935"/>
              <a:gd name="T21" fmla="*/ 65 h 935"/>
              <a:gd name="T22" fmla="*/ 328 w 935"/>
              <a:gd name="T23" fmla="*/ 65 h 935"/>
              <a:gd name="T24" fmla="*/ 186 w 935"/>
              <a:gd name="T25" fmla="*/ 0 h 935"/>
              <a:gd name="T26" fmla="*/ 0 w 935"/>
              <a:gd name="T27" fmla="*/ 186 h 935"/>
              <a:gd name="T28" fmla="*/ 66 w 935"/>
              <a:gd name="T29" fmla="*/ 327 h 935"/>
              <a:gd name="T30" fmla="*/ 66 w 935"/>
              <a:gd name="T31" fmla="*/ 327 h 935"/>
              <a:gd name="T32" fmla="*/ 130 w 935"/>
              <a:gd name="T33" fmla="*/ 468 h 935"/>
              <a:gd name="T34" fmla="*/ 66 w 935"/>
              <a:gd name="T35" fmla="*/ 608 h 935"/>
              <a:gd name="T36" fmla="*/ 66 w 935"/>
              <a:gd name="T37" fmla="*/ 608 h 935"/>
              <a:gd name="T38" fmla="*/ 0 w 935"/>
              <a:gd name="T39" fmla="*/ 749 h 935"/>
              <a:gd name="T40" fmla="*/ 186 w 935"/>
              <a:gd name="T41" fmla="*/ 935 h 935"/>
              <a:gd name="T42" fmla="*/ 328 w 935"/>
              <a:gd name="T43" fmla="*/ 870 h 935"/>
              <a:gd name="T44" fmla="*/ 328 w 935"/>
              <a:gd name="T45" fmla="*/ 870 h 935"/>
              <a:gd name="T46" fmla="*/ 468 w 935"/>
              <a:gd name="T47" fmla="*/ 806 h 935"/>
              <a:gd name="T48" fmla="*/ 608 w 935"/>
              <a:gd name="T49" fmla="*/ 870 h 935"/>
              <a:gd name="T50" fmla="*/ 608 w 935"/>
              <a:gd name="T51" fmla="*/ 870 h 935"/>
              <a:gd name="T52" fmla="*/ 750 w 935"/>
              <a:gd name="T53" fmla="*/ 935 h 935"/>
              <a:gd name="T54" fmla="*/ 935 w 935"/>
              <a:gd name="T55" fmla="*/ 749 h 935"/>
              <a:gd name="T56" fmla="*/ 870 w 935"/>
              <a:gd name="T57" fmla="*/ 608 h 935"/>
              <a:gd name="T58" fmla="*/ 468 w 935"/>
              <a:gd name="T59" fmla="*/ 681 h 935"/>
              <a:gd name="T60" fmla="*/ 255 w 935"/>
              <a:gd name="T61" fmla="*/ 468 h 935"/>
              <a:gd name="T62" fmla="*/ 468 w 935"/>
              <a:gd name="T63" fmla="*/ 255 h 935"/>
              <a:gd name="T64" fmla="*/ 681 w 935"/>
              <a:gd name="T65" fmla="*/ 468 h 935"/>
              <a:gd name="T66" fmla="*/ 468 w 935"/>
              <a:gd name="T67" fmla="*/ 681 h 9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35" h="935">
                <a:moveTo>
                  <a:pt x="870" y="608"/>
                </a:moveTo>
                <a:cubicBezTo>
                  <a:pt x="870" y="608"/>
                  <a:pt x="870" y="608"/>
                  <a:pt x="870" y="608"/>
                </a:cubicBezTo>
                <a:cubicBezTo>
                  <a:pt x="831" y="574"/>
                  <a:pt x="806" y="524"/>
                  <a:pt x="806" y="468"/>
                </a:cubicBezTo>
                <a:cubicBezTo>
                  <a:pt x="806" y="412"/>
                  <a:pt x="831" y="362"/>
                  <a:pt x="870" y="327"/>
                </a:cubicBezTo>
                <a:cubicBezTo>
                  <a:pt x="870" y="327"/>
                  <a:pt x="870" y="327"/>
                  <a:pt x="870" y="327"/>
                </a:cubicBezTo>
                <a:cubicBezTo>
                  <a:pt x="910" y="293"/>
                  <a:pt x="935" y="243"/>
                  <a:pt x="935" y="186"/>
                </a:cubicBezTo>
                <a:cubicBezTo>
                  <a:pt x="935" y="83"/>
                  <a:pt x="852" y="0"/>
                  <a:pt x="750" y="0"/>
                </a:cubicBezTo>
                <a:cubicBezTo>
                  <a:pt x="693" y="0"/>
                  <a:pt x="642" y="25"/>
                  <a:pt x="608" y="65"/>
                </a:cubicBezTo>
                <a:cubicBezTo>
                  <a:pt x="608" y="65"/>
                  <a:pt x="608" y="65"/>
                  <a:pt x="608" y="65"/>
                </a:cubicBezTo>
                <a:cubicBezTo>
                  <a:pt x="574" y="105"/>
                  <a:pt x="524" y="129"/>
                  <a:pt x="468" y="129"/>
                </a:cubicBezTo>
                <a:cubicBezTo>
                  <a:pt x="412" y="129"/>
                  <a:pt x="362" y="105"/>
                  <a:pt x="328" y="65"/>
                </a:cubicBezTo>
                <a:cubicBezTo>
                  <a:pt x="328" y="65"/>
                  <a:pt x="328" y="65"/>
                  <a:pt x="328" y="65"/>
                </a:cubicBezTo>
                <a:cubicBezTo>
                  <a:pt x="294" y="25"/>
                  <a:pt x="243" y="0"/>
                  <a:pt x="186" y="0"/>
                </a:cubicBezTo>
                <a:cubicBezTo>
                  <a:pt x="83" y="0"/>
                  <a:pt x="0" y="83"/>
                  <a:pt x="0" y="186"/>
                </a:cubicBezTo>
                <a:cubicBezTo>
                  <a:pt x="0" y="243"/>
                  <a:pt x="26" y="293"/>
                  <a:pt x="66" y="327"/>
                </a:cubicBezTo>
                <a:cubicBezTo>
                  <a:pt x="66" y="327"/>
                  <a:pt x="66" y="327"/>
                  <a:pt x="66" y="327"/>
                </a:cubicBezTo>
                <a:cubicBezTo>
                  <a:pt x="105" y="362"/>
                  <a:pt x="130" y="412"/>
                  <a:pt x="130" y="468"/>
                </a:cubicBezTo>
                <a:cubicBezTo>
                  <a:pt x="130" y="524"/>
                  <a:pt x="105" y="574"/>
                  <a:pt x="66" y="608"/>
                </a:cubicBezTo>
                <a:cubicBezTo>
                  <a:pt x="66" y="608"/>
                  <a:pt x="66" y="608"/>
                  <a:pt x="66" y="608"/>
                </a:cubicBezTo>
                <a:cubicBezTo>
                  <a:pt x="26" y="642"/>
                  <a:pt x="0" y="693"/>
                  <a:pt x="0" y="749"/>
                </a:cubicBezTo>
                <a:cubicBezTo>
                  <a:pt x="0" y="852"/>
                  <a:pt x="83" y="935"/>
                  <a:pt x="186" y="935"/>
                </a:cubicBezTo>
                <a:cubicBezTo>
                  <a:pt x="243" y="935"/>
                  <a:pt x="294" y="910"/>
                  <a:pt x="328" y="870"/>
                </a:cubicBezTo>
                <a:cubicBezTo>
                  <a:pt x="328" y="870"/>
                  <a:pt x="328" y="870"/>
                  <a:pt x="328" y="870"/>
                </a:cubicBezTo>
                <a:cubicBezTo>
                  <a:pt x="362" y="831"/>
                  <a:pt x="412" y="806"/>
                  <a:pt x="468" y="806"/>
                </a:cubicBezTo>
                <a:cubicBezTo>
                  <a:pt x="524" y="806"/>
                  <a:pt x="574" y="831"/>
                  <a:pt x="608" y="870"/>
                </a:cubicBezTo>
                <a:cubicBezTo>
                  <a:pt x="608" y="870"/>
                  <a:pt x="608" y="870"/>
                  <a:pt x="608" y="870"/>
                </a:cubicBezTo>
                <a:cubicBezTo>
                  <a:pt x="642" y="910"/>
                  <a:pt x="693" y="935"/>
                  <a:pt x="750" y="935"/>
                </a:cubicBezTo>
                <a:cubicBezTo>
                  <a:pt x="852" y="935"/>
                  <a:pt x="935" y="852"/>
                  <a:pt x="935" y="749"/>
                </a:cubicBezTo>
                <a:cubicBezTo>
                  <a:pt x="935" y="693"/>
                  <a:pt x="910" y="642"/>
                  <a:pt x="870" y="608"/>
                </a:cubicBezTo>
                <a:close/>
                <a:moveTo>
                  <a:pt x="468" y="681"/>
                </a:moveTo>
                <a:cubicBezTo>
                  <a:pt x="350" y="681"/>
                  <a:pt x="255" y="585"/>
                  <a:pt x="255" y="468"/>
                </a:cubicBezTo>
                <a:cubicBezTo>
                  <a:pt x="255" y="350"/>
                  <a:pt x="350" y="255"/>
                  <a:pt x="468" y="255"/>
                </a:cubicBezTo>
                <a:cubicBezTo>
                  <a:pt x="585" y="255"/>
                  <a:pt x="681" y="350"/>
                  <a:pt x="681" y="468"/>
                </a:cubicBezTo>
                <a:cubicBezTo>
                  <a:pt x="681" y="585"/>
                  <a:pt x="585" y="681"/>
                  <a:pt x="468" y="68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/>
          <a:p>
            <a:pPr defTabSz="914400">
              <a:defRPr/>
            </a:pPr>
            <a:endParaRPr lang="zh-CN" altLang="en-US" sz="1800" kern="0">
              <a:solidFill>
                <a:prstClr val="black"/>
              </a:solidFill>
              <a:latin typeface="Calibri" panose="020F0502020204030204"/>
              <a:ea typeface="华文细黑" panose="02010600040101010101" pitchFamily="2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462336" y="2757035"/>
            <a:ext cx="17932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>
                <a:solidFill>
                  <a:schemeClr val="tx1">
                    <a:lumMod val="85000"/>
                    <a:lumOff val="15000"/>
                  </a:schemeClr>
                </a:solidFill>
                <a:ea typeface="华文细黑" panose="02010600040101010101" pitchFamily="2" charset="-122"/>
              </a:rPr>
              <a:t>Lorem ipsum dolor sit amet, consectetur adipiscing elit. Donec luctus nibh sit amet sem vulputate venenatis bibendum orci pulvinar. </a:t>
            </a:r>
          </a:p>
        </p:txBody>
      </p:sp>
      <p:sp>
        <p:nvSpPr>
          <p:cNvPr id="50" name="矩形 49"/>
          <p:cNvSpPr/>
          <p:nvPr/>
        </p:nvSpPr>
        <p:spPr>
          <a:xfrm>
            <a:off x="1445614" y="4329891"/>
            <a:ext cx="17932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>
                <a:solidFill>
                  <a:schemeClr val="tx1">
                    <a:lumMod val="85000"/>
                    <a:lumOff val="15000"/>
                  </a:schemeClr>
                </a:solidFill>
                <a:ea typeface="华文细黑" panose="02010600040101010101" pitchFamily="2" charset="-122"/>
              </a:rPr>
              <a:t>Lorem ipsum dolor sit amet, consectetur adipiscing elit. Donec luctus nibh sit amet sem vulputate venenatis bibendum orci pulvinar. </a:t>
            </a:r>
          </a:p>
        </p:txBody>
      </p:sp>
      <p:sp>
        <p:nvSpPr>
          <p:cNvPr id="51" name="矩形 50"/>
          <p:cNvSpPr/>
          <p:nvPr/>
        </p:nvSpPr>
        <p:spPr>
          <a:xfrm>
            <a:off x="5994335" y="2757034"/>
            <a:ext cx="17932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>
                <a:solidFill>
                  <a:schemeClr val="tx1">
                    <a:lumMod val="85000"/>
                    <a:lumOff val="15000"/>
                  </a:schemeClr>
                </a:solidFill>
                <a:ea typeface="华文细黑" panose="02010600040101010101" pitchFamily="2" charset="-122"/>
              </a:rPr>
              <a:t>Lorem ipsum dolor sit amet, consectetur adipiscing elit. Donec luctus nibh sit amet sem vulputate venenatis bibendum orci pulvinar. </a:t>
            </a:r>
          </a:p>
        </p:txBody>
      </p:sp>
      <p:sp>
        <p:nvSpPr>
          <p:cNvPr id="52" name="矩形 51"/>
          <p:cNvSpPr/>
          <p:nvPr/>
        </p:nvSpPr>
        <p:spPr>
          <a:xfrm>
            <a:off x="5994336" y="4329891"/>
            <a:ext cx="17932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>
                <a:solidFill>
                  <a:schemeClr val="tx1">
                    <a:lumMod val="85000"/>
                    <a:lumOff val="15000"/>
                  </a:schemeClr>
                </a:solidFill>
                <a:ea typeface="华文细黑" panose="02010600040101010101" pitchFamily="2" charset="-122"/>
              </a:rPr>
              <a:t>Lorem ipsum dolor sit amet, consectetur adipiscing elit. Donec luctus nibh sit amet sem vulputate venenatis bibendum orci pulvinar. </a:t>
            </a:r>
          </a:p>
        </p:txBody>
      </p:sp>
      <p:sp>
        <p:nvSpPr>
          <p:cNvPr id="53" name="矩形 52"/>
          <p:cNvSpPr/>
          <p:nvPr/>
        </p:nvSpPr>
        <p:spPr>
          <a:xfrm>
            <a:off x="2704154" y="2596559"/>
            <a:ext cx="5774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应用</a:t>
            </a:r>
            <a:r>
              <a:rPr lang="en-US" altLang="zh-CN" sz="120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endParaRPr lang="zh-CN" altLang="en-US" sz="1200">
              <a:solidFill>
                <a:srgbClr val="FF786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2633408" y="4172328"/>
            <a:ext cx="5774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>
                <a:solidFill>
                  <a:srgbClr val="FEC16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应用</a:t>
            </a:r>
            <a:r>
              <a:rPr lang="en-US" altLang="zh-CN" sz="1200">
                <a:solidFill>
                  <a:srgbClr val="FEC16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  <a:endParaRPr lang="zh-CN" altLang="en-US" sz="1200">
              <a:solidFill>
                <a:srgbClr val="FEC16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966933" y="2576857"/>
            <a:ext cx="5774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应用</a:t>
            </a:r>
            <a:r>
              <a:rPr lang="en-US" altLang="zh-CN" sz="120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endParaRPr lang="zh-CN" altLang="en-US" sz="1200">
              <a:solidFill>
                <a:srgbClr val="B28743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978703" y="4172328"/>
            <a:ext cx="5870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>
                <a:solidFill>
                  <a:srgbClr val="92951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应用</a:t>
            </a:r>
            <a:r>
              <a:rPr lang="en-US" altLang="zh-CN" sz="1200">
                <a:solidFill>
                  <a:srgbClr val="92951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4</a:t>
            </a:r>
            <a:endParaRPr lang="zh-CN" altLang="en-US" sz="1200">
              <a:solidFill>
                <a:srgbClr val="92951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091926" y="2647898"/>
            <a:ext cx="794362" cy="790098"/>
            <a:chOff x="5039894" y="1650916"/>
            <a:chExt cx="887413" cy="882650"/>
          </a:xfrm>
        </p:grpSpPr>
        <p:sp>
          <p:nvSpPr>
            <p:cNvPr id="25" name="Oval 8"/>
            <p:cNvSpPr>
              <a:spLocks noChangeArrowheads="1"/>
            </p:cNvSpPr>
            <p:nvPr/>
          </p:nvSpPr>
          <p:spPr bwMode="auto">
            <a:xfrm>
              <a:off x="5039894" y="1650916"/>
              <a:ext cx="887413" cy="8826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 panose="020F0502020204030204"/>
                <a:ea typeface="华文细黑" panose="02010600040101010101" pitchFamily="2" charset="-122"/>
              </a:endParaRPr>
            </a:p>
          </p:txBody>
        </p:sp>
        <p:sp>
          <p:nvSpPr>
            <p:cNvPr id="63" name="AutoShape 4"/>
            <p:cNvSpPr/>
            <p:nvPr/>
          </p:nvSpPr>
          <p:spPr bwMode="auto">
            <a:xfrm>
              <a:off x="5309768" y="1917616"/>
              <a:ext cx="347663" cy="3492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28" y="17466"/>
                  </a:moveTo>
                  <a:cubicBezTo>
                    <a:pt x="16669" y="16923"/>
                    <a:pt x="15846" y="16465"/>
                    <a:pt x="14963" y="16121"/>
                  </a:cubicBezTo>
                  <a:cubicBezTo>
                    <a:pt x="15595" y="14609"/>
                    <a:pt x="15967" y="12928"/>
                    <a:pt x="16010" y="11148"/>
                  </a:cubicBezTo>
                  <a:lnTo>
                    <a:pt x="20188" y="11148"/>
                  </a:lnTo>
                  <a:cubicBezTo>
                    <a:pt x="20097" y="13612"/>
                    <a:pt x="19065" y="15838"/>
                    <a:pt x="17428" y="17466"/>
                  </a:cubicBezTo>
                  <a:moveTo>
                    <a:pt x="1411" y="11148"/>
                  </a:moveTo>
                  <a:lnTo>
                    <a:pt x="5589" y="11148"/>
                  </a:lnTo>
                  <a:cubicBezTo>
                    <a:pt x="5632" y="12928"/>
                    <a:pt x="6004" y="14609"/>
                    <a:pt x="6636" y="16121"/>
                  </a:cubicBezTo>
                  <a:cubicBezTo>
                    <a:pt x="5753" y="16465"/>
                    <a:pt x="4931" y="16923"/>
                    <a:pt x="4171" y="17466"/>
                  </a:cubicBezTo>
                  <a:cubicBezTo>
                    <a:pt x="2534" y="15838"/>
                    <a:pt x="1502" y="13612"/>
                    <a:pt x="1411" y="11148"/>
                  </a:cubicBezTo>
                  <a:moveTo>
                    <a:pt x="3785" y="4553"/>
                  </a:moveTo>
                  <a:cubicBezTo>
                    <a:pt x="4579" y="5170"/>
                    <a:pt x="5448" y="5691"/>
                    <a:pt x="6388" y="6084"/>
                  </a:cubicBezTo>
                  <a:cubicBezTo>
                    <a:pt x="5901" y="7433"/>
                    <a:pt x="5627" y="8908"/>
                    <a:pt x="5589" y="10451"/>
                  </a:cubicBezTo>
                  <a:lnTo>
                    <a:pt x="1411" y="10451"/>
                  </a:lnTo>
                  <a:cubicBezTo>
                    <a:pt x="1494" y="8190"/>
                    <a:pt x="2376" y="6135"/>
                    <a:pt x="3785" y="4553"/>
                  </a:cubicBezTo>
                  <a:moveTo>
                    <a:pt x="11148" y="10451"/>
                  </a:moveTo>
                  <a:lnTo>
                    <a:pt x="11148" y="6950"/>
                  </a:lnTo>
                  <a:cubicBezTo>
                    <a:pt x="12339" y="6913"/>
                    <a:pt x="13484" y="6696"/>
                    <a:pt x="14558" y="6324"/>
                  </a:cubicBezTo>
                  <a:cubicBezTo>
                    <a:pt x="15018" y="7598"/>
                    <a:pt x="15276" y="8992"/>
                    <a:pt x="15314" y="10451"/>
                  </a:cubicBezTo>
                  <a:cubicBezTo>
                    <a:pt x="15314" y="10451"/>
                    <a:pt x="11148" y="10451"/>
                    <a:pt x="11148" y="10451"/>
                  </a:cubicBezTo>
                  <a:close/>
                  <a:moveTo>
                    <a:pt x="14311" y="15882"/>
                  </a:moveTo>
                  <a:cubicBezTo>
                    <a:pt x="13309" y="15559"/>
                    <a:pt x="12247" y="15380"/>
                    <a:pt x="11148" y="15346"/>
                  </a:cubicBezTo>
                  <a:lnTo>
                    <a:pt x="11148" y="11148"/>
                  </a:lnTo>
                  <a:lnTo>
                    <a:pt x="15314" y="11148"/>
                  </a:lnTo>
                  <a:cubicBezTo>
                    <a:pt x="15270" y="12844"/>
                    <a:pt x="14914" y="14445"/>
                    <a:pt x="14311" y="15882"/>
                  </a:cubicBezTo>
                  <a:moveTo>
                    <a:pt x="14683" y="16757"/>
                  </a:moveTo>
                  <a:cubicBezTo>
                    <a:pt x="15476" y="17063"/>
                    <a:pt x="16218" y="17466"/>
                    <a:pt x="16904" y="17941"/>
                  </a:cubicBezTo>
                  <a:cubicBezTo>
                    <a:pt x="15632" y="19031"/>
                    <a:pt x="14067" y="19781"/>
                    <a:pt x="12344" y="20068"/>
                  </a:cubicBezTo>
                  <a:cubicBezTo>
                    <a:pt x="13280" y="19136"/>
                    <a:pt x="14076" y="18017"/>
                    <a:pt x="14683" y="16757"/>
                  </a:cubicBezTo>
                  <a:moveTo>
                    <a:pt x="11148" y="20188"/>
                  </a:moveTo>
                  <a:lnTo>
                    <a:pt x="11148" y="16043"/>
                  </a:lnTo>
                  <a:cubicBezTo>
                    <a:pt x="12146" y="16075"/>
                    <a:pt x="13113" y="16231"/>
                    <a:pt x="14025" y="16516"/>
                  </a:cubicBezTo>
                  <a:cubicBezTo>
                    <a:pt x="13314" y="17970"/>
                    <a:pt x="12343" y="19223"/>
                    <a:pt x="11185" y="20186"/>
                  </a:cubicBezTo>
                  <a:cubicBezTo>
                    <a:pt x="11185" y="20186"/>
                    <a:pt x="11148" y="20188"/>
                    <a:pt x="11148" y="20188"/>
                  </a:cubicBezTo>
                  <a:close/>
                  <a:moveTo>
                    <a:pt x="9255" y="20068"/>
                  </a:moveTo>
                  <a:cubicBezTo>
                    <a:pt x="7532" y="19781"/>
                    <a:pt x="5967" y="19031"/>
                    <a:pt x="4695" y="17941"/>
                  </a:cubicBezTo>
                  <a:cubicBezTo>
                    <a:pt x="5381" y="17466"/>
                    <a:pt x="6123" y="17063"/>
                    <a:pt x="6916" y="16757"/>
                  </a:cubicBezTo>
                  <a:cubicBezTo>
                    <a:pt x="7523" y="18017"/>
                    <a:pt x="8319" y="19136"/>
                    <a:pt x="9255" y="20068"/>
                  </a:cubicBezTo>
                  <a:moveTo>
                    <a:pt x="10451" y="11148"/>
                  </a:moveTo>
                  <a:lnTo>
                    <a:pt x="10451" y="15346"/>
                  </a:lnTo>
                  <a:cubicBezTo>
                    <a:pt x="9352" y="15380"/>
                    <a:pt x="8290" y="15559"/>
                    <a:pt x="7288" y="15882"/>
                  </a:cubicBezTo>
                  <a:cubicBezTo>
                    <a:pt x="6685" y="14445"/>
                    <a:pt x="6329" y="12844"/>
                    <a:pt x="6285" y="11148"/>
                  </a:cubicBezTo>
                  <a:cubicBezTo>
                    <a:pt x="6285" y="11148"/>
                    <a:pt x="10451" y="11148"/>
                    <a:pt x="10451" y="11148"/>
                  </a:cubicBezTo>
                  <a:close/>
                  <a:moveTo>
                    <a:pt x="7041" y="6324"/>
                  </a:moveTo>
                  <a:cubicBezTo>
                    <a:pt x="8115" y="6696"/>
                    <a:pt x="9260" y="6913"/>
                    <a:pt x="10451" y="6950"/>
                  </a:cubicBezTo>
                  <a:lnTo>
                    <a:pt x="10451" y="10451"/>
                  </a:lnTo>
                  <a:lnTo>
                    <a:pt x="6285" y="10451"/>
                  </a:lnTo>
                  <a:cubicBezTo>
                    <a:pt x="6324" y="8992"/>
                    <a:pt x="6581" y="7598"/>
                    <a:pt x="7041" y="6324"/>
                  </a:cubicBezTo>
                  <a:moveTo>
                    <a:pt x="6651" y="5442"/>
                  </a:moveTo>
                  <a:cubicBezTo>
                    <a:pt x="5790" y="5084"/>
                    <a:pt x="4993" y="4609"/>
                    <a:pt x="4263" y="4050"/>
                  </a:cubicBezTo>
                  <a:cubicBezTo>
                    <a:pt x="5606" y="2749"/>
                    <a:pt x="7332" y="1851"/>
                    <a:pt x="9255" y="1531"/>
                  </a:cubicBezTo>
                  <a:cubicBezTo>
                    <a:pt x="8175" y="2610"/>
                    <a:pt x="7286" y="3939"/>
                    <a:pt x="6651" y="5442"/>
                  </a:cubicBezTo>
                  <a:moveTo>
                    <a:pt x="10451" y="1411"/>
                  </a:moveTo>
                  <a:lnTo>
                    <a:pt x="10451" y="6253"/>
                  </a:lnTo>
                  <a:cubicBezTo>
                    <a:pt x="9352" y="6217"/>
                    <a:pt x="8296" y="6021"/>
                    <a:pt x="7303" y="5681"/>
                  </a:cubicBezTo>
                  <a:cubicBezTo>
                    <a:pt x="8029" y="3972"/>
                    <a:pt x="9101" y="2507"/>
                    <a:pt x="10415" y="1413"/>
                  </a:cubicBezTo>
                  <a:cubicBezTo>
                    <a:pt x="10427" y="1412"/>
                    <a:pt x="10439" y="1411"/>
                    <a:pt x="10451" y="1411"/>
                  </a:cubicBezTo>
                  <a:moveTo>
                    <a:pt x="12344" y="1531"/>
                  </a:moveTo>
                  <a:cubicBezTo>
                    <a:pt x="14267" y="1851"/>
                    <a:pt x="15993" y="2749"/>
                    <a:pt x="17336" y="4050"/>
                  </a:cubicBezTo>
                  <a:cubicBezTo>
                    <a:pt x="16606" y="4609"/>
                    <a:pt x="15809" y="5084"/>
                    <a:pt x="14948" y="5442"/>
                  </a:cubicBezTo>
                  <a:cubicBezTo>
                    <a:pt x="14313" y="3939"/>
                    <a:pt x="13424" y="2610"/>
                    <a:pt x="12344" y="1531"/>
                  </a:cubicBezTo>
                  <a:moveTo>
                    <a:pt x="11184" y="1413"/>
                  </a:moveTo>
                  <a:cubicBezTo>
                    <a:pt x="12498" y="2507"/>
                    <a:pt x="13570" y="3972"/>
                    <a:pt x="14296" y="5681"/>
                  </a:cubicBezTo>
                  <a:cubicBezTo>
                    <a:pt x="13303" y="6021"/>
                    <a:pt x="12247" y="6217"/>
                    <a:pt x="11148" y="6253"/>
                  </a:cubicBezTo>
                  <a:lnTo>
                    <a:pt x="11148" y="1411"/>
                  </a:lnTo>
                  <a:cubicBezTo>
                    <a:pt x="11160" y="1411"/>
                    <a:pt x="11172" y="1412"/>
                    <a:pt x="11184" y="1413"/>
                  </a:cubicBezTo>
                  <a:moveTo>
                    <a:pt x="10414" y="20186"/>
                  </a:moveTo>
                  <a:cubicBezTo>
                    <a:pt x="9256" y="19223"/>
                    <a:pt x="8285" y="17970"/>
                    <a:pt x="7574" y="16516"/>
                  </a:cubicBezTo>
                  <a:cubicBezTo>
                    <a:pt x="8486" y="16231"/>
                    <a:pt x="9453" y="16075"/>
                    <a:pt x="10451" y="16043"/>
                  </a:cubicBezTo>
                  <a:lnTo>
                    <a:pt x="10451" y="20188"/>
                  </a:lnTo>
                  <a:cubicBezTo>
                    <a:pt x="10451" y="20188"/>
                    <a:pt x="10414" y="20186"/>
                    <a:pt x="10414" y="20186"/>
                  </a:cubicBezTo>
                  <a:close/>
                  <a:moveTo>
                    <a:pt x="20188" y="10451"/>
                  </a:moveTo>
                  <a:lnTo>
                    <a:pt x="16010" y="10451"/>
                  </a:lnTo>
                  <a:cubicBezTo>
                    <a:pt x="15972" y="8908"/>
                    <a:pt x="15698" y="7433"/>
                    <a:pt x="15211" y="6084"/>
                  </a:cubicBezTo>
                  <a:cubicBezTo>
                    <a:pt x="16151" y="5691"/>
                    <a:pt x="17020" y="5170"/>
                    <a:pt x="17814" y="4553"/>
                  </a:cubicBezTo>
                  <a:cubicBezTo>
                    <a:pt x="19223" y="6135"/>
                    <a:pt x="20105" y="8190"/>
                    <a:pt x="20188" y="10451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华文细黑" panose="02010600040101010101" pitchFamily="2" charset="-122"/>
                <a:sym typeface="Gill Sans" panose="020B0502020104020203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091926" y="4296304"/>
            <a:ext cx="794362" cy="792940"/>
            <a:chOff x="5039894" y="3492416"/>
            <a:chExt cx="887413" cy="885825"/>
          </a:xfrm>
        </p:grpSpPr>
        <p:sp>
          <p:nvSpPr>
            <p:cNvPr id="23" name="Oval 6"/>
            <p:cNvSpPr>
              <a:spLocks noChangeArrowheads="1"/>
            </p:cNvSpPr>
            <p:nvPr/>
          </p:nvSpPr>
          <p:spPr bwMode="auto">
            <a:xfrm>
              <a:off x="5039894" y="3492416"/>
              <a:ext cx="887413" cy="88582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 panose="020F0502020204030204"/>
                <a:ea typeface="华文细黑" panose="02010600040101010101" pitchFamily="2" charset="-122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5304213" y="3789278"/>
              <a:ext cx="358775" cy="292100"/>
              <a:chOff x="7550150" y="3613150"/>
              <a:chExt cx="358775" cy="292100"/>
            </a:xfrm>
          </p:grpSpPr>
          <p:sp>
            <p:nvSpPr>
              <p:cNvPr id="65" name="AutoShape 5"/>
              <p:cNvSpPr/>
              <p:nvPr/>
            </p:nvSpPr>
            <p:spPr bwMode="auto">
              <a:xfrm>
                <a:off x="7796213" y="3702050"/>
                <a:ext cx="68262" cy="90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7999" y="18900"/>
                    </a:moveTo>
                    <a:lnTo>
                      <a:pt x="3600" y="18900"/>
                    </a:lnTo>
                    <a:lnTo>
                      <a:pt x="3600" y="2700"/>
                    </a:lnTo>
                    <a:lnTo>
                      <a:pt x="7200" y="2700"/>
                    </a:lnTo>
                    <a:lnTo>
                      <a:pt x="17999" y="14850"/>
                    </a:lnTo>
                    <a:cubicBezTo>
                      <a:pt x="17999" y="14850"/>
                      <a:pt x="17999" y="18900"/>
                      <a:pt x="17999" y="18900"/>
                    </a:cubicBezTo>
                    <a:close/>
                    <a:moveTo>
                      <a:pt x="10195" y="1202"/>
                    </a:moveTo>
                    <a:cubicBezTo>
                      <a:pt x="9527" y="450"/>
                      <a:pt x="8402" y="0"/>
                      <a:pt x="7200" y="0"/>
                    </a:cubicBezTo>
                    <a:lnTo>
                      <a:pt x="3600" y="0"/>
                    </a:lnTo>
                    <a:cubicBezTo>
                      <a:pt x="1610" y="0"/>
                      <a:pt x="0" y="1207"/>
                      <a:pt x="0" y="2700"/>
                    </a:cubicBezTo>
                    <a:lnTo>
                      <a:pt x="0" y="18900"/>
                    </a:lnTo>
                    <a:cubicBezTo>
                      <a:pt x="0" y="20392"/>
                      <a:pt x="1610" y="21599"/>
                      <a:pt x="3600" y="21599"/>
                    </a:cubicBezTo>
                    <a:lnTo>
                      <a:pt x="17999" y="21599"/>
                    </a:lnTo>
                    <a:cubicBezTo>
                      <a:pt x="19989" y="21599"/>
                      <a:pt x="21600" y="20392"/>
                      <a:pt x="21600" y="18900"/>
                    </a:cubicBezTo>
                    <a:lnTo>
                      <a:pt x="21600" y="14850"/>
                    </a:lnTo>
                    <a:cubicBezTo>
                      <a:pt x="21600" y="14317"/>
                      <a:pt x="21389" y="13795"/>
                      <a:pt x="20995" y="13352"/>
                    </a:cubicBezTo>
                    <a:cubicBezTo>
                      <a:pt x="20995" y="13352"/>
                      <a:pt x="10195" y="1202"/>
                      <a:pt x="10195" y="120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66" name="AutoShape 6"/>
              <p:cNvSpPr/>
              <p:nvPr/>
            </p:nvSpPr>
            <p:spPr bwMode="auto">
              <a:xfrm>
                <a:off x="7550150" y="3613150"/>
                <a:ext cx="358775" cy="2921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50" y="16615"/>
                    </a:moveTo>
                    <a:cubicBezTo>
                      <a:pt x="20250" y="17074"/>
                      <a:pt x="19948" y="17446"/>
                      <a:pt x="19575" y="17446"/>
                    </a:cubicBezTo>
                    <a:lnTo>
                      <a:pt x="18803" y="17446"/>
                    </a:lnTo>
                    <a:cubicBezTo>
                      <a:pt x="18501" y="16016"/>
                      <a:pt x="17453" y="14953"/>
                      <a:pt x="16200" y="14953"/>
                    </a:cubicBezTo>
                    <a:cubicBezTo>
                      <a:pt x="14945" y="14953"/>
                      <a:pt x="13897" y="16016"/>
                      <a:pt x="13595" y="17446"/>
                    </a:cubicBezTo>
                    <a:lnTo>
                      <a:pt x="10029" y="17446"/>
                    </a:lnTo>
                    <a:cubicBezTo>
                      <a:pt x="9727" y="16016"/>
                      <a:pt x="8679" y="14953"/>
                      <a:pt x="7425" y="14953"/>
                    </a:cubicBezTo>
                    <a:cubicBezTo>
                      <a:pt x="6170" y="14953"/>
                      <a:pt x="5122" y="16016"/>
                      <a:pt x="4820" y="17446"/>
                    </a:cubicBezTo>
                    <a:lnTo>
                      <a:pt x="4050" y="17446"/>
                    </a:lnTo>
                    <a:cubicBezTo>
                      <a:pt x="3677" y="17446"/>
                      <a:pt x="3375" y="17074"/>
                      <a:pt x="3375" y="16615"/>
                    </a:cubicBezTo>
                    <a:lnTo>
                      <a:pt x="3375" y="14123"/>
                    </a:lnTo>
                    <a:lnTo>
                      <a:pt x="12150" y="14123"/>
                    </a:lnTo>
                    <a:cubicBezTo>
                      <a:pt x="13266" y="14123"/>
                      <a:pt x="14175" y="13005"/>
                      <a:pt x="14175" y="11630"/>
                    </a:cubicBezTo>
                    <a:lnTo>
                      <a:pt x="14175" y="5815"/>
                    </a:lnTo>
                    <a:lnTo>
                      <a:pt x="16875" y="5815"/>
                    </a:lnTo>
                    <a:cubicBezTo>
                      <a:pt x="17100" y="5815"/>
                      <a:pt x="17311" y="5954"/>
                      <a:pt x="17436" y="6185"/>
                    </a:cubicBezTo>
                    <a:lnTo>
                      <a:pt x="20136" y="11169"/>
                    </a:lnTo>
                    <a:cubicBezTo>
                      <a:pt x="20210" y="11306"/>
                      <a:pt x="20250" y="11466"/>
                      <a:pt x="20250" y="11630"/>
                    </a:cubicBezTo>
                    <a:cubicBezTo>
                      <a:pt x="20250" y="11630"/>
                      <a:pt x="20250" y="16615"/>
                      <a:pt x="20250" y="16615"/>
                    </a:cubicBezTo>
                    <a:close/>
                    <a:moveTo>
                      <a:pt x="16200" y="19938"/>
                    </a:moveTo>
                    <a:cubicBezTo>
                      <a:pt x="15454" y="19938"/>
                      <a:pt x="14850" y="19193"/>
                      <a:pt x="14850" y="18276"/>
                    </a:cubicBezTo>
                    <a:cubicBezTo>
                      <a:pt x="14850" y="17360"/>
                      <a:pt x="15454" y="16615"/>
                      <a:pt x="16200" y="16615"/>
                    </a:cubicBezTo>
                    <a:cubicBezTo>
                      <a:pt x="16945" y="16615"/>
                      <a:pt x="17550" y="17360"/>
                      <a:pt x="17550" y="18276"/>
                    </a:cubicBezTo>
                    <a:cubicBezTo>
                      <a:pt x="17550" y="19193"/>
                      <a:pt x="16945" y="19938"/>
                      <a:pt x="16200" y="19938"/>
                    </a:cubicBezTo>
                    <a:moveTo>
                      <a:pt x="7425" y="19938"/>
                    </a:moveTo>
                    <a:cubicBezTo>
                      <a:pt x="6679" y="19938"/>
                      <a:pt x="6075" y="19193"/>
                      <a:pt x="6075" y="18276"/>
                    </a:cubicBezTo>
                    <a:cubicBezTo>
                      <a:pt x="6075" y="17360"/>
                      <a:pt x="6679" y="16615"/>
                      <a:pt x="7425" y="16615"/>
                    </a:cubicBezTo>
                    <a:cubicBezTo>
                      <a:pt x="8170" y="16615"/>
                      <a:pt x="8775" y="17360"/>
                      <a:pt x="8775" y="18276"/>
                    </a:cubicBezTo>
                    <a:cubicBezTo>
                      <a:pt x="8775" y="19193"/>
                      <a:pt x="8170" y="19938"/>
                      <a:pt x="7425" y="19938"/>
                    </a:cubicBezTo>
                    <a:moveTo>
                      <a:pt x="2024" y="12461"/>
                    </a:moveTo>
                    <a:cubicBezTo>
                      <a:pt x="1652" y="12461"/>
                      <a:pt x="1349" y="12089"/>
                      <a:pt x="1349" y="11630"/>
                    </a:cubicBezTo>
                    <a:lnTo>
                      <a:pt x="1349" y="2492"/>
                    </a:lnTo>
                    <a:cubicBezTo>
                      <a:pt x="1349" y="2033"/>
                      <a:pt x="1652" y="1661"/>
                      <a:pt x="2024" y="1661"/>
                    </a:cubicBezTo>
                    <a:lnTo>
                      <a:pt x="12150" y="1661"/>
                    </a:lnTo>
                    <a:cubicBezTo>
                      <a:pt x="12523" y="1661"/>
                      <a:pt x="12825" y="2033"/>
                      <a:pt x="12825" y="2492"/>
                    </a:cubicBezTo>
                    <a:lnTo>
                      <a:pt x="12825" y="4153"/>
                    </a:lnTo>
                    <a:lnTo>
                      <a:pt x="12825" y="5815"/>
                    </a:lnTo>
                    <a:lnTo>
                      <a:pt x="12825" y="11630"/>
                    </a:lnTo>
                    <a:cubicBezTo>
                      <a:pt x="12825" y="12089"/>
                      <a:pt x="12523" y="12461"/>
                      <a:pt x="12150" y="12461"/>
                    </a:cubicBezTo>
                    <a:cubicBezTo>
                      <a:pt x="12150" y="12461"/>
                      <a:pt x="2024" y="12461"/>
                      <a:pt x="2024" y="12461"/>
                    </a:cubicBezTo>
                    <a:close/>
                    <a:moveTo>
                      <a:pt x="21259" y="10248"/>
                    </a:moveTo>
                    <a:lnTo>
                      <a:pt x="18559" y="5263"/>
                    </a:lnTo>
                    <a:cubicBezTo>
                      <a:pt x="18182" y="4568"/>
                      <a:pt x="17552" y="4153"/>
                      <a:pt x="16875" y="4153"/>
                    </a:cubicBezTo>
                    <a:lnTo>
                      <a:pt x="14175" y="4153"/>
                    </a:lnTo>
                    <a:lnTo>
                      <a:pt x="14175" y="2492"/>
                    </a:lnTo>
                    <a:cubicBezTo>
                      <a:pt x="14175" y="1117"/>
                      <a:pt x="13266" y="0"/>
                      <a:pt x="12150" y="0"/>
                    </a:cubicBezTo>
                    <a:lnTo>
                      <a:pt x="2024" y="0"/>
                    </a:lnTo>
                    <a:cubicBezTo>
                      <a:pt x="908" y="0"/>
                      <a:pt x="0" y="1117"/>
                      <a:pt x="0" y="2492"/>
                    </a:cubicBezTo>
                    <a:lnTo>
                      <a:pt x="0" y="11630"/>
                    </a:lnTo>
                    <a:cubicBezTo>
                      <a:pt x="0" y="13005"/>
                      <a:pt x="908" y="14123"/>
                      <a:pt x="2024" y="14123"/>
                    </a:cubicBezTo>
                    <a:lnTo>
                      <a:pt x="2025" y="14123"/>
                    </a:lnTo>
                    <a:lnTo>
                      <a:pt x="2025" y="16615"/>
                    </a:lnTo>
                    <a:cubicBezTo>
                      <a:pt x="2025" y="17989"/>
                      <a:pt x="2933" y="19107"/>
                      <a:pt x="4050" y="19107"/>
                    </a:cubicBezTo>
                    <a:lnTo>
                      <a:pt x="4820" y="19107"/>
                    </a:lnTo>
                    <a:cubicBezTo>
                      <a:pt x="5122" y="20537"/>
                      <a:pt x="6170" y="21600"/>
                      <a:pt x="7425" y="21600"/>
                    </a:cubicBezTo>
                    <a:cubicBezTo>
                      <a:pt x="8679" y="21600"/>
                      <a:pt x="9727" y="20537"/>
                      <a:pt x="10029" y="19107"/>
                    </a:cubicBezTo>
                    <a:lnTo>
                      <a:pt x="13595" y="19107"/>
                    </a:lnTo>
                    <a:cubicBezTo>
                      <a:pt x="13897" y="20537"/>
                      <a:pt x="14945" y="21600"/>
                      <a:pt x="16200" y="21600"/>
                    </a:cubicBezTo>
                    <a:cubicBezTo>
                      <a:pt x="17453" y="21600"/>
                      <a:pt x="18501" y="20537"/>
                      <a:pt x="18803" y="19107"/>
                    </a:cubicBezTo>
                    <a:lnTo>
                      <a:pt x="19575" y="19107"/>
                    </a:lnTo>
                    <a:cubicBezTo>
                      <a:pt x="20691" y="19107"/>
                      <a:pt x="21599" y="17989"/>
                      <a:pt x="21599" y="16615"/>
                    </a:cubicBezTo>
                    <a:lnTo>
                      <a:pt x="21599" y="11630"/>
                    </a:lnTo>
                    <a:cubicBezTo>
                      <a:pt x="21599" y="11137"/>
                      <a:pt x="21482" y="10658"/>
                      <a:pt x="21259" y="1024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3442101" y="4296304"/>
            <a:ext cx="791519" cy="792940"/>
            <a:chOff x="3196807" y="3492416"/>
            <a:chExt cx="884237" cy="885825"/>
          </a:xfrm>
        </p:grpSpPr>
        <p:sp>
          <p:nvSpPr>
            <p:cNvPr id="26" name="Oval 9"/>
            <p:cNvSpPr>
              <a:spLocks noChangeArrowheads="1"/>
            </p:cNvSpPr>
            <p:nvPr/>
          </p:nvSpPr>
          <p:spPr bwMode="auto">
            <a:xfrm>
              <a:off x="3196807" y="3492416"/>
              <a:ext cx="884237" cy="88582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 panose="020F0502020204030204"/>
                <a:ea typeface="华文细黑" panose="02010600040101010101" pitchFamily="2" charset="-122"/>
              </a:endParaRPr>
            </a:p>
          </p:txBody>
        </p:sp>
        <p:sp>
          <p:nvSpPr>
            <p:cNvPr id="67" name="AutoShape 28"/>
            <p:cNvSpPr/>
            <p:nvPr/>
          </p:nvSpPr>
          <p:spPr bwMode="auto">
            <a:xfrm>
              <a:off x="3458744" y="3754801"/>
              <a:ext cx="360362" cy="360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9450"/>
                  </a:moveTo>
                  <a:cubicBezTo>
                    <a:pt x="20249" y="9823"/>
                    <a:pt x="19947" y="10124"/>
                    <a:pt x="19575" y="10124"/>
                  </a:cubicBezTo>
                  <a:lnTo>
                    <a:pt x="18324" y="10124"/>
                  </a:lnTo>
                  <a:lnTo>
                    <a:pt x="15624" y="5400"/>
                  </a:lnTo>
                  <a:lnTo>
                    <a:pt x="17549" y="5400"/>
                  </a:lnTo>
                  <a:cubicBezTo>
                    <a:pt x="17762" y="5400"/>
                    <a:pt x="17962" y="5500"/>
                    <a:pt x="18089" y="5670"/>
                  </a:cubicBezTo>
                  <a:lnTo>
                    <a:pt x="20114" y="8370"/>
                  </a:lnTo>
                  <a:cubicBezTo>
                    <a:pt x="20202" y="8486"/>
                    <a:pt x="20249" y="8628"/>
                    <a:pt x="20249" y="8774"/>
                  </a:cubicBezTo>
                  <a:cubicBezTo>
                    <a:pt x="20249" y="8774"/>
                    <a:pt x="20249" y="9450"/>
                    <a:pt x="20249" y="9450"/>
                  </a:cubicBezTo>
                  <a:close/>
                  <a:moveTo>
                    <a:pt x="18224" y="20249"/>
                  </a:moveTo>
                  <a:lnTo>
                    <a:pt x="14174" y="20249"/>
                  </a:lnTo>
                  <a:lnTo>
                    <a:pt x="14174" y="13500"/>
                  </a:lnTo>
                  <a:cubicBezTo>
                    <a:pt x="14174" y="13126"/>
                    <a:pt x="13872" y="12825"/>
                    <a:pt x="13499" y="12825"/>
                  </a:cubicBezTo>
                  <a:lnTo>
                    <a:pt x="8437" y="12825"/>
                  </a:lnTo>
                  <a:cubicBezTo>
                    <a:pt x="8064" y="12825"/>
                    <a:pt x="7762" y="13126"/>
                    <a:pt x="7762" y="13500"/>
                  </a:cubicBezTo>
                  <a:lnTo>
                    <a:pt x="7762" y="20249"/>
                  </a:lnTo>
                  <a:lnTo>
                    <a:pt x="3374" y="20249"/>
                  </a:lnTo>
                  <a:lnTo>
                    <a:pt x="3374" y="11475"/>
                  </a:lnTo>
                  <a:lnTo>
                    <a:pt x="18224" y="11475"/>
                  </a:lnTo>
                  <a:cubicBezTo>
                    <a:pt x="18224" y="11475"/>
                    <a:pt x="18224" y="20249"/>
                    <a:pt x="18224" y="20249"/>
                  </a:cubicBezTo>
                  <a:close/>
                  <a:moveTo>
                    <a:pt x="13499" y="20249"/>
                  </a:moveTo>
                  <a:lnTo>
                    <a:pt x="8437" y="20249"/>
                  </a:lnTo>
                  <a:lnTo>
                    <a:pt x="8437" y="13500"/>
                  </a:lnTo>
                  <a:lnTo>
                    <a:pt x="13499" y="13500"/>
                  </a:lnTo>
                  <a:cubicBezTo>
                    <a:pt x="13499" y="13500"/>
                    <a:pt x="13499" y="20249"/>
                    <a:pt x="13499" y="20249"/>
                  </a:cubicBezTo>
                  <a:close/>
                  <a:moveTo>
                    <a:pt x="1349" y="9450"/>
                  </a:moveTo>
                  <a:lnTo>
                    <a:pt x="1349" y="8774"/>
                  </a:lnTo>
                  <a:cubicBezTo>
                    <a:pt x="1349" y="8628"/>
                    <a:pt x="1397" y="8486"/>
                    <a:pt x="1485" y="8370"/>
                  </a:cubicBezTo>
                  <a:lnTo>
                    <a:pt x="3510" y="5670"/>
                  </a:lnTo>
                  <a:cubicBezTo>
                    <a:pt x="3637" y="5500"/>
                    <a:pt x="3837" y="5400"/>
                    <a:pt x="4049" y="5400"/>
                  </a:cubicBezTo>
                  <a:lnTo>
                    <a:pt x="5975" y="5400"/>
                  </a:lnTo>
                  <a:lnTo>
                    <a:pt x="3275" y="10124"/>
                  </a:lnTo>
                  <a:lnTo>
                    <a:pt x="2024" y="10124"/>
                  </a:lnTo>
                  <a:cubicBezTo>
                    <a:pt x="1652" y="10124"/>
                    <a:pt x="1349" y="9823"/>
                    <a:pt x="1349" y="9450"/>
                  </a:cubicBezTo>
                  <a:moveTo>
                    <a:pt x="13369" y="5400"/>
                  </a:moveTo>
                  <a:lnTo>
                    <a:pt x="14846" y="5400"/>
                  </a:lnTo>
                  <a:lnTo>
                    <a:pt x="17546" y="10124"/>
                  </a:lnTo>
                  <a:lnTo>
                    <a:pt x="14719" y="10124"/>
                  </a:lnTo>
                  <a:cubicBezTo>
                    <a:pt x="14719" y="10124"/>
                    <a:pt x="13369" y="5400"/>
                    <a:pt x="13369" y="5400"/>
                  </a:cubicBezTo>
                  <a:close/>
                  <a:moveTo>
                    <a:pt x="11137" y="5400"/>
                  </a:moveTo>
                  <a:lnTo>
                    <a:pt x="12666" y="5400"/>
                  </a:lnTo>
                  <a:lnTo>
                    <a:pt x="14016" y="10124"/>
                  </a:lnTo>
                  <a:lnTo>
                    <a:pt x="11137" y="10124"/>
                  </a:lnTo>
                  <a:cubicBezTo>
                    <a:pt x="11137" y="10124"/>
                    <a:pt x="11137" y="5400"/>
                    <a:pt x="11137" y="5400"/>
                  </a:cubicBezTo>
                  <a:close/>
                  <a:moveTo>
                    <a:pt x="8932" y="5400"/>
                  </a:moveTo>
                  <a:lnTo>
                    <a:pt x="10462" y="5400"/>
                  </a:lnTo>
                  <a:lnTo>
                    <a:pt x="10462" y="10124"/>
                  </a:lnTo>
                  <a:lnTo>
                    <a:pt x="7582" y="10124"/>
                  </a:lnTo>
                  <a:cubicBezTo>
                    <a:pt x="7582" y="10124"/>
                    <a:pt x="8932" y="5400"/>
                    <a:pt x="8932" y="5400"/>
                  </a:cubicBezTo>
                  <a:close/>
                  <a:moveTo>
                    <a:pt x="6880" y="10124"/>
                  </a:moveTo>
                  <a:lnTo>
                    <a:pt x="4052" y="10124"/>
                  </a:lnTo>
                  <a:lnTo>
                    <a:pt x="6752" y="5400"/>
                  </a:lnTo>
                  <a:lnTo>
                    <a:pt x="8230" y="5400"/>
                  </a:lnTo>
                  <a:cubicBezTo>
                    <a:pt x="8230" y="5400"/>
                    <a:pt x="6880" y="10124"/>
                    <a:pt x="6880" y="10124"/>
                  </a:cubicBezTo>
                  <a:close/>
                  <a:moveTo>
                    <a:pt x="17549" y="1350"/>
                  </a:moveTo>
                  <a:lnTo>
                    <a:pt x="17549" y="4050"/>
                  </a:lnTo>
                  <a:lnTo>
                    <a:pt x="4049" y="4050"/>
                  </a:lnTo>
                  <a:lnTo>
                    <a:pt x="4049" y="1350"/>
                  </a:lnTo>
                  <a:cubicBezTo>
                    <a:pt x="4049" y="1350"/>
                    <a:pt x="17549" y="1350"/>
                    <a:pt x="17549" y="1350"/>
                  </a:cubicBezTo>
                  <a:close/>
                  <a:moveTo>
                    <a:pt x="21194" y="7560"/>
                  </a:moveTo>
                  <a:lnTo>
                    <a:pt x="19170" y="4861"/>
                  </a:lnTo>
                  <a:cubicBezTo>
                    <a:pt x="19091" y="4755"/>
                    <a:pt x="18997" y="4663"/>
                    <a:pt x="18899" y="4576"/>
                  </a:cubicBezTo>
                  <a:lnTo>
                    <a:pt x="18899" y="1350"/>
                  </a:lnTo>
                  <a:cubicBezTo>
                    <a:pt x="18899" y="605"/>
                    <a:pt x="18295" y="0"/>
                    <a:pt x="17549" y="0"/>
                  </a:cubicBezTo>
                  <a:lnTo>
                    <a:pt x="4049" y="0"/>
                  </a:lnTo>
                  <a:cubicBezTo>
                    <a:pt x="3304" y="0"/>
                    <a:pt x="2699" y="605"/>
                    <a:pt x="2699" y="1350"/>
                  </a:cubicBezTo>
                  <a:lnTo>
                    <a:pt x="2699" y="4576"/>
                  </a:lnTo>
                  <a:cubicBezTo>
                    <a:pt x="2602" y="4663"/>
                    <a:pt x="2508" y="4754"/>
                    <a:pt x="2430" y="4860"/>
                  </a:cubicBezTo>
                  <a:lnTo>
                    <a:pt x="406" y="7559"/>
                  </a:lnTo>
                  <a:cubicBezTo>
                    <a:pt x="143" y="7907"/>
                    <a:pt x="0" y="8338"/>
                    <a:pt x="0" y="8774"/>
                  </a:cubicBezTo>
                  <a:lnTo>
                    <a:pt x="0" y="9450"/>
                  </a:lnTo>
                  <a:cubicBezTo>
                    <a:pt x="0" y="10566"/>
                    <a:pt x="908" y="11475"/>
                    <a:pt x="2024" y="11475"/>
                  </a:cubicBezTo>
                  <a:lnTo>
                    <a:pt x="2024" y="20249"/>
                  </a:lnTo>
                  <a:cubicBezTo>
                    <a:pt x="2024" y="20994"/>
                    <a:pt x="2629" y="21599"/>
                    <a:pt x="3374" y="21599"/>
                  </a:cubicBezTo>
                  <a:lnTo>
                    <a:pt x="18224" y="21599"/>
                  </a:lnTo>
                  <a:cubicBezTo>
                    <a:pt x="18970" y="21599"/>
                    <a:pt x="19575" y="20994"/>
                    <a:pt x="19575" y="20249"/>
                  </a:cubicBezTo>
                  <a:lnTo>
                    <a:pt x="19575" y="11475"/>
                  </a:lnTo>
                  <a:cubicBezTo>
                    <a:pt x="20691" y="11475"/>
                    <a:pt x="21600" y="10566"/>
                    <a:pt x="21600" y="9450"/>
                  </a:cubicBezTo>
                  <a:lnTo>
                    <a:pt x="21600" y="8774"/>
                  </a:lnTo>
                  <a:cubicBezTo>
                    <a:pt x="21600" y="8338"/>
                    <a:pt x="21456" y="7907"/>
                    <a:pt x="21194" y="756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华文细黑" panose="02010600040101010101" pitchFamily="2" charset="-122"/>
                <a:sym typeface="Gill Sans" panose="020B0502020104020203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442101" y="2647898"/>
            <a:ext cx="791519" cy="790098"/>
            <a:chOff x="3196807" y="1650916"/>
            <a:chExt cx="884237" cy="882650"/>
          </a:xfrm>
        </p:grpSpPr>
        <p:sp>
          <p:nvSpPr>
            <p:cNvPr id="24" name="Oval 7"/>
            <p:cNvSpPr>
              <a:spLocks noChangeArrowheads="1"/>
            </p:cNvSpPr>
            <p:nvPr/>
          </p:nvSpPr>
          <p:spPr bwMode="auto">
            <a:xfrm>
              <a:off x="3196807" y="1650916"/>
              <a:ext cx="884237" cy="8826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Calibri" panose="020F0502020204030204"/>
                <a:ea typeface="华文细黑" panose="02010600040101010101" pitchFamily="2" charset="-122"/>
              </a:endParaRPr>
            </a:p>
          </p:txBody>
        </p:sp>
        <p:grpSp>
          <p:nvGrpSpPr>
            <p:cNvPr id="68" name="Group 112"/>
            <p:cNvGrpSpPr/>
            <p:nvPr/>
          </p:nvGrpSpPr>
          <p:grpSpPr>
            <a:xfrm>
              <a:off x="3459036" y="1926201"/>
              <a:ext cx="359779" cy="337063"/>
              <a:chOff x="5368132" y="3540125"/>
              <a:chExt cx="465138" cy="435769"/>
            </a:xfrm>
            <a:solidFill>
              <a:schemeClr val="bg1"/>
            </a:solidFill>
          </p:grpSpPr>
          <p:sp>
            <p:nvSpPr>
              <p:cNvPr id="69" name="AutoShape 110"/>
              <p:cNvSpPr/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70" name="AutoShape 111"/>
              <p:cNvSpPr/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1389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/>
          <p:cNvSpPr txBox="1">
            <a:spLocks noChangeArrowheads="1"/>
          </p:cNvSpPr>
          <p:nvPr/>
        </p:nvSpPr>
        <p:spPr bwMode="auto">
          <a:xfrm>
            <a:off x="3787172" y="1140682"/>
            <a:ext cx="15696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点击添加您标题内容</a:t>
            </a:r>
          </a:p>
        </p:txBody>
      </p:sp>
      <p:sp>
        <p:nvSpPr>
          <p:cNvPr id="3" name="文本框 6"/>
          <p:cNvSpPr txBox="1">
            <a:spLocks noChangeArrowheads="1"/>
          </p:cNvSpPr>
          <p:nvPr/>
        </p:nvSpPr>
        <p:spPr bwMode="auto">
          <a:xfrm>
            <a:off x="2466133" y="1355555"/>
            <a:ext cx="4373223" cy="439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 ipsum dolor sit amet, consectetur adipiscing elit. Donec luctus nibh sit amet sem vulputate venenatis bibendum orci pulvinar. 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257536" y="1793654"/>
            <a:ext cx="628926" cy="89203"/>
            <a:chOff x="4064994" y="3738475"/>
            <a:chExt cx="987048" cy="139997"/>
          </a:xfrm>
        </p:grpSpPr>
        <p:sp>
          <p:nvSpPr>
            <p:cNvPr id="5" name="椭圆 4"/>
            <p:cNvSpPr/>
            <p:nvPr/>
          </p:nvSpPr>
          <p:spPr>
            <a:xfrm>
              <a:off x="4064994" y="3738475"/>
              <a:ext cx="139997" cy="13999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4276757" y="3738475"/>
              <a:ext cx="139997" cy="139997"/>
            </a:xfrm>
            <a:prstGeom prst="ellipse">
              <a:avLst/>
            </a:prstGeom>
            <a:solidFill>
              <a:srgbClr val="FEC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4488520" y="3738475"/>
              <a:ext cx="139997" cy="139997"/>
            </a:xfrm>
            <a:prstGeom prst="ellipse">
              <a:avLst/>
            </a:prstGeom>
            <a:solidFill>
              <a:srgbClr val="B28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4700283" y="3738475"/>
              <a:ext cx="139997" cy="139997"/>
            </a:xfrm>
            <a:prstGeom prst="ellipse">
              <a:avLst/>
            </a:prstGeom>
            <a:solidFill>
              <a:srgbClr val="21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4912045" y="3738475"/>
              <a:ext cx="139997" cy="139997"/>
            </a:xfrm>
            <a:prstGeom prst="ellipse">
              <a:avLst/>
            </a:prstGeom>
            <a:solidFill>
              <a:srgbClr val="0C6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3829596" y="2682606"/>
            <a:ext cx="5059679" cy="819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rgbClr val="9B785C"/>
                </a:solidFill>
                <a:ea typeface="微软雅黑"/>
                <a:cs typeface="Arial" panose="020B0604020202090204" pitchFamily="34" charset="0"/>
              </a:rPr>
              <a:t>Aenean massa. Cum sociis natoque penatibus et magnis dis parturient montes, nascetur ridiculus mus. Donec quam felis. Aenean massa. Aenean massa. Cum sociis natoque penatibus et magnis dis parturient montes</a:t>
            </a:r>
          </a:p>
        </p:txBody>
      </p:sp>
      <p:sp>
        <p:nvSpPr>
          <p:cNvPr id="11" name="矩形 10"/>
          <p:cNvSpPr/>
          <p:nvPr/>
        </p:nvSpPr>
        <p:spPr>
          <a:xfrm>
            <a:off x="3829595" y="2375424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>
                <a:solidFill>
                  <a:srgbClr val="EB8374"/>
                </a:solidFill>
                <a:latin typeface="方正兰亭黑_GBK"/>
                <a:ea typeface="方正兰亭黑_GBK"/>
              </a:rPr>
              <a:t>国内研究现状</a:t>
            </a:r>
            <a:endParaRPr lang="zh-CN" altLang="en-US">
              <a:solidFill>
                <a:srgbClr val="EB8374"/>
              </a:solidFill>
              <a:ea typeface="微软雅黑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29286" y="2375425"/>
            <a:ext cx="3365176" cy="2752663"/>
            <a:chOff x="205338" y="1366523"/>
            <a:chExt cx="3811460" cy="3117717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91" r="27491"/>
            <a:stretch>
              <a:fillRect/>
            </a:stretch>
          </p:blipFill>
          <p:spPr>
            <a:xfrm>
              <a:off x="205338" y="1366523"/>
              <a:ext cx="1870630" cy="3117717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95" r="29995"/>
            <a:stretch>
              <a:fillRect/>
            </a:stretch>
          </p:blipFill>
          <p:spPr>
            <a:xfrm>
              <a:off x="2146168" y="1366523"/>
              <a:ext cx="1870630" cy="3117717"/>
            </a:xfrm>
            <a:prstGeom prst="rect">
              <a:avLst/>
            </a:prstGeom>
          </p:spPr>
        </p:pic>
      </p:grpSp>
      <p:sp>
        <p:nvSpPr>
          <p:cNvPr id="15" name="椭圆 14"/>
          <p:cNvSpPr/>
          <p:nvPr/>
        </p:nvSpPr>
        <p:spPr>
          <a:xfrm>
            <a:off x="3960222" y="3751755"/>
            <a:ext cx="735844" cy="7358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696067" y="4119678"/>
            <a:ext cx="158934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>
                <a:solidFill>
                  <a:srgbClr val="9B785C"/>
                </a:solidFill>
                <a:ea typeface="微软雅黑"/>
                <a:cs typeface="Arial" panose="020B0604020202090204" pitchFamily="34" charset="0"/>
              </a:rPr>
              <a:t>Aenean massa. Cum sociis natoque penatibus et magnis dis parturient montes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080083" y="4119678"/>
            <a:ext cx="158934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>
                <a:solidFill>
                  <a:srgbClr val="9B785C"/>
                </a:solidFill>
                <a:ea typeface="微软雅黑"/>
                <a:cs typeface="Arial" panose="020B0604020202090204" pitchFamily="34" charset="0"/>
              </a:rPr>
              <a:t>Aenean massa. Cum sociis natoque penatibus et magnis dis parturient montes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696067" y="3870894"/>
            <a:ext cx="11580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>
                <a:solidFill>
                  <a:srgbClr val="EB8374"/>
                </a:solidFill>
                <a:ea typeface="微软雅黑"/>
                <a:cs typeface="Arial" panose="020B0604020202090204" pitchFamily="34" charset="0"/>
              </a:rPr>
              <a:t>lorem ipsum </a:t>
            </a:r>
            <a:endParaRPr lang="zh-CN" altLang="en-US" sz="1800" b="1">
              <a:solidFill>
                <a:srgbClr val="EB8374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080084" y="3870894"/>
            <a:ext cx="11580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>
                <a:solidFill>
                  <a:schemeClr val="accent3"/>
                </a:solidFill>
                <a:ea typeface="微软雅黑"/>
                <a:cs typeface="Arial" panose="020B0604020202090204" pitchFamily="34" charset="0"/>
              </a:rPr>
              <a:t>lorem ipsum </a:t>
            </a:r>
            <a:endParaRPr lang="zh-CN" altLang="en-US" sz="1800" b="1">
              <a:solidFill>
                <a:schemeClr val="accent3"/>
              </a:solidFill>
            </a:endParaRPr>
          </a:p>
        </p:txBody>
      </p:sp>
      <p:grpSp>
        <p:nvGrpSpPr>
          <p:cNvPr id="20" name="组合 17"/>
          <p:cNvGrpSpPr/>
          <p:nvPr/>
        </p:nvGrpSpPr>
        <p:grpSpPr bwMode="auto">
          <a:xfrm rot="-2700000">
            <a:off x="4148758" y="3998489"/>
            <a:ext cx="358775" cy="360362"/>
            <a:chOff x="5394325" y="2859088"/>
            <a:chExt cx="358775" cy="360362"/>
          </a:xfrm>
          <a:solidFill>
            <a:sysClr val="window" lastClr="FFFFFF"/>
          </a:solidFill>
        </p:grpSpPr>
        <p:sp>
          <p:nvSpPr>
            <p:cNvPr id="21" name="AutoShape 37"/>
            <p:cNvSpPr/>
            <p:nvPr/>
          </p:nvSpPr>
          <p:spPr bwMode="auto">
            <a:xfrm>
              <a:off x="5394485" y="2892265"/>
              <a:ext cx="327025" cy="325438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SimSun" pitchFamily="2" charset="-122"/>
                <a:sym typeface="Gill Sans" panose="020B0502020104020203" charset="0"/>
              </a:endParaRPr>
            </a:p>
          </p:txBody>
        </p:sp>
        <p:sp>
          <p:nvSpPr>
            <p:cNvPr id="22" name="AutoShape 38"/>
            <p:cNvSpPr/>
            <p:nvPr/>
          </p:nvSpPr>
          <p:spPr bwMode="auto">
            <a:xfrm>
              <a:off x="5552105" y="3033377"/>
              <a:ext cx="55563" cy="555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SimSun" pitchFamily="2" charset="-122"/>
                <a:sym typeface="Gill Sans" panose="020B0502020104020203" charset="0"/>
              </a:endParaRPr>
            </a:p>
          </p:txBody>
        </p:sp>
        <p:sp>
          <p:nvSpPr>
            <p:cNvPr id="23" name="AutoShape 39"/>
            <p:cNvSpPr/>
            <p:nvPr/>
          </p:nvSpPr>
          <p:spPr bwMode="auto">
            <a:xfrm>
              <a:off x="5696350" y="2852417"/>
              <a:ext cx="55563" cy="571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SimSun" pitchFamily="2" charset="-122"/>
                <a:sym typeface="Gill Sans" panose="020B0502020104020203" charset="0"/>
              </a:endParaRPr>
            </a:p>
          </p:txBody>
        </p:sp>
        <p:sp>
          <p:nvSpPr>
            <p:cNvPr id="24" name="AutoShape 40"/>
            <p:cNvSpPr/>
            <p:nvPr/>
          </p:nvSpPr>
          <p:spPr bwMode="auto">
            <a:xfrm>
              <a:off x="5483342" y="3020412"/>
              <a:ext cx="46038" cy="444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SimSun" pitchFamily="2" charset="-122"/>
                <a:sym typeface="Gill Sans" panose="020B0502020104020203" charset="0"/>
              </a:endParaRPr>
            </a:p>
          </p:txBody>
        </p:sp>
        <p:sp>
          <p:nvSpPr>
            <p:cNvPr id="25" name="AutoShape 41"/>
            <p:cNvSpPr/>
            <p:nvPr/>
          </p:nvSpPr>
          <p:spPr bwMode="auto">
            <a:xfrm>
              <a:off x="5526118" y="3100560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SimSun" pitchFamily="2" charset="-122"/>
                <a:sym typeface="Gill Sans" panose="020B0502020104020203" charset="0"/>
              </a:endParaRPr>
            </a:p>
          </p:txBody>
        </p:sp>
        <p:sp>
          <p:nvSpPr>
            <p:cNvPr id="26" name="AutoShape 42"/>
            <p:cNvSpPr/>
            <p:nvPr/>
          </p:nvSpPr>
          <p:spPr bwMode="auto">
            <a:xfrm>
              <a:off x="5707968" y="2932180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SimSun" pitchFamily="2" charset="-122"/>
                <a:sym typeface="Gill Sans" panose="020B0502020104020203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285411" y="3751755"/>
            <a:ext cx="735844" cy="735844"/>
            <a:chOff x="6339840" y="3026259"/>
            <a:chExt cx="735844" cy="735844"/>
          </a:xfrm>
        </p:grpSpPr>
        <p:sp>
          <p:nvSpPr>
            <p:cNvPr id="28" name="椭圆 27"/>
            <p:cNvSpPr/>
            <p:nvPr/>
          </p:nvSpPr>
          <p:spPr>
            <a:xfrm>
              <a:off x="6339840" y="3026259"/>
              <a:ext cx="735844" cy="7358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Freeform 871"/>
            <p:cNvSpPr>
              <a:spLocks noEditPoints="1"/>
            </p:cNvSpPr>
            <p:nvPr/>
          </p:nvSpPr>
          <p:spPr bwMode="auto">
            <a:xfrm>
              <a:off x="6540281" y="3174312"/>
              <a:ext cx="334963" cy="439738"/>
            </a:xfrm>
            <a:custGeom>
              <a:avLst/>
              <a:gdLst>
                <a:gd name="T0" fmla="*/ 79 w 218"/>
                <a:gd name="T1" fmla="*/ 0 h 286"/>
                <a:gd name="T2" fmla="*/ 36 w 218"/>
                <a:gd name="T3" fmla="*/ 30 h 286"/>
                <a:gd name="T4" fmla="*/ 56 w 218"/>
                <a:gd name="T5" fmla="*/ 77 h 286"/>
                <a:gd name="T6" fmla="*/ 81 w 218"/>
                <a:gd name="T7" fmla="*/ 120 h 286"/>
                <a:gd name="T8" fmla="*/ 96 w 218"/>
                <a:gd name="T9" fmla="*/ 149 h 286"/>
                <a:gd name="T10" fmla="*/ 137 w 218"/>
                <a:gd name="T11" fmla="*/ 87 h 286"/>
                <a:gd name="T12" fmla="*/ 89 w 218"/>
                <a:gd name="T13" fmla="*/ 23 h 286"/>
                <a:gd name="T14" fmla="*/ 61 w 218"/>
                <a:gd name="T15" fmla="*/ 51 h 286"/>
                <a:gd name="T16" fmla="*/ 119 w 218"/>
                <a:gd name="T17" fmla="*/ 92 h 286"/>
                <a:gd name="T18" fmla="*/ 84 w 218"/>
                <a:gd name="T19" fmla="*/ 92 h 286"/>
                <a:gd name="T20" fmla="*/ 66 w 218"/>
                <a:gd name="T21" fmla="*/ 61 h 286"/>
                <a:gd name="T22" fmla="*/ 67 w 218"/>
                <a:gd name="T23" fmla="*/ 74 h 286"/>
                <a:gd name="T24" fmla="*/ 67 w 218"/>
                <a:gd name="T25" fmla="*/ 74 h 286"/>
                <a:gd name="T26" fmla="*/ 124 w 218"/>
                <a:gd name="T27" fmla="*/ 100 h 286"/>
                <a:gd name="T28" fmla="*/ 108 w 218"/>
                <a:gd name="T29" fmla="*/ 133 h 286"/>
                <a:gd name="T30" fmla="*/ 10 w 218"/>
                <a:gd name="T31" fmla="*/ 178 h 286"/>
                <a:gd name="T32" fmla="*/ 58 w 218"/>
                <a:gd name="T33" fmla="*/ 96 h 286"/>
                <a:gd name="T34" fmla="*/ 55 w 218"/>
                <a:gd name="T35" fmla="*/ 183 h 286"/>
                <a:gd name="T36" fmla="*/ 99 w 218"/>
                <a:gd name="T37" fmla="*/ 240 h 286"/>
                <a:gd name="T38" fmla="*/ 131 w 218"/>
                <a:gd name="T39" fmla="*/ 204 h 286"/>
                <a:gd name="T40" fmla="*/ 118 w 218"/>
                <a:gd name="T41" fmla="*/ 191 h 286"/>
                <a:gd name="T42" fmla="*/ 215 w 218"/>
                <a:gd name="T43" fmla="*/ 202 h 286"/>
                <a:gd name="T44" fmla="*/ 164 w 218"/>
                <a:gd name="T45" fmla="*/ 231 h 286"/>
                <a:gd name="T46" fmla="*/ 210 w 218"/>
                <a:gd name="T47" fmla="*/ 272 h 286"/>
                <a:gd name="T48" fmla="*/ 3 w 218"/>
                <a:gd name="T49" fmla="*/ 284 h 286"/>
                <a:gd name="T50" fmla="*/ 70 w 218"/>
                <a:gd name="T51" fmla="*/ 272 h 286"/>
                <a:gd name="T52" fmla="*/ 6 w 218"/>
                <a:gd name="T53" fmla="*/ 209 h 286"/>
                <a:gd name="T54" fmla="*/ 23 w 218"/>
                <a:gd name="T55" fmla="*/ 185 h 286"/>
                <a:gd name="T56" fmla="*/ 23 w 218"/>
                <a:gd name="T57" fmla="*/ 185 h 286"/>
                <a:gd name="T58" fmla="*/ 157 w 218"/>
                <a:gd name="T59" fmla="*/ 216 h 286"/>
                <a:gd name="T60" fmla="*/ 143 w 218"/>
                <a:gd name="T61" fmla="*/ 204 h 286"/>
                <a:gd name="T62" fmla="*/ 149 w 218"/>
                <a:gd name="T63" fmla="*/ 128 h 286"/>
                <a:gd name="T64" fmla="*/ 148 w 218"/>
                <a:gd name="T65" fmla="*/ 149 h 286"/>
                <a:gd name="T66" fmla="*/ 135 w 218"/>
                <a:gd name="T67" fmla="*/ 161 h 286"/>
                <a:gd name="T68" fmla="*/ 116 w 218"/>
                <a:gd name="T69" fmla="*/ 17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8" h="286">
                  <a:moveTo>
                    <a:pt x="36" y="30"/>
                  </a:moveTo>
                  <a:cubicBezTo>
                    <a:pt x="41" y="13"/>
                    <a:pt x="63" y="6"/>
                    <a:pt x="79" y="0"/>
                  </a:cubicBezTo>
                  <a:cubicBezTo>
                    <a:pt x="84" y="11"/>
                    <a:pt x="68" y="21"/>
                    <a:pt x="61" y="30"/>
                  </a:cubicBezTo>
                  <a:cubicBezTo>
                    <a:pt x="53" y="30"/>
                    <a:pt x="44" y="30"/>
                    <a:pt x="36" y="30"/>
                  </a:cubicBezTo>
                  <a:close/>
                  <a:moveTo>
                    <a:pt x="48" y="47"/>
                  </a:moveTo>
                  <a:cubicBezTo>
                    <a:pt x="53" y="57"/>
                    <a:pt x="59" y="66"/>
                    <a:pt x="56" y="77"/>
                  </a:cubicBezTo>
                  <a:cubicBezTo>
                    <a:pt x="52" y="90"/>
                    <a:pt x="66" y="94"/>
                    <a:pt x="76" y="97"/>
                  </a:cubicBezTo>
                  <a:cubicBezTo>
                    <a:pt x="80" y="104"/>
                    <a:pt x="84" y="111"/>
                    <a:pt x="81" y="120"/>
                  </a:cubicBezTo>
                  <a:cubicBezTo>
                    <a:pt x="90" y="121"/>
                    <a:pt x="94" y="129"/>
                    <a:pt x="98" y="135"/>
                  </a:cubicBezTo>
                  <a:cubicBezTo>
                    <a:pt x="97" y="140"/>
                    <a:pt x="97" y="145"/>
                    <a:pt x="96" y="149"/>
                  </a:cubicBezTo>
                  <a:cubicBezTo>
                    <a:pt x="117" y="142"/>
                    <a:pt x="137" y="131"/>
                    <a:pt x="154" y="117"/>
                  </a:cubicBezTo>
                  <a:cubicBezTo>
                    <a:pt x="144" y="110"/>
                    <a:pt x="130" y="101"/>
                    <a:pt x="137" y="87"/>
                  </a:cubicBezTo>
                  <a:cubicBezTo>
                    <a:pt x="135" y="87"/>
                    <a:pt x="131" y="85"/>
                    <a:pt x="129" y="84"/>
                  </a:cubicBezTo>
                  <a:cubicBezTo>
                    <a:pt x="112" y="67"/>
                    <a:pt x="106" y="41"/>
                    <a:pt x="89" y="23"/>
                  </a:cubicBezTo>
                  <a:cubicBezTo>
                    <a:pt x="75" y="30"/>
                    <a:pt x="61" y="39"/>
                    <a:pt x="48" y="47"/>
                  </a:cubicBezTo>
                  <a:close/>
                  <a:moveTo>
                    <a:pt x="61" y="51"/>
                  </a:moveTo>
                  <a:cubicBezTo>
                    <a:pt x="70" y="46"/>
                    <a:pt x="79" y="41"/>
                    <a:pt x="87" y="36"/>
                  </a:cubicBezTo>
                  <a:cubicBezTo>
                    <a:pt x="98" y="55"/>
                    <a:pt x="109" y="73"/>
                    <a:pt x="119" y="92"/>
                  </a:cubicBezTo>
                  <a:cubicBezTo>
                    <a:pt x="111" y="97"/>
                    <a:pt x="102" y="102"/>
                    <a:pt x="93" y="107"/>
                  </a:cubicBezTo>
                  <a:cubicBezTo>
                    <a:pt x="90" y="102"/>
                    <a:pt x="87" y="97"/>
                    <a:pt x="84" y="92"/>
                  </a:cubicBezTo>
                  <a:cubicBezTo>
                    <a:pt x="86" y="84"/>
                    <a:pt x="89" y="76"/>
                    <a:pt x="84" y="68"/>
                  </a:cubicBezTo>
                  <a:cubicBezTo>
                    <a:pt x="80" y="63"/>
                    <a:pt x="72" y="63"/>
                    <a:pt x="66" y="61"/>
                  </a:cubicBezTo>
                  <a:cubicBezTo>
                    <a:pt x="64" y="57"/>
                    <a:pt x="62" y="54"/>
                    <a:pt x="61" y="51"/>
                  </a:cubicBezTo>
                  <a:close/>
                  <a:moveTo>
                    <a:pt x="67" y="74"/>
                  </a:moveTo>
                  <a:cubicBezTo>
                    <a:pt x="74" y="66"/>
                    <a:pt x="77" y="81"/>
                    <a:pt x="78" y="85"/>
                  </a:cubicBezTo>
                  <a:cubicBezTo>
                    <a:pt x="73" y="85"/>
                    <a:pt x="59" y="81"/>
                    <a:pt x="67" y="74"/>
                  </a:cubicBezTo>
                  <a:close/>
                  <a:moveTo>
                    <a:pt x="99" y="115"/>
                  </a:moveTo>
                  <a:cubicBezTo>
                    <a:pt x="107" y="110"/>
                    <a:pt x="116" y="105"/>
                    <a:pt x="124" y="100"/>
                  </a:cubicBezTo>
                  <a:cubicBezTo>
                    <a:pt x="128" y="107"/>
                    <a:pt x="131" y="113"/>
                    <a:pt x="135" y="119"/>
                  </a:cubicBezTo>
                  <a:cubicBezTo>
                    <a:pt x="126" y="124"/>
                    <a:pt x="117" y="129"/>
                    <a:pt x="108" y="133"/>
                  </a:cubicBezTo>
                  <a:cubicBezTo>
                    <a:pt x="105" y="127"/>
                    <a:pt x="102" y="121"/>
                    <a:pt x="99" y="115"/>
                  </a:cubicBezTo>
                  <a:close/>
                  <a:moveTo>
                    <a:pt x="10" y="178"/>
                  </a:moveTo>
                  <a:cubicBezTo>
                    <a:pt x="5" y="143"/>
                    <a:pt x="21" y="109"/>
                    <a:pt x="46" y="84"/>
                  </a:cubicBezTo>
                  <a:cubicBezTo>
                    <a:pt x="50" y="88"/>
                    <a:pt x="54" y="92"/>
                    <a:pt x="58" y="96"/>
                  </a:cubicBezTo>
                  <a:cubicBezTo>
                    <a:pt x="41" y="116"/>
                    <a:pt x="26" y="141"/>
                    <a:pt x="30" y="168"/>
                  </a:cubicBezTo>
                  <a:cubicBezTo>
                    <a:pt x="39" y="172"/>
                    <a:pt x="50" y="174"/>
                    <a:pt x="55" y="183"/>
                  </a:cubicBezTo>
                  <a:cubicBezTo>
                    <a:pt x="62" y="193"/>
                    <a:pt x="58" y="205"/>
                    <a:pt x="54" y="215"/>
                  </a:cubicBezTo>
                  <a:cubicBezTo>
                    <a:pt x="66" y="228"/>
                    <a:pt x="81" y="240"/>
                    <a:pt x="99" y="240"/>
                  </a:cubicBezTo>
                  <a:cubicBezTo>
                    <a:pt x="115" y="239"/>
                    <a:pt x="126" y="228"/>
                    <a:pt x="137" y="217"/>
                  </a:cubicBezTo>
                  <a:cubicBezTo>
                    <a:pt x="135" y="214"/>
                    <a:pt x="133" y="207"/>
                    <a:pt x="131" y="204"/>
                  </a:cubicBezTo>
                  <a:cubicBezTo>
                    <a:pt x="121" y="203"/>
                    <a:pt x="110" y="206"/>
                    <a:pt x="102" y="198"/>
                  </a:cubicBezTo>
                  <a:cubicBezTo>
                    <a:pt x="106" y="192"/>
                    <a:pt x="112" y="190"/>
                    <a:pt x="118" y="191"/>
                  </a:cubicBezTo>
                  <a:cubicBezTo>
                    <a:pt x="150" y="191"/>
                    <a:pt x="182" y="191"/>
                    <a:pt x="214" y="191"/>
                  </a:cubicBezTo>
                  <a:cubicBezTo>
                    <a:pt x="214" y="194"/>
                    <a:pt x="215" y="200"/>
                    <a:pt x="215" y="202"/>
                  </a:cubicBezTo>
                  <a:cubicBezTo>
                    <a:pt x="206" y="203"/>
                    <a:pt x="197" y="203"/>
                    <a:pt x="189" y="204"/>
                  </a:cubicBezTo>
                  <a:cubicBezTo>
                    <a:pt x="186" y="217"/>
                    <a:pt x="175" y="225"/>
                    <a:pt x="164" y="231"/>
                  </a:cubicBezTo>
                  <a:cubicBezTo>
                    <a:pt x="152" y="243"/>
                    <a:pt x="144" y="258"/>
                    <a:pt x="133" y="272"/>
                  </a:cubicBezTo>
                  <a:cubicBezTo>
                    <a:pt x="159" y="272"/>
                    <a:pt x="184" y="271"/>
                    <a:pt x="210" y="272"/>
                  </a:cubicBezTo>
                  <a:cubicBezTo>
                    <a:pt x="216" y="271"/>
                    <a:pt x="218" y="286"/>
                    <a:pt x="210" y="284"/>
                  </a:cubicBezTo>
                  <a:cubicBezTo>
                    <a:pt x="141" y="285"/>
                    <a:pt x="72" y="285"/>
                    <a:pt x="3" y="284"/>
                  </a:cubicBezTo>
                  <a:cubicBezTo>
                    <a:pt x="3" y="281"/>
                    <a:pt x="3" y="275"/>
                    <a:pt x="4" y="272"/>
                  </a:cubicBezTo>
                  <a:cubicBezTo>
                    <a:pt x="26" y="272"/>
                    <a:pt x="48" y="271"/>
                    <a:pt x="70" y="272"/>
                  </a:cubicBezTo>
                  <a:cubicBezTo>
                    <a:pt x="57" y="260"/>
                    <a:pt x="46" y="248"/>
                    <a:pt x="35" y="234"/>
                  </a:cubicBezTo>
                  <a:cubicBezTo>
                    <a:pt x="28" y="223"/>
                    <a:pt x="11" y="222"/>
                    <a:pt x="6" y="209"/>
                  </a:cubicBezTo>
                  <a:cubicBezTo>
                    <a:pt x="0" y="199"/>
                    <a:pt x="6" y="188"/>
                    <a:pt x="10" y="178"/>
                  </a:cubicBezTo>
                  <a:close/>
                  <a:moveTo>
                    <a:pt x="23" y="185"/>
                  </a:moveTo>
                  <a:cubicBezTo>
                    <a:pt x="7" y="195"/>
                    <a:pt x="24" y="222"/>
                    <a:pt x="39" y="210"/>
                  </a:cubicBezTo>
                  <a:cubicBezTo>
                    <a:pt x="55" y="200"/>
                    <a:pt x="39" y="174"/>
                    <a:pt x="23" y="185"/>
                  </a:cubicBezTo>
                  <a:close/>
                  <a:moveTo>
                    <a:pt x="143" y="204"/>
                  </a:moveTo>
                  <a:cubicBezTo>
                    <a:pt x="148" y="208"/>
                    <a:pt x="151" y="215"/>
                    <a:pt x="157" y="216"/>
                  </a:cubicBezTo>
                  <a:cubicBezTo>
                    <a:pt x="166" y="218"/>
                    <a:pt x="171" y="209"/>
                    <a:pt x="177" y="205"/>
                  </a:cubicBezTo>
                  <a:cubicBezTo>
                    <a:pt x="166" y="203"/>
                    <a:pt x="155" y="203"/>
                    <a:pt x="143" y="204"/>
                  </a:cubicBezTo>
                  <a:close/>
                  <a:moveTo>
                    <a:pt x="111" y="151"/>
                  </a:moveTo>
                  <a:cubicBezTo>
                    <a:pt x="123" y="143"/>
                    <a:pt x="137" y="136"/>
                    <a:pt x="149" y="128"/>
                  </a:cubicBezTo>
                  <a:cubicBezTo>
                    <a:pt x="155" y="135"/>
                    <a:pt x="161" y="140"/>
                    <a:pt x="167" y="146"/>
                  </a:cubicBezTo>
                  <a:cubicBezTo>
                    <a:pt x="160" y="147"/>
                    <a:pt x="154" y="148"/>
                    <a:pt x="148" y="149"/>
                  </a:cubicBezTo>
                  <a:cubicBezTo>
                    <a:pt x="147" y="156"/>
                    <a:pt x="146" y="163"/>
                    <a:pt x="145" y="170"/>
                  </a:cubicBezTo>
                  <a:cubicBezTo>
                    <a:pt x="142" y="167"/>
                    <a:pt x="139" y="164"/>
                    <a:pt x="135" y="161"/>
                  </a:cubicBezTo>
                  <a:cubicBezTo>
                    <a:pt x="133" y="161"/>
                    <a:pt x="129" y="162"/>
                    <a:pt x="126" y="162"/>
                  </a:cubicBezTo>
                  <a:cubicBezTo>
                    <a:pt x="123" y="166"/>
                    <a:pt x="120" y="171"/>
                    <a:pt x="116" y="176"/>
                  </a:cubicBezTo>
                  <a:cubicBezTo>
                    <a:pt x="114" y="167"/>
                    <a:pt x="112" y="159"/>
                    <a:pt x="111" y="151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5049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5">
            <a:extLst>
              <a:ext uri="{FF2B5EF4-FFF2-40B4-BE49-F238E27FC236}">
                <a16:creationId xmlns:a16="http://schemas.microsoft.com/office/drawing/2014/main" id="{60D0FAA2-AC97-074F-AA9B-497C22F356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626" y="772862"/>
            <a:ext cx="3004185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Introduction: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Objective</a:t>
            </a:r>
            <a:endParaRPr lang="zh-CN" altLang="en-US" sz="3600" b="1" dirty="0">
              <a:solidFill>
                <a:srgbClr val="FF786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67" name="组合 3">
            <a:extLst>
              <a:ext uri="{FF2B5EF4-FFF2-40B4-BE49-F238E27FC236}">
                <a16:creationId xmlns:a16="http://schemas.microsoft.com/office/drawing/2014/main" id="{7F320BE3-81EE-A04C-882F-08A8EC9BFEF6}"/>
              </a:ext>
            </a:extLst>
          </p:cNvPr>
          <p:cNvGrpSpPr/>
          <p:nvPr/>
        </p:nvGrpSpPr>
        <p:grpSpPr>
          <a:xfrm>
            <a:off x="1414062" y="1971742"/>
            <a:ext cx="628926" cy="89203"/>
            <a:chOff x="4064994" y="3738475"/>
            <a:chExt cx="987048" cy="139997"/>
          </a:xfrm>
        </p:grpSpPr>
        <p:sp>
          <p:nvSpPr>
            <p:cNvPr id="68" name="椭圆 2">
              <a:extLst>
                <a:ext uri="{FF2B5EF4-FFF2-40B4-BE49-F238E27FC236}">
                  <a16:creationId xmlns:a16="http://schemas.microsoft.com/office/drawing/2014/main" id="{8726BF2D-9A35-DE42-A2DD-6F3B78C34CC1}"/>
                </a:ext>
              </a:extLst>
            </p:cNvPr>
            <p:cNvSpPr/>
            <p:nvPr/>
          </p:nvSpPr>
          <p:spPr>
            <a:xfrm>
              <a:off x="4064994" y="3738475"/>
              <a:ext cx="139997" cy="13999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69" name="椭圆 94">
              <a:extLst>
                <a:ext uri="{FF2B5EF4-FFF2-40B4-BE49-F238E27FC236}">
                  <a16:creationId xmlns:a16="http://schemas.microsoft.com/office/drawing/2014/main" id="{F4925B4C-BDAF-8849-A401-948551A05A4B}"/>
                </a:ext>
              </a:extLst>
            </p:cNvPr>
            <p:cNvSpPr/>
            <p:nvPr/>
          </p:nvSpPr>
          <p:spPr>
            <a:xfrm>
              <a:off x="4276757" y="3738475"/>
              <a:ext cx="139997" cy="139997"/>
            </a:xfrm>
            <a:prstGeom prst="ellipse">
              <a:avLst/>
            </a:prstGeom>
            <a:solidFill>
              <a:srgbClr val="FEC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71" name="椭圆 95">
              <a:extLst>
                <a:ext uri="{FF2B5EF4-FFF2-40B4-BE49-F238E27FC236}">
                  <a16:creationId xmlns:a16="http://schemas.microsoft.com/office/drawing/2014/main" id="{DCE2FB8E-0448-FC4A-8446-CBBC898CCDEE}"/>
                </a:ext>
              </a:extLst>
            </p:cNvPr>
            <p:cNvSpPr/>
            <p:nvPr/>
          </p:nvSpPr>
          <p:spPr>
            <a:xfrm>
              <a:off x="4488520" y="3738475"/>
              <a:ext cx="139997" cy="139997"/>
            </a:xfrm>
            <a:prstGeom prst="ellipse">
              <a:avLst/>
            </a:prstGeom>
            <a:solidFill>
              <a:srgbClr val="B28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72" name="椭圆 96">
              <a:extLst>
                <a:ext uri="{FF2B5EF4-FFF2-40B4-BE49-F238E27FC236}">
                  <a16:creationId xmlns:a16="http://schemas.microsoft.com/office/drawing/2014/main" id="{714C7108-E172-6C4B-926C-051FFDAFE09D}"/>
                </a:ext>
              </a:extLst>
            </p:cNvPr>
            <p:cNvSpPr/>
            <p:nvPr/>
          </p:nvSpPr>
          <p:spPr>
            <a:xfrm>
              <a:off x="4700283" y="3738475"/>
              <a:ext cx="139997" cy="139997"/>
            </a:xfrm>
            <a:prstGeom prst="ellipse">
              <a:avLst/>
            </a:prstGeom>
            <a:solidFill>
              <a:srgbClr val="21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73" name="椭圆 97">
              <a:extLst>
                <a:ext uri="{FF2B5EF4-FFF2-40B4-BE49-F238E27FC236}">
                  <a16:creationId xmlns:a16="http://schemas.microsoft.com/office/drawing/2014/main" id="{7ED9BA41-D46C-C04D-89BB-8C9BC75B2141}"/>
                </a:ext>
              </a:extLst>
            </p:cNvPr>
            <p:cNvSpPr/>
            <p:nvPr/>
          </p:nvSpPr>
          <p:spPr>
            <a:xfrm>
              <a:off x="4912045" y="3738475"/>
              <a:ext cx="139997" cy="139997"/>
            </a:xfrm>
            <a:prstGeom prst="ellipse">
              <a:avLst/>
            </a:prstGeom>
            <a:solidFill>
              <a:srgbClr val="0C6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</p:grpSp>
      <p:pic>
        <p:nvPicPr>
          <p:cNvPr id="74" name="Picture 73" descr="1">
            <a:extLst>
              <a:ext uri="{FF2B5EF4-FFF2-40B4-BE49-F238E27FC236}">
                <a16:creationId xmlns:a16="http://schemas.microsoft.com/office/drawing/2014/main" id="{F24AE726-172F-7D42-9894-9E72C6946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902" y="4847392"/>
            <a:ext cx="1512480" cy="13621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D151BC-0E1C-1E46-9434-FC8339B16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46238" y="1372302"/>
            <a:ext cx="1833466" cy="18334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0ADEDD2-C15A-8F41-A846-5494A9F2EF1C}"/>
              </a:ext>
            </a:extLst>
          </p:cNvPr>
          <p:cNvSpPr/>
          <p:nvPr/>
        </p:nvSpPr>
        <p:spPr>
          <a:xfrm>
            <a:off x="397565" y="2221777"/>
            <a:ext cx="7424531" cy="442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800" b="1" dirty="0">
                <a:ln w="22225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  <a:cs typeface="+mj-lt"/>
              </a:rPr>
              <a:t>Providing Korean-Pop groups and members information search.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448E15-2EC9-9C46-9393-DFCAE0B0EA7E}"/>
              </a:ext>
            </a:extLst>
          </p:cNvPr>
          <p:cNvSpPr/>
          <p:nvPr/>
        </p:nvSpPr>
        <p:spPr>
          <a:xfrm>
            <a:off x="445456" y="4143289"/>
            <a:ext cx="5303055" cy="442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800" b="1" dirty="0">
                <a:ln w="22225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  <a:cs typeface="+mj-lt"/>
              </a:rPr>
              <a:t>Helping find groups you may have interests.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DD7597-7220-0841-8B2D-F62D66AE786B}"/>
              </a:ext>
            </a:extLst>
          </p:cNvPr>
          <p:cNvSpPr/>
          <p:nvPr/>
        </p:nvSpPr>
        <p:spPr>
          <a:xfrm>
            <a:off x="426461" y="5263804"/>
            <a:ext cx="2789546" cy="442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800" b="1" dirty="0">
                <a:ln w="22225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  <a:cs typeface="+mj-lt"/>
              </a:rPr>
              <a:t>Predicting popularity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D61F4E-0253-AF4C-B293-F0464DEA1B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442868" y="3120917"/>
            <a:ext cx="2611286" cy="1799725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5C3EC208-2F30-2C48-A66F-6B3FE24E5B7E}"/>
              </a:ext>
            </a:extLst>
          </p:cNvPr>
          <p:cNvSpPr/>
          <p:nvPr/>
        </p:nvSpPr>
        <p:spPr>
          <a:xfrm>
            <a:off x="426461" y="3120917"/>
            <a:ext cx="6338595" cy="442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800" b="1" dirty="0">
                <a:ln w="22225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  <a:cs typeface="+mj-lt"/>
              </a:rPr>
              <a:t>Presenting statistic and trends with data visualization.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5356BCE-B3C7-DD41-9F9E-37AB538A6D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0948" y="2873017"/>
            <a:ext cx="1281043" cy="138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9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文本框 5"/>
          <p:cNvSpPr txBox="1">
            <a:spLocks noChangeArrowheads="1"/>
          </p:cNvSpPr>
          <p:nvPr/>
        </p:nvSpPr>
        <p:spPr bwMode="auto">
          <a:xfrm>
            <a:off x="2615376" y="3208152"/>
            <a:ext cx="3913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04.</a:t>
            </a:r>
            <a:r>
              <a:rPr lang="zh-CN" altLang="en-US" sz="2800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点击添加您标题内容</a:t>
            </a:r>
            <a:endParaRPr lang="zh-CN" altLang="en-US" sz="2800" b="1" dirty="0">
              <a:solidFill>
                <a:srgbClr val="FF786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4" name="文本框 6"/>
          <p:cNvSpPr txBox="1">
            <a:spLocks noChangeArrowheads="1"/>
          </p:cNvSpPr>
          <p:nvPr/>
        </p:nvSpPr>
        <p:spPr bwMode="auto">
          <a:xfrm>
            <a:off x="2765870" y="3680984"/>
            <a:ext cx="3489482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0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 ipsum dolor sit amet, consectetur adipiscing elit. Donec luctus nibh sit amet sem vulputate venenatis bibendum orci pulvinar. 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257537" y="4616795"/>
            <a:ext cx="628926" cy="89203"/>
            <a:chOff x="4064994" y="3738475"/>
            <a:chExt cx="987048" cy="139997"/>
          </a:xfrm>
        </p:grpSpPr>
        <p:sp>
          <p:nvSpPr>
            <p:cNvPr id="3" name="椭圆 2"/>
            <p:cNvSpPr/>
            <p:nvPr/>
          </p:nvSpPr>
          <p:spPr>
            <a:xfrm>
              <a:off x="4064994" y="3738475"/>
              <a:ext cx="139997" cy="13999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4276757" y="3738475"/>
              <a:ext cx="139997" cy="139997"/>
            </a:xfrm>
            <a:prstGeom prst="ellipse">
              <a:avLst/>
            </a:prstGeom>
            <a:solidFill>
              <a:srgbClr val="FEC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4488520" y="3738475"/>
              <a:ext cx="139997" cy="139997"/>
            </a:xfrm>
            <a:prstGeom prst="ellipse">
              <a:avLst/>
            </a:prstGeom>
            <a:solidFill>
              <a:srgbClr val="B28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4700283" y="3738475"/>
              <a:ext cx="139997" cy="139997"/>
            </a:xfrm>
            <a:prstGeom prst="ellipse">
              <a:avLst/>
            </a:prstGeom>
            <a:solidFill>
              <a:srgbClr val="21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4912045" y="3738475"/>
              <a:ext cx="139997" cy="139997"/>
            </a:xfrm>
            <a:prstGeom prst="ellipse">
              <a:avLst/>
            </a:prstGeom>
            <a:solidFill>
              <a:srgbClr val="0C6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342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/>
          <p:cNvSpPr txBox="1">
            <a:spLocks noChangeArrowheads="1"/>
          </p:cNvSpPr>
          <p:nvPr/>
        </p:nvSpPr>
        <p:spPr bwMode="auto">
          <a:xfrm>
            <a:off x="3787172" y="1140682"/>
            <a:ext cx="15696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点击添加您标题内容</a:t>
            </a:r>
          </a:p>
        </p:txBody>
      </p:sp>
      <p:sp>
        <p:nvSpPr>
          <p:cNvPr id="3" name="文本框 6"/>
          <p:cNvSpPr txBox="1">
            <a:spLocks noChangeArrowheads="1"/>
          </p:cNvSpPr>
          <p:nvPr/>
        </p:nvSpPr>
        <p:spPr bwMode="auto">
          <a:xfrm>
            <a:off x="2466133" y="1355555"/>
            <a:ext cx="4373223" cy="439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 ipsum dolor sit amet, consectetur adipiscing elit. Donec luctus nibh sit amet sem vulputate venenatis bibendum orci pulvinar. 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257536" y="1793654"/>
            <a:ext cx="628926" cy="89203"/>
            <a:chOff x="4064994" y="3738475"/>
            <a:chExt cx="987048" cy="139997"/>
          </a:xfrm>
        </p:grpSpPr>
        <p:sp>
          <p:nvSpPr>
            <p:cNvPr id="5" name="椭圆 4"/>
            <p:cNvSpPr/>
            <p:nvPr/>
          </p:nvSpPr>
          <p:spPr>
            <a:xfrm>
              <a:off x="4064994" y="3738475"/>
              <a:ext cx="139997" cy="13999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4276757" y="3738475"/>
              <a:ext cx="139997" cy="139997"/>
            </a:xfrm>
            <a:prstGeom prst="ellipse">
              <a:avLst/>
            </a:prstGeom>
            <a:solidFill>
              <a:srgbClr val="FEC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4488520" y="3738475"/>
              <a:ext cx="139997" cy="139997"/>
            </a:xfrm>
            <a:prstGeom prst="ellipse">
              <a:avLst/>
            </a:prstGeom>
            <a:solidFill>
              <a:srgbClr val="B28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4700283" y="3738475"/>
              <a:ext cx="139997" cy="139997"/>
            </a:xfrm>
            <a:prstGeom prst="ellipse">
              <a:avLst/>
            </a:prstGeom>
            <a:solidFill>
              <a:srgbClr val="21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4912045" y="3738475"/>
              <a:ext cx="139997" cy="139997"/>
            </a:xfrm>
            <a:prstGeom prst="ellipse">
              <a:avLst/>
            </a:prstGeom>
            <a:solidFill>
              <a:srgbClr val="0C6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</p:grpSp>
      <p:sp>
        <p:nvSpPr>
          <p:cNvPr id="10" name="Freeform 12"/>
          <p:cNvSpPr/>
          <p:nvPr/>
        </p:nvSpPr>
        <p:spPr bwMode="auto">
          <a:xfrm>
            <a:off x="755652" y="2320761"/>
            <a:ext cx="2894013" cy="1446658"/>
          </a:xfrm>
          <a:custGeom>
            <a:avLst/>
            <a:gdLst>
              <a:gd name="T0" fmla="*/ 512 w 1024"/>
              <a:gd name="T1" fmla="*/ 109 h 512"/>
              <a:gd name="T2" fmla="*/ 914 w 1024"/>
              <a:gd name="T3" fmla="*/ 512 h 512"/>
              <a:gd name="T4" fmla="*/ 1024 w 1024"/>
              <a:gd name="T5" fmla="*/ 512 h 512"/>
              <a:gd name="T6" fmla="*/ 512 w 1024"/>
              <a:gd name="T7" fmla="*/ 0 h 512"/>
              <a:gd name="T8" fmla="*/ 0 w 1024"/>
              <a:gd name="T9" fmla="*/ 512 h 512"/>
              <a:gd name="T10" fmla="*/ 109 w 1024"/>
              <a:gd name="T11" fmla="*/ 512 h 512"/>
              <a:gd name="T12" fmla="*/ 512 w 1024"/>
              <a:gd name="T13" fmla="*/ 109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4" h="512">
                <a:moveTo>
                  <a:pt x="512" y="109"/>
                </a:moveTo>
                <a:cubicBezTo>
                  <a:pt x="734" y="109"/>
                  <a:pt x="914" y="289"/>
                  <a:pt x="914" y="512"/>
                </a:cubicBezTo>
                <a:cubicBezTo>
                  <a:pt x="1024" y="512"/>
                  <a:pt x="1024" y="512"/>
                  <a:pt x="1024" y="512"/>
                </a:cubicBezTo>
                <a:cubicBezTo>
                  <a:pt x="1024" y="229"/>
                  <a:pt x="794" y="0"/>
                  <a:pt x="512" y="0"/>
                </a:cubicBezTo>
                <a:cubicBezTo>
                  <a:pt x="229" y="0"/>
                  <a:pt x="0" y="229"/>
                  <a:pt x="0" y="512"/>
                </a:cubicBezTo>
                <a:cubicBezTo>
                  <a:pt x="109" y="512"/>
                  <a:pt x="109" y="512"/>
                  <a:pt x="109" y="512"/>
                </a:cubicBezTo>
                <a:cubicBezTo>
                  <a:pt x="109" y="289"/>
                  <a:pt x="289" y="109"/>
                  <a:pt x="512" y="109"/>
                </a:cubicBezTo>
                <a:close/>
              </a:path>
            </a:pathLst>
          </a:custGeom>
          <a:solidFill>
            <a:schemeClr val="accent1">
              <a:lumMod val="90000"/>
            </a:schemeClr>
          </a:solidFill>
          <a:ln w="6350">
            <a:solidFill>
              <a:schemeClr val="bg1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3"/>
          <p:cNvSpPr/>
          <p:nvPr/>
        </p:nvSpPr>
        <p:spPr bwMode="auto">
          <a:xfrm>
            <a:off x="1139825" y="2705056"/>
            <a:ext cx="2122488" cy="1062365"/>
          </a:xfrm>
          <a:custGeom>
            <a:avLst/>
            <a:gdLst>
              <a:gd name="T0" fmla="*/ 376 w 751"/>
              <a:gd name="T1" fmla="*/ 118 h 376"/>
              <a:gd name="T2" fmla="*/ 633 w 751"/>
              <a:gd name="T3" fmla="*/ 376 h 376"/>
              <a:gd name="T4" fmla="*/ 751 w 751"/>
              <a:gd name="T5" fmla="*/ 376 h 376"/>
              <a:gd name="T6" fmla="*/ 376 w 751"/>
              <a:gd name="T7" fmla="*/ 0 h 376"/>
              <a:gd name="T8" fmla="*/ 0 w 751"/>
              <a:gd name="T9" fmla="*/ 376 h 376"/>
              <a:gd name="T10" fmla="*/ 118 w 751"/>
              <a:gd name="T11" fmla="*/ 376 h 376"/>
              <a:gd name="T12" fmla="*/ 376 w 751"/>
              <a:gd name="T13" fmla="*/ 118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51" h="376">
                <a:moveTo>
                  <a:pt x="376" y="118"/>
                </a:moveTo>
                <a:cubicBezTo>
                  <a:pt x="518" y="118"/>
                  <a:pt x="633" y="234"/>
                  <a:pt x="633" y="376"/>
                </a:cubicBezTo>
                <a:cubicBezTo>
                  <a:pt x="751" y="376"/>
                  <a:pt x="751" y="376"/>
                  <a:pt x="751" y="376"/>
                </a:cubicBezTo>
                <a:cubicBezTo>
                  <a:pt x="751" y="168"/>
                  <a:pt x="583" y="0"/>
                  <a:pt x="376" y="0"/>
                </a:cubicBezTo>
                <a:cubicBezTo>
                  <a:pt x="168" y="0"/>
                  <a:pt x="0" y="168"/>
                  <a:pt x="0" y="376"/>
                </a:cubicBezTo>
                <a:cubicBezTo>
                  <a:pt x="118" y="376"/>
                  <a:pt x="118" y="376"/>
                  <a:pt x="118" y="376"/>
                </a:cubicBezTo>
                <a:cubicBezTo>
                  <a:pt x="118" y="234"/>
                  <a:pt x="234" y="118"/>
                  <a:pt x="376" y="118"/>
                </a:cubicBezTo>
                <a:close/>
              </a:path>
            </a:pathLst>
          </a:custGeom>
          <a:solidFill>
            <a:schemeClr val="accent2">
              <a:lumMod val="90000"/>
            </a:schemeClr>
          </a:solidFill>
          <a:ln w="6350">
            <a:solidFill>
              <a:schemeClr val="bg1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4"/>
          <p:cNvSpPr/>
          <p:nvPr/>
        </p:nvSpPr>
        <p:spPr bwMode="auto">
          <a:xfrm>
            <a:off x="1563688" y="3129047"/>
            <a:ext cx="1274762" cy="638372"/>
          </a:xfrm>
          <a:custGeom>
            <a:avLst/>
            <a:gdLst>
              <a:gd name="T0" fmla="*/ 226 w 451"/>
              <a:gd name="T1" fmla="*/ 86 h 226"/>
              <a:gd name="T2" fmla="*/ 365 w 451"/>
              <a:gd name="T3" fmla="*/ 226 h 226"/>
              <a:gd name="T4" fmla="*/ 451 w 451"/>
              <a:gd name="T5" fmla="*/ 226 h 226"/>
              <a:gd name="T6" fmla="*/ 226 w 451"/>
              <a:gd name="T7" fmla="*/ 0 h 226"/>
              <a:gd name="T8" fmla="*/ 0 w 451"/>
              <a:gd name="T9" fmla="*/ 226 h 226"/>
              <a:gd name="T10" fmla="*/ 86 w 451"/>
              <a:gd name="T11" fmla="*/ 226 h 226"/>
              <a:gd name="T12" fmla="*/ 226 w 451"/>
              <a:gd name="T13" fmla="*/ 86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1" h="226">
                <a:moveTo>
                  <a:pt x="226" y="86"/>
                </a:moveTo>
                <a:cubicBezTo>
                  <a:pt x="303" y="86"/>
                  <a:pt x="365" y="149"/>
                  <a:pt x="365" y="226"/>
                </a:cubicBezTo>
                <a:cubicBezTo>
                  <a:pt x="451" y="226"/>
                  <a:pt x="451" y="226"/>
                  <a:pt x="451" y="226"/>
                </a:cubicBezTo>
                <a:cubicBezTo>
                  <a:pt x="451" y="101"/>
                  <a:pt x="350" y="0"/>
                  <a:pt x="226" y="0"/>
                </a:cubicBezTo>
                <a:cubicBezTo>
                  <a:pt x="101" y="0"/>
                  <a:pt x="0" y="101"/>
                  <a:pt x="0" y="226"/>
                </a:cubicBezTo>
                <a:cubicBezTo>
                  <a:pt x="86" y="226"/>
                  <a:pt x="86" y="226"/>
                  <a:pt x="86" y="226"/>
                </a:cubicBezTo>
                <a:cubicBezTo>
                  <a:pt x="86" y="149"/>
                  <a:pt x="149" y="86"/>
                  <a:pt x="226" y="86"/>
                </a:cubicBezTo>
                <a:close/>
              </a:path>
            </a:pathLst>
          </a:custGeom>
          <a:solidFill>
            <a:schemeClr val="accent4"/>
          </a:solidFill>
          <a:ln w="6350">
            <a:solidFill>
              <a:schemeClr val="bg1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Freeform 15"/>
          <p:cNvSpPr/>
          <p:nvPr/>
        </p:nvSpPr>
        <p:spPr bwMode="auto">
          <a:xfrm>
            <a:off x="1882775" y="3448235"/>
            <a:ext cx="636588" cy="319185"/>
          </a:xfrm>
          <a:custGeom>
            <a:avLst/>
            <a:gdLst>
              <a:gd name="T0" fmla="*/ 113 w 225"/>
              <a:gd name="T1" fmla="*/ 65 h 113"/>
              <a:gd name="T2" fmla="*/ 160 w 225"/>
              <a:gd name="T3" fmla="*/ 113 h 113"/>
              <a:gd name="T4" fmla="*/ 225 w 225"/>
              <a:gd name="T5" fmla="*/ 113 h 113"/>
              <a:gd name="T6" fmla="*/ 113 w 225"/>
              <a:gd name="T7" fmla="*/ 0 h 113"/>
              <a:gd name="T8" fmla="*/ 0 w 225"/>
              <a:gd name="T9" fmla="*/ 113 h 113"/>
              <a:gd name="T10" fmla="*/ 65 w 225"/>
              <a:gd name="T11" fmla="*/ 113 h 113"/>
              <a:gd name="T12" fmla="*/ 113 w 225"/>
              <a:gd name="T13" fmla="*/ 65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5" h="113">
                <a:moveTo>
                  <a:pt x="113" y="65"/>
                </a:moveTo>
                <a:cubicBezTo>
                  <a:pt x="139" y="65"/>
                  <a:pt x="160" y="87"/>
                  <a:pt x="160" y="113"/>
                </a:cubicBezTo>
                <a:cubicBezTo>
                  <a:pt x="225" y="113"/>
                  <a:pt x="225" y="113"/>
                  <a:pt x="225" y="113"/>
                </a:cubicBezTo>
                <a:cubicBezTo>
                  <a:pt x="225" y="50"/>
                  <a:pt x="175" y="0"/>
                  <a:pt x="113" y="0"/>
                </a:cubicBezTo>
                <a:cubicBezTo>
                  <a:pt x="50" y="0"/>
                  <a:pt x="0" y="50"/>
                  <a:pt x="0" y="113"/>
                </a:cubicBezTo>
                <a:cubicBezTo>
                  <a:pt x="65" y="113"/>
                  <a:pt x="65" y="113"/>
                  <a:pt x="65" y="113"/>
                </a:cubicBezTo>
                <a:cubicBezTo>
                  <a:pt x="65" y="87"/>
                  <a:pt x="87" y="65"/>
                  <a:pt x="113" y="65"/>
                </a:cubicBezTo>
                <a:close/>
              </a:path>
            </a:pathLst>
          </a:custGeom>
          <a:solidFill>
            <a:schemeClr val="accent5"/>
          </a:solidFill>
          <a:ln w="6350">
            <a:solidFill>
              <a:schemeClr val="bg1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Freeform 16"/>
          <p:cNvSpPr/>
          <p:nvPr/>
        </p:nvSpPr>
        <p:spPr bwMode="auto">
          <a:xfrm>
            <a:off x="1309688" y="3915103"/>
            <a:ext cx="893762" cy="813051"/>
          </a:xfrm>
          <a:custGeom>
            <a:avLst/>
            <a:gdLst>
              <a:gd name="T0" fmla="*/ 316 w 316"/>
              <a:gd name="T1" fmla="*/ 288 h 288"/>
              <a:gd name="T2" fmla="*/ 0 w 316"/>
              <a:gd name="T3" fmla="*/ 0 h 28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316" h="288">
                <a:moveTo>
                  <a:pt x="316" y="288"/>
                </a:moveTo>
                <a:cubicBezTo>
                  <a:pt x="150" y="288"/>
                  <a:pt x="15" y="161"/>
                  <a:pt x="0" y="0"/>
                </a:cubicBezTo>
              </a:path>
            </a:pathLst>
          </a:custGeom>
          <a:noFill/>
          <a:ln w="6350" cap="flat" cmpd="sng">
            <a:solidFill>
              <a:schemeClr val="bg1">
                <a:lumMod val="50000"/>
              </a:schemeClr>
            </a:solidFill>
            <a:prstDash val="solid"/>
            <a:round/>
            <a:head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Freeform 17"/>
          <p:cNvSpPr/>
          <p:nvPr/>
        </p:nvSpPr>
        <p:spPr bwMode="auto">
          <a:xfrm>
            <a:off x="906465" y="3915102"/>
            <a:ext cx="1296987" cy="1217988"/>
          </a:xfrm>
          <a:custGeom>
            <a:avLst/>
            <a:gdLst>
              <a:gd name="T0" fmla="*/ 0 w 459"/>
              <a:gd name="T1" fmla="*/ 0 h 431"/>
              <a:gd name="T2" fmla="*/ 459 w 459"/>
              <a:gd name="T3" fmla="*/ 431 h 43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9" h="431">
                <a:moveTo>
                  <a:pt x="0" y="0"/>
                </a:moveTo>
                <a:cubicBezTo>
                  <a:pt x="15" y="240"/>
                  <a:pt x="214" y="431"/>
                  <a:pt x="459" y="431"/>
                </a:cubicBezTo>
              </a:path>
            </a:pathLst>
          </a:custGeom>
          <a:noFill/>
          <a:ln w="6350" cap="flat" cmpd="sng">
            <a:solidFill>
              <a:schemeClr val="bg1">
                <a:lumMod val="50000"/>
              </a:schemeClr>
            </a:solidFill>
            <a:prstDash val="solid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Freeform 18"/>
          <p:cNvSpPr/>
          <p:nvPr/>
        </p:nvSpPr>
        <p:spPr bwMode="auto">
          <a:xfrm>
            <a:off x="1685927" y="3915104"/>
            <a:ext cx="517525" cy="441461"/>
          </a:xfrm>
          <a:custGeom>
            <a:avLst/>
            <a:gdLst>
              <a:gd name="T0" fmla="*/ 183 w 183"/>
              <a:gd name="T1" fmla="*/ 156 h 156"/>
              <a:gd name="T2" fmla="*/ 0 w 183"/>
              <a:gd name="T3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3" h="156">
                <a:moveTo>
                  <a:pt x="183" y="156"/>
                </a:moveTo>
                <a:cubicBezTo>
                  <a:pt x="90" y="156"/>
                  <a:pt x="14" y="88"/>
                  <a:pt x="0" y="0"/>
                </a:cubicBezTo>
              </a:path>
            </a:pathLst>
          </a:custGeom>
          <a:noFill/>
          <a:ln w="6350" cap="flat" cmpd="sng">
            <a:solidFill>
              <a:schemeClr val="bg1">
                <a:lumMod val="50000"/>
              </a:schemeClr>
            </a:solidFill>
            <a:prstDash val="solid"/>
            <a:round/>
            <a:head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Freeform 19"/>
          <p:cNvSpPr/>
          <p:nvPr/>
        </p:nvSpPr>
        <p:spPr bwMode="auto">
          <a:xfrm>
            <a:off x="1987550" y="3915104"/>
            <a:ext cx="215900" cy="147683"/>
          </a:xfrm>
          <a:custGeom>
            <a:avLst/>
            <a:gdLst>
              <a:gd name="T0" fmla="*/ 76 w 76"/>
              <a:gd name="T1" fmla="*/ 52 h 52"/>
              <a:gd name="T2" fmla="*/ 0 w 76"/>
              <a:gd name="T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6" h="52">
                <a:moveTo>
                  <a:pt x="76" y="52"/>
                </a:moveTo>
                <a:cubicBezTo>
                  <a:pt x="41" y="52"/>
                  <a:pt x="12" y="30"/>
                  <a:pt x="0" y="0"/>
                </a:cubicBezTo>
              </a:path>
            </a:pathLst>
          </a:custGeom>
          <a:noFill/>
          <a:ln w="6350" cap="flat" cmpd="sng">
            <a:solidFill>
              <a:schemeClr val="bg1">
                <a:lumMod val="50000"/>
              </a:schemeClr>
            </a:solidFill>
            <a:prstDash val="solid"/>
            <a:round/>
            <a:head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Oval 20"/>
          <p:cNvSpPr>
            <a:spLocks noChangeArrowheads="1"/>
          </p:cNvSpPr>
          <p:nvPr/>
        </p:nvSpPr>
        <p:spPr bwMode="auto">
          <a:xfrm>
            <a:off x="4759323" y="3784888"/>
            <a:ext cx="406400" cy="408113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bg1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" name="Oval 21"/>
          <p:cNvSpPr>
            <a:spLocks noChangeArrowheads="1"/>
          </p:cNvSpPr>
          <p:nvPr/>
        </p:nvSpPr>
        <p:spPr bwMode="auto">
          <a:xfrm>
            <a:off x="5719763" y="3784888"/>
            <a:ext cx="407987" cy="408113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bg1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" name="Oval 22"/>
          <p:cNvSpPr>
            <a:spLocks noChangeArrowheads="1"/>
          </p:cNvSpPr>
          <p:nvPr/>
        </p:nvSpPr>
        <p:spPr bwMode="auto">
          <a:xfrm>
            <a:off x="6751636" y="3784888"/>
            <a:ext cx="406400" cy="408113"/>
          </a:xfrm>
          <a:prstGeom prst="ellipse">
            <a:avLst/>
          </a:prstGeom>
          <a:solidFill>
            <a:schemeClr val="accent2">
              <a:lumMod val="90000"/>
            </a:schemeClr>
          </a:solidFill>
          <a:ln w="6350">
            <a:solidFill>
              <a:schemeClr val="bg1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Oval 23"/>
          <p:cNvSpPr>
            <a:spLocks noChangeArrowheads="1"/>
          </p:cNvSpPr>
          <p:nvPr/>
        </p:nvSpPr>
        <p:spPr bwMode="auto">
          <a:xfrm>
            <a:off x="7783511" y="3784888"/>
            <a:ext cx="406400" cy="408113"/>
          </a:xfrm>
          <a:prstGeom prst="ellipse">
            <a:avLst/>
          </a:prstGeom>
          <a:solidFill>
            <a:schemeClr val="accent1">
              <a:lumMod val="90000"/>
            </a:schemeClr>
          </a:solidFill>
          <a:ln w="6350">
            <a:solidFill>
              <a:schemeClr val="bg1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Rectangle 39"/>
          <p:cNvSpPr>
            <a:spLocks noChangeArrowheads="1"/>
          </p:cNvSpPr>
          <p:nvPr/>
        </p:nvSpPr>
        <p:spPr bwMode="auto">
          <a:xfrm>
            <a:off x="4567236" y="2258829"/>
            <a:ext cx="3960812" cy="1255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zh-CN" altLang="en-US" sz="1200" dirty="0">
                <a:solidFill>
                  <a:schemeClr val="accent1">
                    <a:lumMod val="90000"/>
                  </a:schemeClr>
                </a:solidFill>
              </a:rPr>
              <a:t>WHAT MAKES US</a:t>
            </a:r>
            <a:r>
              <a:rPr lang="zh-CN" altLang="en-US" sz="1200" b="1" dirty="0">
                <a:solidFill>
                  <a:schemeClr val="accent1">
                    <a:lumMod val="90000"/>
                  </a:schemeClr>
                </a:solidFill>
              </a:rPr>
              <a:t> DIFFERENT</a:t>
            </a:r>
            <a:r>
              <a:rPr lang="en-US" altLang="zh-CN" sz="1200" b="1" dirty="0">
                <a:solidFill>
                  <a:schemeClr val="accent1">
                    <a:lumMod val="90000"/>
                  </a:schemeClr>
                </a:solidFill>
              </a:rPr>
              <a:t> </a:t>
            </a:r>
            <a:r>
              <a:rPr lang="zh-CN" altLang="en-US" sz="1200" dirty="0">
                <a:solidFill>
                  <a:schemeClr val="accent1">
                    <a:lumMod val="90000"/>
                  </a:schemeClr>
                </a:solidFill>
              </a:rPr>
              <a:t>？</a:t>
            </a:r>
            <a:endParaRPr lang="zh-CN" altLang="zh-CN" sz="1200" dirty="0">
              <a:solidFill>
                <a:schemeClr val="accent1">
                  <a:lumMod val="90000"/>
                </a:schemeClr>
              </a:solidFill>
            </a:endParaRPr>
          </a:p>
          <a:p>
            <a:pPr>
              <a:lnSpc>
                <a:spcPct val="120000"/>
              </a:lnSpc>
              <a:buFont typeface="Arial" panose="020B0604020202090204" pitchFamily="34" charset="0"/>
              <a:buNone/>
            </a:pPr>
            <a:endParaRPr lang="zh-CN" altLang="zh-CN" sz="8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Rectangle 40"/>
          <p:cNvSpPr>
            <a:spLocks noChangeArrowheads="1"/>
          </p:cNvSpPr>
          <p:nvPr/>
        </p:nvSpPr>
        <p:spPr bwMode="auto">
          <a:xfrm>
            <a:off x="4578350" y="4632875"/>
            <a:ext cx="3957636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Rectangle 46"/>
          <p:cNvSpPr>
            <a:spLocks noChangeArrowheads="1"/>
          </p:cNvSpPr>
          <p:nvPr/>
        </p:nvSpPr>
        <p:spPr bwMode="auto">
          <a:xfrm>
            <a:off x="4513261" y="4304161"/>
            <a:ext cx="898525" cy="214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panose="020B0604020202090204" pitchFamily="34" charset="0"/>
              <a:buNone/>
            </a:pPr>
            <a:r>
              <a:rPr lang="en-US" altLang="zh-CN" sz="8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Management </a:t>
            </a:r>
          </a:p>
        </p:txBody>
      </p:sp>
      <p:sp>
        <p:nvSpPr>
          <p:cNvPr id="25" name="Rectangle 47"/>
          <p:cNvSpPr>
            <a:spLocks noChangeArrowheads="1"/>
          </p:cNvSpPr>
          <p:nvPr/>
        </p:nvSpPr>
        <p:spPr bwMode="auto">
          <a:xfrm>
            <a:off x="5591174" y="4304161"/>
            <a:ext cx="665162" cy="214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panose="020B0604020202090204" pitchFamily="34" charset="0"/>
              <a:buNone/>
            </a:pPr>
            <a:r>
              <a:rPr lang="en-US" altLang="zh-CN" sz="8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Message</a:t>
            </a:r>
          </a:p>
        </p:txBody>
      </p:sp>
      <p:sp>
        <p:nvSpPr>
          <p:cNvPr id="26" name="Rectangle 48"/>
          <p:cNvSpPr>
            <a:spLocks noChangeArrowheads="1"/>
          </p:cNvSpPr>
          <p:nvPr/>
        </p:nvSpPr>
        <p:spPr bwMode="auto">
          <a:xfrm>
            <a:off x="6638130" y="4304161"/>
            <a:ext cx="633413" cy="214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panose="020B0604020202090204" pitchFamily="34" charset="0"/>
              <a:buNone/>
            </a:pPr>
            <a:r>
              <a:rPr lang="en-US" altLang="zh-CN" sz="8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Creative </a:t>
            </a:r>
          </a:p>
        </p:txBody>
      </p:sp>
      <p:sp>
        <p:nvSpPr>
          <p:cNvPr id="27" name="Rectangle 49"/>
          <p:cNvSpPr>
            <a:spLocks noChangeArrowheads="1"/>
          </p:cNvSpPr>
          <p:nvPr/>
        </p:nvSpPr>
        <p:spPr bwMode="auto">
          <a:xfrm>
            <a:off x="7627936" y="4304161"/>
            <a:ext cx="717550" cy="214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panose="020B0604020202090204" pitchFamily="34" charset="0"/>
              <a:buNone/>
            </a:pPr>
            <a:r>
              <a:rPr lang="en-US" altLang="zh-CN" sz="8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Marketing</a:t>
            </a:r>
          </a:p>
        </p:txBody>
      </p:sp>
      <p:sp>
        <p:nvSpPr>
          <p:cNvPr id="28" name="Rectangle 50"/>
          <p:cNvSpPr>
            <a:spLocks noChangeArrowheads="1"/>
          </p:cNvSpPr>
          <p:nvPr/>
        </p:nvSpPr>
        <p:spPr bwMode="auto">
          <a:xfrm>
            <a:off x="2295527" y="3907163"/>
            <a:ext cx="1109663" cy="274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panose="020B0604020202090204" pitchFamily="34" charset="0"/>
              <a:buNone/>
            </a:pPr>
            <a:r>
              <a:rPr lang="zh-CN" altLang="en-US" sz="1200" b="1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01</a:t>
            </a:r>
            <a:r>
              <a:rPr lang="zh-CN" altLang="en-US" sz="800" b="1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8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Management </a:t>
            </a:r>
            <a:endParaRPr lang="zh-CN" altLang="en-US" sz="80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Rectangle 51"/>
          <p:cNvSpPr>
            <a:spLocks noChangeArrowheads="1"/>
          </p:cNvSpPr>
          <p:nvPr/>
        </p:nvSpPr>
        <p:spPr bwMode="auto">
          <a:xfrm>
            <a:off x="2295527" y="4237465"/>
            <a:ext cx="892175" cy="274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panose="020B0604020202090204" pitchFamily="34" charset="0"/>
              <a:buNone/>
            </a:pPr>
            <a:r>
              <a:rPr lang="zh-CN" altLang="en-US" sz="1200" b="1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02</a:t>
            </a:r>
            <a:r>
              <a:rPr lang="zh-CN" altLang="en-US" sz="800" b="1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8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Message </a:t>
            </a:r>
          </a:p>
        </p:txBody>
      </p:sp>
      <p:sp>
        <p:nvSpPr>
          <p:cNvPr id="30" name="Rectangle 52"/>
          <p:cNvSpPr>
            <a:spLocks noChangeArrowheads="1"/>
          </p:cNvSpPr>
          <p:nvPr/>
        </p:nvSpPr>
        <p:spPr bwMode="auto">
          <a:xfrm>
            <a:off x="2295525" y="4605879"/>
            <a:ext cx="857250" cy="274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panose="020B0604020202090204" pitchFamily="34" charset="0"/>
              <a:buNone/>
            </a:pPr>
            <a:r>
              <a:rPr lang="zh-CN" altLang="en-US" sz="1200" b="1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03</a:t>
            </a:r>
            <a:r>
              <a:rPr lang="zh-CN" altLang="en-US" sz="800" b="1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8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Creative </a:t>
            </a:r>
          </a:p>
        </p:txBody>
      </p:sp>
      <p:sp>
        <p:nvSpPr>
          <p:cNvPr id="31" name="Rectangle 53"/>
          <p:cNvSpPr>
            <a:spLocks noChangeArrowheads="1"/>
          </p:cNvSpPr>
          <p:nvPr/>
        </p:nvSpPr>
        <p:spPr bwMode="auto">
          <a:xfrm>
            <a:off x="2295527" y="4993348"/>
            <a:ext cx="930275" cy="274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panose="020B0604020202090204" pitchFamily="34" charset="0"/>
              <a:buNone/>
            </a:pP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04</a:t>
            </a:r>
            <a:r>
              <a:rPr lang="en-US" altLang="zh-CN" sz="800" b="1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8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Marketing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7884368" y="3897197"/>
            <a:ext cx="209202" cy="176476"/>
            <a:chOff x="11055351" y="-214312"/>
            <a:chExt cx="284163" cy="239712"/>
          </a:xfrm>
        </p:grpSpPr>
        <p:sp>
          <p:nvSpPr>
            <p:cNvPr id="33" name="Freeform 6"/>
            <p:cNvSpPr/>
            <p:nvPr/>
          </p:nvSpPr>
          <p:spPr bwMode="auto">
            <a:xfrm>
              <a:off x="11055351" y="-214312"/>
              <a:ext cx="254000" cy="157163"/>
            </a:xfrm>
            <a:custGeom>
              <a:avLst/>
              <a:gdLst>
                <a:gd name="T0" fmla="*/ 68 w 68"/>
                <a:gd name="T1" fmla="*/ 18 h 42"/>
                <a:gd name="T2" fmla="*/ 68 w 68"/>
                <a:gd name="T3" fmla="*/ 10 h 42"/>
                <a:gd name="T4" fmla="*/ 66 w 68"/>
                <a:gd name="T5" fmla="*/ 8 h 42"/>
                <a:gd name="T6" fmla="*/ 30 w 68"/>
                <a:gd name="T7" fmla="*/ 8 h 42"/>
                <a:gd name="T8" fmla="*/ 26 w 68"/>
                <a:gd name="T9" fmla="*/ 2 h 42"/>
                <a:gd name="T10" fmla="*/ 24 w 68"/>
                <a:gd name="T11" fmla="*/ 0 h 42"/>
                <a:gd name="T12" fmla="*/ 5 w 68"/>
                <a:gd name="T13" fmla="*/ 0 h 42"/>
                <a:gd name="T14" fmla="*/ 2 w 68"/>
                <a:gd name="T15" fmla="*/ 2 h 42"/>
                <a:gd name="T16" fmla="*/ 0 w 68"/>
                <a:gd name="T17" fmla="*/ 11 h 42"/>
                <a:gd name="T18" fmla="*/ 0 w 68"/>
                <a:gd name="T19" fmla="*/ 18 h 42"/>
                <a:gd name="T20" fmla="*/ 0 w 68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42">
                  <a:moveTo>
                    <a:pt x="68" y="18"/>
                  </a:moveTo>
                  <a:cubicBezTo>
                    <a:pt x="68" y="10"/>
                    <a:pt x="68" y="10"/>
                    <a:pt x="68" y="10"/>
                  </a:cubicBezTo>
                  <a:cubicBezTo>
                    <a:pt x="68" y="9"/>
                    <a:pt x="67" y="8"/>
                    <a:pt x="66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8" y="8"/>
                    <a:pt x="27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1"/>
                    <a:pt x="2" y="2"/>
                  </a:cubicBezTo>
                  <a:cubicBezTo>
                    <a:pt x="2" y="4"/>
                    <a:pt x="0" y="10"/>
                    <a:pt x="0" y="1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42"/>
                    <a:pt x="0" y="42"/>
                    <a:pt x="0" y="42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7"/>
            <p:cNvSpPr/>
            <p:nvPr/>
          </p:nvSpPr>
          <p:spPr bwMode="auto">
            <a:xfrm>
              <a:off x="11055351" y="-123825"/>
              <a:ext cx="284163" cy="149225"/>
            </a:xfrm>
            <a:custGeom>
              <a:avLst/>
              <a:gdLst>
                <a:gd name="T0" fmla="*/ 67 w 76"/>
                <a:gd name="T1" fmla="*/ 38 h 40"/>
                <a:gd name="T2" fmla="*/ 65 w 76"/>
                <a:gd name="T3" fmla="*/ 40 h 40"/>
                <a:gd name="T4" fmla="*/ 2 w 76"/>
                <a:gd name="T5" fmla="*/ 40 h 40"/>
                <a:gd name="T6" fmla="*/ 0 w 76"/>
                <a:gd name="T7" fmla="*/ 38 h 40"/>
                <a:gd name="T8" fmla="*/ 9 w 76"/>
                <a:gd name="T9" fmla="*/ 2 h 40"/>
                <a:gd name="T10" fmla="*/ 11 w 76"/>
                <a:gd name="T11" fmla="*/ 0 h 40"/>
                <a:gd name="T12" fmla="*/ 74 w 76"/>
                <a:gd name="T13" fmla="*/ 0 h 40"/>
                <a:gd name="T14" fmla="*/ 76 w 76"/>
                <a:gd name="T15" fmla="*/ 2 h 40"/>
                <a:gd name="T16" fmla="*/ 76 w 76"/>
                <a:gd name="T17" fmla="*/ 2 h 40"/>
                <a:gd name="T18" fmla="*/ 67 w 76"/>
                <a:gd name="T19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40">
                  <a:moveTo>
                    <a:pt x="67" y="38"/>
                  </a:moveTo>
                  <a:cubicBezTo>
                    <a:pt x="67" y="39"/>
                    <a:pt x="66" y="40"/>
                    <a:pt x="65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39"/>
                    <a:pt x="0" y="38"/>
                  </a:cubicBezTo>
                  <a:cubicBezTo>
                    <a:pt x="0" y="36"/>
                    <a:pt x="9" y="2"/>
                    <a:pt x="9" y="2"/>
                  </a:cubicBezTo>
                  <a:cubicBezTo>
                    <a:pt x="9" y="1"/>
                    <a:pt x="10" y="0"/>
                    <a:pt x="11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5" y="0"/>
                    <a:pt x="76" y="1"/>
                    <a:pt x="76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5"/>
                    <a:pt x="67" y="38"/>
                    <a:pt x="67" y="38"/>
                  </a:cubicBez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850234" y="3886946"/>
            <a:ext cx="209202" cy="204526"/>
            <a:chOff x="11055351" y="-2201863"/>
            <a:chExt cx="284163" cy="277813"/>
          </a:xfrm>
        </p:grpSpPr>
        <p:sp>
          <p:nvSpPr>
            <p:cNvPr id="36" name="Line 8"/>
            <p:cNvSpPr>
              <a:spLocks noChangeShapeType="1"/>
            </p:cNvSpPr>
            <p:nvPr/>
          </p:nvSpPr>
          <p:spPr bwMode="auto">
            <a:xfrm>
              <a:off x="11063288" y="-2119313"/>
              <a:ext cx="269875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9"/>
            <p:cNvSpPr/>
            <p:nvPr/>
          </p:nvSpPr>
          <p:spPr bwMode="auto">
            <a:xfrm>
              <a:off x="11201401" y="-2074863"/>
              <a:ext cx="63500" cy="104775"/>
            </a:xfrm>
            <a:custGeom>
              <a:avLst/>
              <a:gdLst>
                <a:gd name="T0" fmla="*/ 0 w 17"/>
                <a:gd name="T1" fmla="*/ 3 h 28"/>
                <a:gd name="T2" fmla="*/ 8 w 17"/>
                <a:gd name="T3" fmla="*/ 0 h 28"/>
                <a:gd name="T4" fmla="*/ 17 w 17"/>
                <a:gd name="T5" fmla="*/ 8 h 28"/>
                <a:gd name="T6" fmla="*/ 2 w 17"/>
                <a:gd name="T7" fmla="*/ 26 h 28"/>
                <a:gd name="T8" fmla="*/ 0 w 17"/>
                <a:gd name="T9" fmla="*/ 28 h 28"/>
                <a:gd name="T10" fmla="*/ 0 w 17"/>
                <a:gd name="T11" fmla="*/ 28 h 28"/>
                <a:gd name="T12" fmla="*/ 17 w 17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8">
                  <a:moveTo>
                    <a:pt x="0" y="3"/>
                  </a:moveTo>
                  <a:cubicBezTo>
                    <a:pt x="2" y="1"/>
                    <a:pt x="5" y="0"/>
                    <a:pt x="8" y="0"/>
                  </a:cubicBezTo>
                  <a:cubicBezTo>
                    <a:pt x="15" y="0"/>
                    <a:pt x="17" y="5"/>
                    <a:pt x="17" y="8"/>
                  </a:cubicBezTo>
                  <a:cubicBezTo>
                    <a:pt x="17" y="14"/>
                    <a:pt x="10" y="18"/>
                    <a:pt x="2" y="26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7" y="28"/>
                    <a:pt x="17" y="28"/>
                    <a:pt x="17" y="28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Line 10"/>
            <p:cNvSpPr>
              <a:spLocks noChangeShapeType="1"/>
            </p:cNvSpPr>
            <p:nvPr/>
          </p:nvSpPr>
          <p:spPr bwMode="auto">
            <a:xfrm>
              <a:off x="11152188" y="-2179638"/>
              <a:ext cx="90488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Line 11"/>
            <p:cNvSpPr>
              <a:spLocks noChangeShapeType="1"/>
            </p:cNvSpPr>
            <p:nvPr/>
          </p:nvSpPr>
          <p:spPr bwMode="auto">
            <a:xfrm flipV="1">
              <a:off x="11129963" y="-2201863"/>
              <a:ext cx="0" cy="4445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Line 12"/>
            <p:cNvSpPr>
              <a:spLocks noChangeShapeType="1"/>
            </p:cNvSpPr>
            <p:nvPr/>
          </p:nvSpPr>
          <p:spPr bwMode="auto">
            <a:xfrm flipV="1">
              <a:off x="11264901" y="-2201863"/>
              <a:ext cx="0" cy="4445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3"/>
            <p:cNvSpPr/>
            <p:nvPr/>
          </p:nvSpPr>
          <p:spPr bwMode="auto">
            <a:xfrm>
              <a:off x="11055351" y="-2179638"/>
              <a:ext cx="284163" cy="255588"/>
            </a:xfrm>
            <a:custGeom>
              <a:avLst/>
              <a:gdLst>
                <a:gd name="T0" fmla="*/ 14 w 76"/>
                <a:gd name="T1" fmla="*/ 0 h 68"/>
                <a:gd name="T2" fmla="*/ 2 w 76"/>
                <a:gd name="T3" fmla="*/ 0 h 68"/>
                <a:gd name="T4" fmla="*/ 0 w 76"/>
                <a:gd name="T5" fmla="*/ 2 h 68"/>
                <a:gd name="T6" fmla="*/ 0 w 76"/>
                <a:gd name="T7" fmla="*/ 66 h 68"/>
                <a:gd name="T8" fmla="*/ 2 w 76"/>
                <a:gd name="T9" fmla="*/ 68 h 68"/>
                <a:gd name="T10" fmla="*/ 74 w 76"/>
                <a:gd name="T11" fmla="*/ 68 h 68"/>
                <a:gd name="T12" fmla="*/ 76 w 76"/>
                <a:gd name="T13" fmla="*/ 66 h 68"/>
                <a:gd name="T14" fmla="*/ 76 w 76"/>
                <a:gd name="T15" fmla="*/ 2 h 68"/>
                <a:gd name="T16" fmla="*/ 74 w 76"/>
                <a:gd name="T17" fmla="*/ 0 h 68"/>
                <a:gd name="T18" fmla="*/ 62 w 76"/>
                <a:gd name="T1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68">
                  <a:moveTo>
                    <a:pt x="1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7"/>
                    <a:pt x="1" y="68"/>
                    <a:pt x="2" y="68"/>
                  </a:cubicBezTo>
                  <a:cubicBezTo>
                    <a:pt x="74" y="68"/>
                    <a:pt x="74" y="68"/>
                    <a:pt x="74" y="68"/>
                  </a:cubicBezTo>
                  <a:cubicBezTo>
                    <a:pt x="75" y="68"/>
                    <a:pt x="76" y="67"/>
                    <a:pt x="76" y="66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1"/>
                    <a:pt x="75" y="0"/>
                    <a:pt x="74" y="0"/>
                  </a:cubicBezTo>
                  <a:cubicBezTo>
                    <a:pt x="62" y="0"/>
                    <a:pt x="62" y="0"/>
                    <a:pt x="62" y="0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4"/>
            <p:cNvSpPr/>
            <p:nvPr/>
          </p:nvSpPr>
          <p:spPr bwMode="auto">
            <a:xfrm>
              <a:off x="11122026" y="-2074863"/>
              <a:ext cx="23813" cy="104775"/>
            </a:xfrm>
            <a:custGeom>
              <a:avLst/>
              <a:gdLst>
                <a:gd name="T0" fmla="*/ 0 w 15"/>
                <a:gd name="T1" fmla="*/ 10 h 66"/>
                <a:gd name="T2" fmla="*/ 15 w 15"/>
                <a:gd name="T3" fmla="*/ 0 h 66"/>
                <a:gd name="T4" fmla="*/ 15 w 15"/>
                <a:gd name="T5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66">
                  <a:moveTo>
                    <a:pt x="0" y="10"/>
                  </a:moveTo>
                  <a:lnTo>
                    <a:pt x="15" y="0"/>
                  </a:lnTo>
                  <a:lnTo>
                    <a:pt x="15" y="66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863181" y="3879082"/>
            <a:ext cx="198684" cy="209202"/>
            <a:chOff x="8355013" y="-2193925"/>
            <a:chExt cx="269875" cy="284163"/>
          </a:xfrm>
        </p:grpSpPr>
        <p:sp>
          <p:nvSpPr>
            <p:cNvPr id="44" name="Oval 20"/>
            <p:cNvSpPr>
              <a:spLocks noChangeArrowheads="1"/>
            </p:cNvSpPr>
            <p:nvPr/>
          </p:nvSpPr>
          <p:spPr bwMode="auto">
            <a:xfrm>
              <a:off x="8459788" y="-2105025"/>
              <a:ext cx="60325" cy="60325"/>
            </a:xfrm>
            <a:prstGeom prst="ellips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Oval 21"/>
            <p:cNvSpPr>
              <a:spLocks noChangeArrowheads="1"/>
            </p:cNvSpPr>
            <p:nvPr/>
          </p:nvSpPr>
          <p:spPr bwMode="auto">
            <a:xfrm>
              <a:off x="8528051" y="-1995488"/>
              <a:ext cx="17463" cy="19050"/>
            </a:xfrm>
            <a:prstGeom prst="ellips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2"/>
            <p:cNvSpPr/>
            <p:nvPr/>
          </p:nvSpPr>
          <p:spPr bwMode="auto">
            <a:xfrm>
              <a:off x="8355013" y="-2193925"/>
              <a:ext cx="269875" cy="284163"/>
            </a:xfrm>
            <a:custGeom>
              <a:avLst/>
              <a:gdLst>
                <a:gd name="T0" fmla="*/ 70 w 72"/>
                <a:gd name="T1" fmla="*/ 0 h 76"/>
                <a:gd name="T2" fmla="*/ 7 w 72"/>
                <a:gd name="T3" fmla="*/ 0 h 76"/>
                <a:gd name="T4" fmla="*/ 5 w 72"/>
                <a:gd name="T5" fmla="*/ 2 h 76"/>
                <a:gd name="T6" fmla="*/ 2 w 72"/>
                <a:gd name="T7" fmla="*/ 5 h 76"/>
                <a:gd name="T8" fmla="*/ 0 w 72"/>
                <a:gd name="T9" fmla="*/ 7 h 76"/>
                <a:gd name="T10" fmla="*/ 0 w 72"/>
                <a:gd name="T11" fmla="*/ 17 h 76"/>
                <a:gd name="T12" fmla="*/ 2 w 72"/>
                <a:gd name="T13" fmla="*/ 19 h 76"/>
                <a:gd name="T14" fmla="*/ 5 w 72"/>
                <a:gd name="T15" fmla="*/ 21 h 76"/>
                <a:gd name="T16" fmla="*/ 5 w 72"/>
                <a:gd name="T17" fmla="*/ 55 h 76"/>
                <a:gd name="T18" fmla="*/ 2 w 72"/>
                <a:gd name="T19" fmla="*/ 57 h 76"/>
                <a:gd name="T20" fmla="*/ 0 w 72"/>
                <a:gd name="T21" fmla="*/ 59 h 76"/>
                <a:gd name="T22" fmla="*/ 0 w 72"/>
                <a:gd name="T23" fmla="*/ 69 h 76"/>
                <a:gd name="T24" fmla="*/ 2 w 72"/>
                <a:gd name="T25" fmla="*/ 71 h 76"/>
                <a:gd name="T26" fmla="*/ 5 w 72"/>
                <a:gd name="T27" fmla="*/ 74 h 76"/>
                <a:gd name="T28" fmla="*/ 7 w 72"/>
                <a:gd name="T29" fmla="*/ 76 h 76"/>
                <a:gd name="T30" fmla="*/ 70 w 72"/>
                <a:gd name="T31" fmla="*/ 76 h 76"/>
                <a:gd name="T32" fmla="*/ 72 w 72"/>
                <a:gd name="T33" fmla="*/ 74 h 76"/>
                <a:gd name="T34" fmla="*/ 72 w 72"/>
                <a:gd name="T35" fmla="*/ 2 h 76"/>
                <a:gd name="T36" fmla="*/ 70 w 72"/>
                <a:gd name="T3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76">
                  <a:moveTo>
                    <a:pt x="7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5" y="4"/>
                    <a:pt x="4" y="5"/>
                    <a:pt x="2" y="5"/>
                  </a:cubicBezTo>
                  <a:cubicBezTo>
                    <a:pt x="1" y="5"/>
                    <a:pt x="0" y="6"/>
                    <a:pt x="0" y="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19"/>
                    <a:pt x="2" y="19"/>
                  </a:cubicBezTo>
                  <a:cubicBezTo>
                    <a:pt x="4" y="19"/>
                    <a:pt x="5" y="20"/>
                    <a:pt x="5" y="21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5" y="56"/>
                    <a:pt x="4" y="57"/>
                    <a:pt x="2" y="57"/>
                  </a:cubicBezTo>
                  <a:cubicBezTo>
                    <a:pt x="1" y="57"/>
                    <a:pt x="0" y="58"/>
                    <a:pt x="0" y="5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0"/>
                    <a:pt x="1" y="71"/>
                    <a:pt x="2" y="71"/>
                  </a:cubicBezTo>
                  <a:cubicBezTo>
                    <a:pt x="4" y="71"/>
                    <a:pt x="5" y="72"/>
                    <a:pt x="5" y="74"/>
                  </a:cubicBezTo>
                  <a:cubicBezTo>
                    <a:pt x="5" y="75"/>
                    <a:pt x="6" y="76"/>
                    <a:pt x="7" y="76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1" y="76"/>
                    <a:pt x="72" y="75"/>
                    <a:pt x="72" y="74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72" y="1"/>
                    <a:pt x="71" y="0"/>
                    <a:pt x="70" y="0"/>
                  </a:cubicBez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3"/>
            <p:cNvSpPr/>
            <p:nvPr/>
          </p:nvSpPr>
          <p:spPr bwMode="auto">
            <a:xfrm>
              <a:off x="8399463" y="-2165350"/>
              <a:ext cx="195263" cy="225425"/>
            </a:xfrm>
            <a:custGeom>
              <a:avLst/>
              <a:gdLst>
                <a:gd name="T0" fmla="*/ 52 w 52"/>
                <a:gd name="T1" fmla="*/ 58 h 60"/>
                <a:gd name="T2" fmla="*/ 50 w 52"/>
                <a:gd name="T3" fmla="*/ 60 h 60"/>
                <a:gd name="T4" fmla="*/ 2 w 52"/>
                <a:gd name="T5" fmla="*/ 60 h 60"/>
                <a:gd name="T6" fmla="*/ 0 w 52"/>
                <a:gd name="T7" fmla="*/ 58 h 60"/>
                <a:gd name="T8" fmla="*/ 0 w 52"/>
                <a:gd name="T9" fmla="*/ 2 h 60"/>
                <a:gd name="T10" fmla="*/ 2 w 52"/>
                <a:gd name="T11" fmla="*/ 0 h 60"/>
                <a:gd name="T12" fmla="*/ 50 w 52"/>
                <a:gd name="T13" fmla="*/ 0 h 60"/>
                <a:gd name="T14" fmla="*/ 52 w 52"/>
                <a:gd name="T15" fmla="*/ 2 h 60"/>
                <a:gd name="T16" fmla="*/ 52 w 52"/>
                <a:gd name="T17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60">
                  <a:moveTo>
                    <a:pt x="52" y="58"/>
                  </a:moveTo>
                  <a:cubicBezTo>
                    <a:pt x="52" y="59"/>
                    <a:pt x="51" y="60"/>
                    <a:pt x="50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1" y="60"/>
                    <a:pt x="0" y="59"/>
                    <a:pt x="0" y="5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0"/>
                    <a:pt x="52" y="1"/>
                    <a:pt x="52" y="2"/>
                  </a:cubicBezTo>
                  <a:lnTo>
                    <a:pt x="52" y="58"/>
                  </a:ln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Line 24"/>
            <p:cNvSpPr>
              <a:spLocks noChangeShapeType="1"/>
            </p:cNvSpPr>
            <p:nvPr/>
          </p:nvSpPr>
          <p:spPr bwMode="auto">
            <a:xfrm>
              <a:off x="8520113" y="-2089150"/>
              <a:ext cx="74613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Line 25"/>
            <p:cNvSpPr>
              <a:spLocks noChangeShapeType="1"/>
            </p:cNvSpPr>
            <p:nvPr/>
          </p:nvSpPr>
          <p:spPr bwMode="auto">
            <a:xfrm>
              <a:off x="8520113" y="-2058988"/>
              <a:ext cx="74613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5818570" y="3873823"/>
            <a:ext cx="210370" cy="209200"/>
            <a:chOff x="9974263" y="-2689225"/>
            <a:chExt cx="285750" cy="284163"/>
          </a:xfrm>
        </p:grpSpPr>
        <p:sp>
          <p:nvSpPr>
            <p:cNvPr id="51" name="Freeform 15"/>
            <p:cNvSpPr/>
            <p:nvPr/>
          </p:nvSpPr>
          <p:spPr bwMode="auto">
            <a:xfrm>
              <a:off x="9974263" y="-2581275"/>
              <a:ext cx="285750" cy="176213"/>
            </a:xfrm>
            <a:custGeom>
              <a:avLst/>
              <a:gdLst>
                <a:gd name="T0" fmla="*/ 180 w 180"/>
                <a:gd name="T1" fmla="*/ 0 h 111"/>
                <a:gd name="T2" fmla="*/ 180 w 180"/>
                <a:gd name="T3" fmla="*/ 111 h 111"/>
                <a:gd name="T4" fmla="*/ 0 w 180"/>
                <a:gd name="T5" fmla="*/ 111 h 111"/>
                <a:gd name="T6" fmla="*/ 0 w 180"/>
                <a:gd name="T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0" h="111">
                  <a:moveTo>
                    <a:pt x="180" y="0"/>
                  </a:moveTo>
                  <a:lnTo>
                    <a:pt x="180" y="111"/>
                  </a:lnTo>
                  <a:lnTo>
                    <a:pt x="0" y="111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16"/>
            <p:cNvSpPr/>
            <p:nvPr/>
          </p:nvSpPr>
          <p:spPr bwMode="auto">
            <a:xfrm>
              <a:off x="10020301" y="-2689225"/>
              <a:ext cx="195263" cy="127000"/>
            </a:xfrm>
            <a:custGeom>
              <a:avLst/>
              <a:gdLst>
                <a:gd name="T0" fmla="*/ 0 w 123"/>
                <a:gd name="T1" fmla="*/ 80 h 80"/>
                <a:gd name="T2" fmla="*/ 0 w 123"/>
                <a:gd name="T3" fmla="*/ 0 h 80"/>
                <a:gd name="T4" fmla="*/ 123 w 123"/>
                <a:gd name="T5" fmla="*/ 0 h 80"/>
                <a:gd name="T6" fmla="*/ 123 w 123"/>
                <a:gd name="T7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80">
                  <a:moveTo>
                    <a:pt x="0" y="80"/>
                  </a:moveTo>
                  <a:lnTo>
                    <a:pt x="0" y="0"/>
                  </a:lnTo>
                  <a:lnTo>
                    <a:pt x="123" y="0"/>
                  </a:lnTo>
                  <a:lnTo>
                    <a:pt x="123" y="80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7"/>
            <p:cNvSpPr/>
            <p:nvPr/>
          </p:nvSpPr>
          <p:spPr bwMode="auto">
            <a:xfrm>
              <a:off x="9974263" y="-2581275"/>
              <a:ext cx="285750" cy="87313"/>
            </a:xfrm>
            <a:custGeom>
              <a:avLst/>
              <a:gdLst>
                <a:gd name="T0" fmla="*/ 0 w 180"/>
                <a:gd name="T1" fmla="*/ 0 h 55"/>
                <a:gd name="T2" fmla="*/ 90 w 180"/>
                <a:gd name="T3" fmla="*/ 55 h 55"/>
                <a:gd name="T4" fmla="*/ 180 w 180"/>
                <a:gd name="T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0" h="55">
                  <a:moveTo>
                    <a:pt x="0" y="0"/>
                  </a:moveTo>
                  <a:lnTo>
                    <a:pt x="90" y="55"/>
                  </a:lnTo>
                  <a:lnTo>
                    <a:pt x="180" y="0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Line 29"/>
            <p:cNvSpPr>
              <a:spLocks noChangeShapeType="1"/>
            </p:cNvSpPr>
            <p:nvPr/>
          </p:nvSpPr>
          <p:spPr bwMode="auto">
            <a:xfrm>
              <a:off x="10215563" y="-2611438"/>
              <a:ext cx="44450" cy="30163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Line 30"/>
            <p:cNvSpPr>
              <a:spLocks noChangeShapeType="1"/>
            </p:cNvSpPr>
            <p:nvPr/>
          </p:nvSpPr>
          <p:spPr bwMode="auto">
            <a:xfrm flipH="1">
              <a:off x="9974263" y="-2611438"/>
              <a:ext cx="46038" cy="30163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Line 31"/>
            <p:cNvSpPr>
              <a:spLocks noChangeShapeType="1"/>
            </p:cNvSpPr>
            <p:nvPr/>
          </p:nvSpPr>
          <p:spPr bwMode="auto">
            <a:xfrm>
              <a:off x="10056813" y="-2644775"/>
              <a:ext cx="120650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Line 32"/>
            <p:cNvSpPr>
              <a:spLocks noChangeShapeType="1"/>
            </p:cNvSpPr>
            <p:nvPr/>
          </p:nvSpPr>
          <p:spPr bwMode="auto">
            <a:xfrm>
              <a:off x="10056813" y="-2614613"/>
              <a:ext cx="120650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Line 33"/>
            <p:cNvSpPr>
              <a:spLocks noChangeShapeType="1"/>
            </p:cNvSpPr>
            <p:nvPr/>
          </p:nvSpPr>
          <p:spPr bwMode="auto">
            <a:xfrm>
              <a:off x="10056813" y="-2584450"/>
              <a:ext cx="120650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Line 34"/>
            <p:cNvSpPr>
              <a:spLocks noChangeShapeType="1"/>
            </p:cNvSpPr>
            <p:nvPr/>
          </p:nvSpPr>
          <p:spPr bwMode="auto">
            <a:xfrm>
              <a:off x="10056813" y="-2554288"/>
              <a:ext cx="120650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4599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/>
          <p:cNvSpPr txBox="1">
            <a:spLocks noChangeArrowheads="1"/>
          </p:cNvSpPr>
          <p:nvPr/>
        </p:nvSpPr>
        <p:spPr bwMode="auto">
          <a:xfrm>
            <a:off x="3787174" y="1140682"/>
            <a:ext cx="15696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点击添加您标题内容</a:t>
            </a:r>
          </a:p>
        </p:txBody>
      </p:sp>
      <p:sp>
        <p:nvSpPr>
          <p:cNvPr id="3" name="文本框 6"/>
          <p:cNvSpPr txBox="1">
            <a:spLocks noChangeArrowheads="1"/>
          </p:cNvSpPr>
          <p:nvPr/>
        </p:nvSpPr>
        <p:spPr bwMode="auto">
          <a:xfrm>
            <a:off x="2466133" y="1355555"/>
            <a:ext cx="4373223" cy="439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 ipsum dolor sit amet, consectetur adipiscing elit. Donec luctus nibh sit amet sem vulputate venenatis bibendum orci pulvinar.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6015"/>
            <a:ext cx="9144000" cy="281025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36609" y="2085473"/>
            <a:ext cx="2696901" cy="3563697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sp>
        <p:nvSpPr>
          <p:cNvPr id="19" name="文本框 6"/>
          <p:cNvSpPr txBox="1">
            <a:spLocks noChangeArrowheads="1"/>
          </p:cNvSpPr>
          <p:nvPr/>
        </p:nvSpPr>
        <p:spPr bwMode="auto">
          <a:xfrm>
            <a:off x="790856" y="3008726"/>
            <a:ext cx="238840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 ipsum dolor sit amet, consectetur adipiscing elit. Donec luctus nibh sit amet sem vulputate venenatis bibendum orci pulvinar. </a:t>
            </a:r>
          </a:p>
        </p:txBody>
      </p:sp>
      <p:sp>
        <p:nvSpPr>
          <p:cNvPr id="20" name="文本框 6"/>
          <p:cNvSpPr txBox="1">
            <a:spLocks noChangeArrowheads="1"/>
          </p:cNvSpPr>
          <p:nvPr/>
        </p:nvSpPr>
        <p:spPr bwMode="auto">
          <a:xfrm>
            <a:off x="790856" y="3973039"/>
            <a:ext cx="238840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 ipsum dolor sit amet, consectetur adipiscing elit. Donec luctus nibh sit amet sem vulputate venenatis bibendum orci pulvinar. </a:t>
            </a:r>
          </a:p>
        </p:txBody>
      </p:sp>
      <p:sp>
        <p:nvSpPr>
          <p:cNvPr id="21" name="文本框 5"/>
          <p:cNvSpPr txBox="1">
            <a:spLocks noChangeArrowheads="1"/>
          </p:cNvSpPr>
          <p:nvPr/>
        </p:nvSpPr>
        <p:spPr bwMode="auto">
          <a:xfrm>
            <a:off x="739561" y="2678627"/>
            <a:ext cx="90281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论文总结</a:t>
            </a:r>
          </a:p>
        </p:txBody>
      </p:sp>
    </p:spTree>
    <p:extLst>
      <p:ext uri="{BB962C8B-B14F-4D97-AF65-F5344CB8AC3E}">
        <p14:creationId xmlns:p14="http://schemas.microsoft.com/office/powerpoint/2010/main" val="1050130355"/>
      </p:ext>
    </p:extLst>
  </p:cSld>
  <p:clrMapOvr>
    <a:masterClrMapping/>
  </p:clrMapOvr>
  <p:transition spd="slow">
    <p:push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/>
          <p:cNvSpPr txBox="1">
            <a:spLocks noChangeArrowheads="1"/>
          </p:cNvSpPr>
          <p:nvPr/>
        </p:nvSpPr>
        <p:spPr bwMode="auto">
          <a:xfrm>
            <a:off x="3787173" y="1140682"/>
            <a:ext cx="15696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点击添加您标题内容</a:t>
            </a:r>
          </a:p>
        </p:txBody>
      </p:sp>
      <p:sp>
        <p:nvSpPr>
          <p:cNvPr id="3" name="文本框 6"/>
          <p:cNvSpPr txBox="1">
            <a:spLocks noChangeArrowheads="1"/>
          </p:cNvSpPr>
          <p:nvPr/>
        </p:nvSpPr>
        <p:spPr bwMode="auto">
          <a:xfrm>
            <a:off x="2466133" y="1355555"/>
            <a:ext cx="4373223" cy="439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 ipsum dolor sit amet, consectetur adipiscing elit. Donec luctus nibh sit amet sem vulputate venenatis bibendum orci pulvinar. 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2763456"/>
            <a:ext cx="4572000" cy="133108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572000" y="2763456"/>
            <a:ext cx="4572000" cy="1331088"/>
          </a:xfrm>
          <a:prstGeom prst="rect">
            <a:avLst/>
          </a:prstGeom>
          <a:solidFill>
            <a:srgbClr val="9295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572000" y="2763456"/>
            <a:ext cx="1331088" cy="133108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31118" y="2983044"/>
            <a:ext cx="26333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>
                <a:solidFill>
                  <a:schemeClr val="bg1"/>
                </a:solidFill>
                <a:ea typeface="华文细黑" panose="02010600040101010101" pitchFamily="2" charset="-122"/>
              </a:rPr>
              <a:t>Donec luctus nibh sit amet sem vulputate venenatis bibendum orci pulvinar. </a:t>
            </a:r>
            <a:endParaRPr lang="zh-CN" altLang="en-US" sz="180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998541" y="3015157"/>
            <a:ext cx="26333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chemeClr val="bg1"/>
                </a:solidFill>
                <a:ea typeface="华文细黑" panose="02010600040101010101" pitchFamily="2" charset="-122"/>
              </a:rPr>
              <a:t>Donec luctus nibh sit amet sem vulputate venenatis bibendum orci pulvinar. </a:t>
            </a:r>
            <a:endParaRPr lang="zh-CN" altLang="en-US" sz="180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354912" y="4180061"/>
            <a:ext cx="961201" cy="376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亮点之处</a:t>
            </a:r>
            <a:endParaRPr lang="zh-CN" altLang="en-US" sz="2000" b="1">
              <a:solidFill>
                <a:srgbClr val="B28743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760414" y="4180061"/>
            <a:ext cx="961201" cy="376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>
                <a:solidFill>
                  <a:srgbClr val="92951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不足之处</a:t>
            </a:r>
            <a:endParaRPr lang="zh-CN" altLang="en-US" sz="2000" b="1">
              <a:solidFill>
                <a:srgbClr val="92951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07594" y="4202207"/>
            <a:ext cx="26333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>
                <a:solidFill>
                  <a:srgbClr val="B28743"/>
                </a:solidFill>
                <a:ea typeface="华文细黑" panose="02010600040101010101" pitchFamily="2" charset="-122"/>
              </a:rPr>
              <a:t>Donec luctus nibh sit amet sem vulputate venenatis bibendum orci pulvinar. </a:t>
            </a:r>
            <a:endParaRPr lang="zh-CN" altLang="en-US" sz="1800">
              <a:solidFill>
                <a:srgbClr val="B28743"/>
              </a:solidFill>
              <a:ea typeface="华文细黑" panose="02010600040101010101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175017" y="4234320"/>
            <a:ext cx="26333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rgbClr val="B28743"/>
                </a:solidFill>
                <a:ea typeface="华文细黑" panose="02010600040101010101" pitchFamily="2" charset="-122"/>
              </a:rPr>
              <a:t>Donec luctus nibh sit amet sem vulputate venenatis bibendum orci pulvinar. </a:t>
            </a:r>
            <a:endParaRPr lang="zh-CN" altLang="en-US" sz="1800">
              <a:solidFill>
                <a:srgbClr val="B28743"/>
              </a:solidFill>
              <a:ea typeface="华文细黑" panose="0201060004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40912" y="2763456"/>
            <a:ext cx="1331088" cy="1331088"/>
          </a:xfrm>
          <a:prstGeom prst="rect">
            <a:avLst/>
          </a:prstGeom>
          <a:solidFill>
            <a:srgbClr val="B28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651071" y="3056721"/>
            <a:ext cx="510770" cy="744558"/>
            <a:chOff x="2528976" y="2863358"/>
            <a:chExt cx="246811" cy="359779"/>
          </a:xfrm>
          <a:solidFill>
            <a:schemeClr val="bg1"/>
          </a:solidFill>
        </p:grpSpPr>
        <p:sp>
          <p:nvSpPr>
            <p:cNvPr id="32" name="AutoShape 113"/>
            <p:cNvSpPr/>
            <p:nvPr/>
          </p:nvSpPr>
          <p:spPr bwMode="auto">
            <a:xfrm>
              <a:off x="2528976" y="2863358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华文细黑" panose="02010600040101010101" pitchFamily="2" charset="-122"/>
                <a:sym typeface="Gill Sans" panose="020B0502020104020203" charset="0"/>
              </a:endParaRPr>
            </a:p>
          </p:txBody>
        </p:sp>
        <p:sp>
          <p:nvSpPr>
            <p:cNvPr id="33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华文细黑" panose="02010600040101010101" pitchFamily="2" charset="-122"/>
                <a:sym typeface="Gill Sans" panose="020B0502020104020203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941429" y="3169772"/>
            <a:ext cx="591773" cy="518456"/>
            <a:chOff x="1754188" y="3605213"/>
            <a:chExt cx="358775" cy="314325"/>
          </a:xfrm>
        </p:grpSpPr>
        <p:sp>
          <p:nvSpPr>
            <p:cNvPr id="36" name="AutoShape 103"/>
            <p:cNvSpPr/>
            <p:nvPr/>
          </p:nvSpPr>
          <p:spPr bwMode="auto">
            <a:xfrm>
              <a:off x="1811338" y="3660775"/>
              <a:ext cx="128587" cy="84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60" y="0"/>
                  </a:moveTo>
                  <a:cubicBezTo>
                    <a:pt x="9461" y="0"/>
                    <a:pt x="0" y="9233"/>
                    <a:pt x="0" y="20160"/>
                  </a:cubicBezTo>
                  <a:cubicBezTo>
                    <a:pt x="0" y="20954"/>
                    <a:pt x="420" y="21600"/>
                    <a:pt x="939" y="21600"/>
                  </a:cubicBezTo>
                  <a:cubicBezTo>
                    <a:pt x="1457" y="21600"/>
                    <a:pt x="1878" y="20954"/>
                    <a:pt x="1878" y="20160"/>
                  </a:cubicBezTo>
                  <a:cubicBezTo>
                    <a:pt x="1878" y="10956"/>
                    <a:pt x="10655" y="2880"/>
                    <a:pt x="20660" y="2880"/>
                  </a:cubicBezTo>
                  <a:cubicBezTo>
                    <a:pt x="21179" y="2880"/>
                    <a:pt x="21600" y="2234"/>
                    <a:pt x="21600" y="1440"/>
                  </a:cubicBezTo>
                  <a:cubicBezTo>
                    <a:pt x="21600" y="645"/>
                    <a:pt x="21179" y="0"/>
                    <a:pt x="20660" y="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华文细黑" panose="02010600040101010101" pitchFamily="2" charset="-122"/>
                <a:sym typeface="Gill Sans" panose="020B0502020104020203" charset="0"/>
              </a:endParaRPr>
            </a:p>
          </p:txBody>
        </p:sp>
        <p:sp>
          <p:nvSpPr>
            <p:cNvPr id="37" name="AutoShape 104"/>
            <p:cNvSpPr/>
            <p:nvPr/>
          </p:nvSpPr>
          <p:spPr bwMode="auto">
            <a:xfrm>
              <a:off x="1754188" y="3605213"/>
              <a:ext cx="358775" cy="3143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6971"/>
                  </a:moveTo>
                  <a:cubicBezTo>
                    <a:pt x="10181" y="16971"/>
                    <a:pt x="9546" y="16918"/>
                    <a:pt x="8912" y="16811"/>
                  </a:cubicBezTo>
                  <a:cubicBezTo>
                    <a:pt x="8847" y="16800"/>
                    <a:pt x="8781" y="16794"/>
                    <a:pt x="8716" y="16794"/>
                  </a:cubicBezTo>
                  <a:cubicBezTo>
                    <a:pt x="8315" y="16794"/>
                    <a:pt x="7931" y="16999"/>
                    <a:pt x="7673" y="17359"/>
                  </a:cubicBezTo>
                  <a:cubicBezTo>
                    <a:pt x="7384" y="17761"/>
                    <a:pt x="6563" y="18657"/>
                    <a:pt x="5591" y="19318"/>
                  </a:cubicBezTo>
                  <a:cubicBezTo>
                    <a:pt x="5854" y="18628"/>
                    <a:pt x="6060" y="17853"/>
                    <a:pt x="6074" y="17056"/>
                  </a:cubicBezTo>
                  <a:cubicBezTo>
                    <a:pt x="6078" y="17006"/>
                    <a:pt x="6080" y="16956"/>
                    <a:pt x="6080" y="16914"/>
                  </a:cubicBezTo>
                  <a:cubicBezTo>
                    <a:pt x="6080" y="16334"/>
                    <a:pt x="5796" y="15803"/>
                    <a:pt x="5344" y="15540"/>
                  </a:cubicBezTo>
                  <a:cubicBezTo>
                    <a:pt x="2843" y="14080"/>
                    <a:pt x="1349" y="11731"/>
                    <a:pt x="1349" y="9257"/>
                  </a:cubicBezTo>
                  <a:cubicBezTo>
                    <a:pt x="1349" y="5003"/>
                    <a:pt x="5588" y="1542"/>
                    <a:pt x="10800" y="1542"/>
                  </a:cubicBezTo>
                  <a:cubicBezTo>
                    <a:pt x="16011" y="1542"/>
                    <a:pt x="20249" y="5003"/>
                    <a:pt x="20249" y="9257"/>
                  </a:cubicBezTo>
                  <a:cubicBezTo>
                    <a:pt x="20249" y="13510"/>
                    <a:pt x="16011" y="16971"/>
                    <a:pt x="10800" y="16971"/>
                  </a:cubicBezTo>
                  <a:moveTo>
                    <a:pt x="10800" y="0"/>
                  </a:moveTo>
                  <a:cubicBezTo>
                    <a:pt x="4835" y="0"/>
                    <a:pt x="0" y="4144"/>
                    <a:pt x="0" y="9257"/>
                  </a:cubicBezTo>
                  <a:cubicBezTo>
                    <a:pt x="0" y="12440"/>
                    <a:pt x="1875" y="15248"/>
                    <a:pt x="4730" y="16914"/>
                  </a:cubicBezTo>
                  <a:cubicBezTo>
                    <a:pt x="4730" y="16935"/>
                    <a:pt x="4724" y="16949"/>
                    <a:pt x="4724" y="16971"/>
                  </a:cubicBezTo>
                  <a:cubicBezTo>
                    <a:pt x="4724" y="18354"/>
                    <a:pt x="3821" y="19843"/>
                    <a:pt x="3423" y="20625"/>
                  </a:cubicBezTo>
                  <a:lnTo>
                    <a:pt x="3425" y="20625"/>
                  </a:lnTo>
                  <a:cubicBezTo>
                    <a:pt x="3393" y="20709"/>
                    <a:pt x="3374" y="20802"/>
                    <a:pt x="3374" y="20900"/>
                  </a:cubicBezTo>
                  <a:cubicBezTo>
                    <a:pt x="3374" y="21287"/>
                    <a:pt x="3648" y="21600"/>
                    <a:pt x="3986" y="21600"/>
                  </a:cubicBezTo>
                  <a:cubicBezTo>
                    <a:pt x="4049" y="21600"/>
                    <a:pt x="4161" y="21580"/>
                    <a:pt x="4158" y="21590"/>
                  </a:cubicBezTo>
                  <a:cubicBezTo>
                    <a:pt x="6268" y="21195"/>
                    <a:pt x="8255" y="18979"/>
                    <a:pt x="8716" y="18338"/>
                  </a:cubicBezTo>
                  <a:cubicBezTo>
                    <a:pt x="9391" y="18451"/>
                    <a:pt x="10086" y="18514"/>
                    <a:pt x="10800" y="18514"/>
                  </a:cubicBezTo>
                  <a:cubicBezTo>
                    <a:pt x="16764" y="18514"/>
                    <a:pt x="21600" y="14369"/>
                    <a:pt x="21600" y="9257"/>
                  </a:cubicBezTo>
                  <a:cubicBezTo>
                    <a:pt x="21600" y="4144"/>
                    <a:pt x="16764" y="0"/>
                    <a:pt x="10800" y="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华文细黑" panose="02010600040101010101" pitchFamily="2" charset="-122"/>
                <a:sym typeface="Gill Sans" panose="020B0502020104020203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93075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/>
          <p:cNvSpPr txBox="1">
            <a:spLocks noChangeArrowheads="1"/>
          </p:cNvSpPr>
          <p:nvPr/>
        </p:nvSpPr>
        <p:spPr bwMode="auto">
          <a:xfrm>
            <a:off x="3787172" y="1140682"/>
            <a:ext cx="15696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点击添加您标题内容</a:t>
            </a:r>
          </a:p>
        </p:txBody>
      </p:sp>
      <p:sp>
        <p:nvSpPr>
          <p:cNvPr id="3" name="文本框 6"/>
          <p:cNvSpPr txBox="1">
            <a:spLocks noChangeArrowheads="1"/>
          </p:cNvSpPr>
          <p:nvPr/>
        </p:nvSpPr>
        <p:spPr bwMode="auto">
          <a:xfrm>
            <a:off x="2466133" y="1355555"/>
            <a:ext cx="4373223" cy="439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 ipsum dolor sit amet, consectetur adipiscing elit. Donec luctus nibh sit amet sem vulputate venenatis bibendum orci pulvinar. 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257536" y="1793654"/>
            <a:ext cx="628926" cy="89203"/>
            <a:chOff x="4064994" y="3738475"/>
            <a:chExt cx="987048" cy="139997"/>
          </a:xfrm>
        </p:grpSpPr>
        <p:sp>
          <p:nvSpPr>
            <p:cNvPr id="5" name="椭圆 4"/>
            <p:cNvSpPr/>
            <p:nvPr/>
          </p:nvSpPr>
          <p:spPr>
            <a:xfrm>
              <a:off x="4064994" y="3738475"/>
              <a:ext cx="139997" cy="13999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4276757" y="3738475"/>
              <a:ext cx="139997" cy="139997"/>
            </a:xfrm>
            <a:prstGeom prst="ellipse">
              <a:avLst/>
            </a:prstGeom>
            <a:solidFill>
              <a:srgbClr val="FEC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4488520" y="3738475"/>
              <a:ext cx="139997" cy="139997"/>
            </a:xfrm>
            <a:prstGeom prst="ellipse">
              <a:avLst/>
            </a:prstGeom>
            <a:solidFill>
              <a:srgbClr val="B28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4700283" y="3738475"/>
              <a:ext cx="139997" cy="139997"/>
            </a:xfrm>
            <a:prstGeom prst="ellipse">
              <a:avLst/>
            </a:prstGeom>
            <a:solidFill>
              <a:srgbClr val="21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4912045" y="3738475"/>
              <a:ext cx="139997" cy="139997"/>
            </a:xfrm>
            <a:prstGeom prst="ellipse">
              <a:avLst/>
            </a:prstGeom>
            <a:solidFill>
              <a:srgbClr val="0C6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1" y="2601922"/>
            <a:ext cx="2921462" cy="194715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111890" y="2601923"/>
            <a:ext cx="2945025" cy="19542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143212" y="3141788"/>
            <a:ext cx="2882378" cy="1279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prstClr val="white"/>
                </a:solidFill>
                <a:ea typeface="微软雅黑"/>
                <a:cs typeface="Arial" panose="020B0604020202090204" pitchFamily="34" charset="0"/>
              </a:rPr>
              <a:t>Aenean massa. Cum sociis natoque penatibus et magnis dis parturient montes, nascetur ridiculus mus. Donec quam felis. Aenean massa. Aenean massa. Cum sociis natoque penatibus et magnis dis parturient montes</a:t>
            </a:r>
          </a:p>
        </p:txBody>
      </p:sp>
      <p:sp>
        <p:nvSpPr>
          <p:cNvPr id="13" name="矩形 12"/>
          <p:cNvSpPr/>
          <p:nvPr/>
        </p:nvSpPr>
        <p:spPr>
          <a:xfrm>
            <a:off x="6914987" y="284831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>
                <a:solidFill>
                  <a:prstClr val="white"/>
                </a:solidFill>
                <a:latin typeface="方正兰亭黑_GBK"/>
                <a:ea typeface="方正兰亭黑_GBK"/>
              </a:rPr>
              <a:t>选题的背景</a:t>
            </a:r>
            <a:endParaRPr lang="zh-CN" altLang="en-US">
              <a:solidFill>
                <a:prstClr val="white"/>
              </a:solidFill>
              <a:ea typeface="微软雅黑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40" r="-18"/>
          <a:stretch>
            <a:fillRect/>
          </a:stretch>
        </p:blipFill>
        <p:spPr>
          <a:xfrm>
            <a:off x="3105473" y="2601922"/>
            <a:ext cx="2918872" cy="194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12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/>
          <p:cNvSpPr txBox="1">
            <a:spLocks noChangeArrowheads="1"/>
          </p:cNvSpPr>
          <p:nvPr/>
        </p:nvSpPr>
        <p:spPr bwMode="auto">
          <a:xfrm>
            <a:off x="3787172" y="1140682"/>
            <a:ext cx="15696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点击添加您标题内容</a:t>
            </a:r>
          </a:p>
        </p:txBody>
      </p:sp>
      <p:sp>
        <p:nvSpPr>
          <p:cNvPr id="3" name="文本框 6"/>
          <p:cNvSpPr txBox="1">
            <a:spLocks noChangeArrowheads="1"/>
          </p:cNvSpPr>
          <p:nvPr/>
        </p:nvSpPr>
        <p:spPr bwMode="auto">
          <a:xfrm>
            <a:off x="2466133" y="1355555"/>
            <a:ext cx="4373223" cy="439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 ipsum dolor sit amet, consectetur adipiscing elit. Donec luctus nibh sit amet sem vulputate venenatis bibendum orci pulvinar. 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257536" y="1793654"/>
            <a:ext cx="628926" cy="89203"/>
            <a:chOff x="4064994" y="3738475"/>
            <a:chExt cx="987048" cy="139997"/>
          </a:xfrm>
        </p:grpSpPr>
        <p:sp>
          <p:nvSpPr>
            <p:cNvPr id="5" name="椭圆 4"/>
            <p:cNvSpPr/>
            <p:nvPr/>
          </p:nvSpPr>
          <p:spPr>
            <a:xfrm>
              <a:off x="4064994" y="3738475"/>
              <a:ext cx="139997" cy="13999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4276757" y="3738475"/>
              <a:ext cx="139997" cy="139997"/>
            </a:xfrm>
            <a:prstGeom prst="ellipse">
              <a:avLst/>
            </a:prstGeom>
            <a:solidFill>
              <a:srgbClr val="FEC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4488520" y="3738475"/>
              <a:ext cx="139997" cy="139997"/>
            </a:xfrm>
            <a:prstGeom prst="ellipse">
              <a:avLst/>
            </a:prstGeom>
            <a:solidFill>
              <a:srgbClr val="B28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4700283" y="3738475"/>
              <a:ext cx="139997" cy="139997"/>
            </a:xfrm>
            <a:prstGeom prst="ellipse">
              <a:avLst/>
            </a:prstGeom>
            <a:solidFill>
              <a:srgbClr val="21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4912045" y="3738475"/>
              <a:ext cx="139997" cy="139997"/>
            </a:xfrm>
            <a:prstGeom prst="ellipse">
              <a:avLst/>
            </a:prstGeom>
            <a:solidFill>
              <a:srgbClr val="0C6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</p:grpSp>
      <p:sp>
        <p:nvSpPr>
          <p:cNvPr id="10" name="圆角矩形 34"/>
          <p:cNvSpPr/>
          <p:nvPr/>
        </p:nvSpPr>
        <p:spPr>
          <a:xfrm>
            <a:off x="2843420" y="2507179"/>
            <a:ext cx="3457157" cy="1146383"/>
          </a:xfrm>
          <a:prstGeom prst="roundRect">
            <a:avLst>
              <a:gd name="adj" fmla="val 17501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7"/>
          <p:cNvSpPr/>
          <p:nvPr/>
        </p:nvSpPr>
        <p:spPr>
          <a:xfrm>
            <a:off x="1047830" y="2507180"/>
            <a:ext cx="1663836" cy="1146383"/>
          </a:xfrm>
          <a:prstGeom prst="round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000" b="-4000"/>
            </a:stretch>
          </a:blipFill>
          <a:ln>
            <a:solidFill>
              <a:schemeClr val="accent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圆角矩形 9"/>
          <p:cNvSpPr/>
          <p:nvPr/>
        </p:nvSpPr>
        <p:spPr>
          <a:xfrm>
            <a:off x="2818536" y="3746478"/>
            <a:ext cx="1663836" cy="1146383"/>
          </a:xfrm>
          <a:prstGeom prst="round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000" r="-2000"/>
            </a:stretch>
          </a:blipFill>
          <a:ln>
            <a:solidFill>
              <a:schemeClr val="accent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圆角矩形 11"/>
          <p:cNvSpPr/>
          <p:nvPr/>
        </p:nvSpPr>
        <p:spPr>
          <a:xfrm>
            <a:off x="4611856" y="3746478"/>
            <a:ext cx="1663836" cy="1146383"/>
          </a:xfrm>
          <a:prstGeom prst="round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000" r="-2000"/>
            </a:stretch>
          </a:blipFill>
          <a:ln>
            <a:solidFill>
              <a:schemeClr val="accent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圆角矩形 13"/>
          <p:cNvSpPr/>
          <p:nvPr/>
        </p:nvSpPr>
        <p:spPr>
          <a:xfrm>
            <a:off x="1047830" y="3746478"/>
            <a:ext cx="1663836" cy="1146383"/>
          </a:xfrm>
          <a:prstGeom prst="roundRect">
            <a:avLst>
              <a:gd name="adj" fmla="val 17501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176" y="2507179"/>
            <a:ext cx="1663836" cy="1146383"/>
          </a:xfrm>
          <a:prstGeom prst="round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圆角矩形 45"/>
          <p:cNvSpPr/>
          <p:nvPr/>
        </p:nvSpPr>
        <p:spPr>
          <a:xfrm>
            <a:off x="6405176" y="3746478"/>
            <a:ext cx="1663836" cy="1146383"/>
          </a:xfrm>
          <a:prstGeom prst="roundRect">
            <a:avLst>
              <a:gd name="adj" fmla="val 17501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103228" y="2834399"/>
            <a:ext cx="2714099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>
                <a:solidFill>
                  <a:schemeClr val="bg1"/>
                </a:solidFill>
                <a:ea typeface="微软雅黑"/>
                <a:cs typeface="Arial" panose="020B0604020202090204" pitchFamily="34" charset="0"/>
              </a:rPr>
              <a:t>Cum sociis natoque penatibus et magnis dis parturient montes, nascetur ridiculus mus. </a:t>
            </a:r>
            <a:endParaRPr lang="zh-CN" altLang="en-US">
              <a:solidFill>
                <a:schemeClr val="bg1"/>
              </a:solidFill>
              <a:ea typeface="微软雅黑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103227" y="2612173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方正兰亭黑_GBK"/>
                <a:ea typeface="方正兰亭黑_GBK"/>
              </a:rPr>
              <a:t>研究成果展示</a:t>
            </a:r>
            <a:endParaRPr lang="zh-CN" altLang="en-US" sz="1100">
              <a:solidFill>
                <a:schemeClr val="bg1"/>
              </a:solidFill>
              <a:ea typeface="微软雅黑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156018" y="4073406"/>
            <a:ext cx="1533034" cy="819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50">
                <a:solidFill>
                  <a:schemeClr val="bg1"/>
                </a:solidFill>
                <a:ea typeface="微软雅黑"/>
                <a:cs typeface="Arial" panose="020B0604020202090204" pitchFamily="34" charset="0"/>
              </a:rPr>
              <a:t>Cum sociis natoque penatibus et magnis dis parturient montes</a:t>
            </a:r>
            <a:endParaRPr lang="zh-CN" altLang="en-US">
              <a:solidFill>
                <a:schemeClr val="bg1"/>
              </a:solidFill>
              <a:ea typeface="微软雅黑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284466" y="3869755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方正兰亭黑_GBK"/>
                <a:ea typeface="方正兰亭黑_GBK"/>
              </a:rPr>
              <a:t>研究成果展示</a:t>
            </a:r>
            <a:endParaRPr lang="zh-CN" altLang="en-US" sz="1100">
              <a:solidFill>
                <a:schemeClr val="bg1"/>
              </a:solidFill>
              <a:ea typeface="微软雅黑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474844" y="4073406"/>
            <a:ext cx="1533034" cy="819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50">
                <a:solidFill>
                  <a:schemeClr val="bg1"/>
                </a:solidFill>
                <a:ea typeface="微软雅黑"/>
                <a:cs typeface="Arial" panose="020B0604020202090204" pitchFamily="34" charset="0"/>
              </a:rPr>
              <a:t>Cum sociis natoque penatibus et magnis dis parturient montes</a:t>
            </a:r>
            <a:endParaRPr lang="zh-CN" altLang="en-US">
              <a:solidFill>
                <a:schemeClr val="bg1"/>
              </a:solidFill>
              <a:ea typeface="微软雅黑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610419" y="3851180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方正兰亭黑_GBK"/>
                <a:ea typeface="方正兰亭黑_GBK"/>
              </a:rPr>
              <a:t>研究成果展示</a:t>
            </a:r>
            <a:endParaRPr lang="zh-CN" altLang="en-US" sz="1100">
              <a:solidFill>
                <a:schemeClr val="bg1"/>
              </a:solidFill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810712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文本框 6"/>
          <p:cNvSpPr txBox="1">
            <a:spLocks noChangeArrowheads="1"/>
          </p:cNvSpPr>
          <p:nvPr/>
        </p:nvSpPr>
        <p:spPr bwMode="auto">
          <a:xfrm>
            <a:off x="2466133" y="1355555"/>
            <a:ext cx="4373223" cy="439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 ipsum dolor sit amet, consectetur adipiscing elit. Donec luctus nibh sit amet sem vulputate venenatis bibendum orci pulvinar. </a:t>
            </a:r>
          </a:p>
        </p:txBody>
      </p:sp>
      <p:grpSp>
        <p:nvGrpSpPr>
          <p:cNvPr id="111" name="组合 110"/>
          <p:cNvGrpSpPr/>
          <p:nvPr/>
        </p:nvGrpSpPr>
        <p:grpSpPr>
          <a:xfrm>
            <a:off x="4257536" y="1793654"/>
            <a:ext cx="628926" cy="89203"/>
            <a:chOff x="4064994" y="3738475"/>
            <a:chExt cx="987048" cy="139997"/>
          </a:xfrm>
        </p:grpSpPr>
        <p:sp>
          <p:nvSpPr>
            <p:cNvPr id="112" name="椭圆 111"/>
            <p:cNvSpPr/>
            <p:nvPr/>
          </p:nvSpPr>
          <p:spPr>
            <a:xfrm>
              <a:off x="4064994" y="3738475"/>
              <a:ext cx="139997" cy="13999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113" name="椭圆 112"/>
            <p:cNvSpPr/>
            <p:nvPr/>
          </p:nvSpPr>
          <p:spPr>
            <a:xfrm>
              <a:off x="4276757" y="3738475"/>
              <a:ext cx="139997" cy="139997"/>
            </a:xfrm>
            <a:prstGeom prst="ellipse">
              <a:avLst/>
            </a:prstGeom>
            <a:solidFill>
              <a:srgbClr val="FEC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4488520" y="3738475"/>
              <a:ext cx="139997" cy="139997"/>
            </a:xfrm>
            <a:prstGeom prst="ellipse">
              <a:avLst/>
            </a:prstGeom>
            <a:solidFill>
              <a:srgbClr val="B28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115" name="椭圆 114"/>
            <p:cNvSpPr/>
            <p:nvPr/>
          </p:nvSpPr>
          <p:spPr>
            <a:xfrm>
              <a:off x="4700283" y="3738475"/>
              <a:ext cx="139997" cy="139997"/>
            </a:xfrm>
            <a:prstGeom prst="ellipse">
              <a:avLst/>
            </a:prstGeom>
            <a:solidFill>
              <a:srgbClr val="21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4912045" y="3738475"/>
              <a:ext cx="139997" cy="139997"/>
            </a:xfrm>
            <a:prstGeom prst="ellipse">
              <a:avLst/>
            </a:prstGeom>
            <a:solidFill>
              <a:srgbClr val="0C6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</p:grpSp>
      <p:sp>
        <p:nvSpPr>
          <p:cNvPr id="150" name="文本框 5"/>
          <p:cNvSpPr txBox="1">
            <a:spLocks noChangeArrowheads="1"/>
          </p:cNvSpPr>
          <p:nvPr/>
        </p:nvSpPr>
        <p:spPr bwMode="auto">
          <a:xfrm>
            <a:off x="3787171" y="1140682"/>
            <a:ext cx="15696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点击添加您标题内容</a:t>
            </a:r>
          </a:p>
        </p:txBody>
      </p:sp>
      <p:sp>
        <p:nvSpPr>
          <p:cNvPr id="53" name="Oval 13"/>
          <p:cNvSpPr>
            <a:spLocks noChangeArrowheads="1"/>
          </p:cNvSpPr>
          <p:nvPr/>
        </p:nvSpPr>
        <p:spPr bwMode="auto">
          <a:xfrm>
            <a:off x="4857750" y="2600275"/>
            <a:ext cx="546100" cy="543093"/>
          </a:xfrm>
          <a:prstGeom prst="ellipse">
            <a:avLst/>
          </a:prstGeom>
          <a:solidFill>
            <a:schemeClr val="accent1">
              <a:lumMod val="90000"/>
            </a:schemeClr>
          </a:solidFill>
          <a:ln w="6350">
            <a:solidFill>
              <a:schemeClr val="bg1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Oval 17"/>
          <p:cNvSpPr>
            <a:spLocks noChangeArrowheads="1"/>
          </p:cNvSpPr>
          <p:nvPr/>
        </p:nvSpPr>
        <p:spPr bwMode="auto">
          <a:xfrm>
            <a:off x="4859338" y="3535600"/>
            <a:ext cx="546100" cy="543093"/>
          </a:xfrm>
          <a:prstGeom prst="ellipse">
            <a:avLst/>
          </a:prstGeom>
          <a:solidFill>
            <a:schemeClr val="accent2">
              <a:lumMod val="90000"/>
            </a:schemeClr>
          </a:solidFill>
          <a:ln w="6350">
            <a:solidFill>
              <a:schemeClr val="bg1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" name="Oval 22"/>
          <p:cNvSpPr>
            <a:spLocks noChangeArrowheads="1"/>
          </p:cNvSpPr>
          <p:nvPr/>
        </p:nvSpPr>
        <p:spPr bwMode="auto">
          <a:xfrm>
            <a:off x="4859338" y="4459810"/>
            <a:ext cx="546100" cy="543093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bg1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6" name="Rectangle 28"/>
          <p:cNvSpPr>
            <a:spLocks noChangeArrowheads="1"/>
          </p:cNvSpPr>
          <p:nvPr/>
        </p:nvSpPr>
        <p:spPr bwMode="auto">
          <a:xfrm>
            <a:off x="5564188" y="2612977"/>
            <a:ext cx="2951162" cy="519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panose="020B0604020202090204" pitchFamily="34" charset="0"/>
              <a:buNone/>
            </a:pPr>
            <a:r>
              <a:rPr lang="zh-CN" altLang="en-US" sz="1000" b="1">
                <a:solidFill>
                  <a:schemeClr val="bg1">
                    <a:lumMod val="50000"/>
                  </a:schemeClr>
                </a:solidFill>
              </a:rPr>
              <a:t>Head Title</a:t>
            </a:r>
          </a:p>
          <a:p>
            <a:pPr>
              <a:buFont typeface="Arial" panose="020B0604020202090204" pitchFamily="34" charset="0"/>
              <a:buNone/>
            </a:pPr>
            <a:r>
              <a:rPr lang="en-US" altLang="zh-CN" sz="80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7" name="Rectangle 29"/>
          <p:cNvSpPr>
            <a:spLocks noChangeArrowheads="1"/>
          </p:cNvSpPr>
          <p:nvPr/>
        </p:nvSpPr>
        <p:spPr bwMode="auto">
          <a:xfrm>
            <a:off x="5564188" y="3534011"/>
            <a:ext cx="2951162" cy="519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panose="020B0604020202090204" pitchFamily="34" charset="0"/>
              <a:buNone/>
            </a:pPr>
            <a:r>
              <a:rPr lang="zh-CN" altLang="en-US" sz="1000" b="1">
                <a:solidFill>
                  <a:schemeClr val="bg1">
                    <a:lumMod val="50000"/>
                  </a:schemeClr>
                </a:solidFill>
              </a:rPr>
              <a:t>Head Title</a:t>
            </a:r>
          </a:p>
          <a:p>
            <a:pPr>
              <a:buFont typeface="Arial" panose="020B0604020202090204" pitchFamily="34" charset="0"/>
              <a:buNone/>
            </a:pPr>
            <a:r>
              <a:rPr lang="en-US" altLang="zh-CN" sz="80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Rectangle 30"/>
          <p:cNvSpPr>
            <a:spLocks noChangeArrowheads="1"/>
          </p:cNvSpPr>
          <p:nvPr/>
        </p:nvSpPr>
        <p:spPr bwMode="auto">
          <a:xfrm>
            <a:off x="5564188" y="4467750"/>
            <a:ext cx="2951162" cy="519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panose="020B0604020202090204" pitchFamily="34" charset="0"/>
              <a:buNone/>
            </a:pPr>
            <a:r>
              <a:rPr lang="zh-CN" altLang="en-US" sz="1000" b="1">
                <a:solidFill>
                  <a:schemeClr val="bg1">
                    <a:lumMod val="50000"/>
                  </a:schemeClr>
                </a:solidFill>
              </a:rPr>
              <a:t>Head Title</a:t>
            </a:r>
          </a:p>
          <a:p>
            <a:pPr>
              <a:buFont typeface="Arial" panose="020B0604020202090204" pitchFamily="34" charset="0"/>
              <a:buNone/>
            </a:pPr>
            <a:r>
              <a:rPr lang="en-US" altLang="zh-CN" sz="80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9" name="Rectangle 12" descr="star_stareu_177855_11副本"/>
          <p:cNvSpPr>
            <a:spLocks noChangeArrowheads="1"/>
          </p:cNvSpPr>
          <p:nvPr/>
        </p:nvSpPr>
        <p:spPr bwMode="auto">
          <a:xfrm>
            <a:off x="611561" y="2226641"/>
            <a:ext cx="3574387" cy="3134012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0" name="组合 59"/>
          <p:cNvGrpSpPr/>
          <p:nvPr/>
        </p:nvGrpSpPr>
        <p:grpSpPr>
          <a:xfrm>
            <a:off x="5048769" y="3691599"/>
            <a:ext cx="170414" cy="231090"/>
            <a:chOff x="9774238" y="912813"/>
            <a:chExt cx="209551" cy="284163"/>
          </a:xfrm>
        </p:grpSpPr>
        <p:sp>
          <p:nvSpPr>
            <p:cNvPr id="61" name="Freeform 22"/>
            <p:cNvSpPr/>
            <p:nvPr/>
          </p:nvSpPr>
          <p:spPr bwMode="auto">
            <a:xfrm>
              <a:off x="9893301" y="912813"/>
              <a:ext cx="90488" cy="90488"/>
            </a:xfrm>
            <a:custGeom>
              <a:avLst/>
              <a:gdLst>
                <a:gd name="T0" fmla="*/ 57 w 57"/>
                <a:gd name="T1" fmla="*/ 57 h 57"/>
                <a:gd name="T2" fmla="*/ 0 w 57"/>
                <a:gd name="T3" fmla="*/ 0 h 57"/>
                <a:gd name="T4" fmla="*/ 0 w 57"/>
                <a:gd name="T5" fmla="*/ 57 h 57"/>
                <a:gd name="T6" fmla="*/ 57 w 57"/>
                <a:gd name="T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57">
                  <a:moveTo>
                    <a:pt x="57" y="57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57" y="57"/>
                  </a:lnTo>
                  <a:close/>
                </a:path>
              </a:pathLst>
            </a:custGeom>
            <a:noFill/>
            <a:ln w="12700" cap="rnd">
              <a:solidFill>
                <a:schemeClr val="bg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3"/>
            <p:cNvSpPr/>
            <p:nvPr/>
          </p:nvSpPr>
          <p:spPr bwMode="auto">
            <a:xfrm>
              <a:off x="9774238" y="912813"/>
              <a:ext cx="209550" cy="284163"/>
            </a:xfrm>
            <a:custGeom>
              <a:avLst/>
              <a:gdLst>
                <a:gd name="T0" fmla="*/ 75 w 132"/>
                <a:gd name="T1" fmla="*/ 0 h 179"/>
                <a:gd name="T2" fmla="*/ 0 w 132"/>
                <a:gd name="T3" fmla="*/ 0 h 179"/>
                <a:gd name="T4" fmla="*/ 0 w 132"/>
                <a:gd name="T5" fmla="*/ 179 h 179"/>
                <a:gd name="T6" fmla="*/ 132 w 132"/>
                <a:gd name="T7" fmla="*/ 179 h 179"/>
                <a:gd name="T8" fmla="*/ 132 w 132"/>
                <a:gd name="T9" fmla="*/ 57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79">
                  <a:moveTo>
                    <a:pt x="75" y="0"/>
                  </a:moveTo>
                  <a:lnTo>
                    <a:pt x="0" y="0"/>
                  </a:lnTo>
                  <a:lnTo>
                    <a:pt x="0" y="179"/>
                  </a:lnTo>
                  <a:lnTo>
                    <a:pt x="132" y="179"/>
                  </a:lnTo>
                  <a:lnTo>
                    <a:pt x="132" y="57"/>
                  </a:lnTo>
                </a:path>
              </a:pathLst>
            </a:custGeom>
            <a:noFill/>
            <a:ln w="12700" cap="rnd">
              <a:solidFill>
                <a:schemeClr val="bg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5017785" y="4615165"/>
            <a:ext cx="232380" cy="232380"/>
            <a:chOff x="11363326" y="-2538413"/>
            <a:chExt cx="285750" cy="285750"/>
          </a:xfrm>
        </p:grpSpPr>
        <p:sp>
          <p:nvSpPr>
            <p:cNvPr id="64" name="Oval 31"/>
            <p:cNvSpPr>
              <a:spLocks noChangeArrowheads="1"/>
            </p:cNvSpPr>
            <p:nvPr/>
          </p:nvSpPr>
          <p:spPr bwMode="auto">
            <a:xfrm>
              <a:off x="11423651" y="-2297113"/>
              <a:ext cx="150813" cy="44450"/>
            </a:xfrm>
            <a:prstGeom prst="ellipse">
              <a:avLst/>
            </a:prstGeom>
            <a:noFill/>
            <a:ln w="12700" cap="rnd">
              <a:solidFill>
                <a:schemeClr val="bg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Rectangle 32"/>
            <p:cNvSpPr>
              <a:spLocks noChangeArrowheads="1"/>
            </p:cNvSpPr>
            <p:nvPr/>
          </p:nvSpPr>
          <p:spPr bwMode="auto">
            <a:xfrm>
              <a:off x="11363326" y="-2538413"/>
              <a:ext cx="285750" cy="195263"/>
            </a:xfrm>
            <a:prstGeom prst="rect">
              <a:avLst/>
            </a:prstGeom>
            <a:noFill/>
            <a:ln w="12700" cap="rnd">
              <a:solidFill>
                <a:schemeClr val="bg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Line 33"/>
            <p:cNvSpPr>
              <a:spLocks noChangeShapeType="1"/>
            </p:cNvSpPr>
            <p:nvPr/>
          </p:nvSpPr>
          <p:spPr bwMode="auto">
            <a:xfrm>
              <a:off x="11401426" y="-2508250"/>
              <a:ext cx="209550" cy="0"/>
            </a:xfrm>
            <a:prstGeom prst="line">
              <a:avLst/>
            </a:prstGeom>
            <a:noFill/>
            <a:ln w="12700" cap="rnd">
              <a:solidFill>
                <a:schemeClr val="bg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Line 34"/>
            <p:cNvSpPr>
              <a:spLocks noChangeShapeType="1"/>
            </p:cNvSpPr>
            <p:nvPr/>
          </p:nvSpPr>
          <p:spPr bwMode="auto">
            <a:xfrm>
              <a:off x="11522076" y="-2447925"/>
              <a:ext cx="88900" cy="0"/>
            </a:xfrm>
            <a:prstGeom prst="line">
              <a:avLst/>
            </a:prstGeom>
            <a:noFill/>
            <a:ln w="12700" cap="rnd">
              <a:solidFill>
                <a:schemeClr val="bg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Line 35"/>
            <p:cNvSpPr>
              <a:spLocks noChangeShapeType="1"/>
            </p:cNvSpPr>
            <p:nvPr/>
          </p:nvSpPr>
          <p:spPr bwMode="auto">
            <a:xfrm>
              <a:off x="11522076" y="-2417763"/>
              <a:ext cx="88900" cy="0"/>
            </a:xfrm>
            <a:prstGeom prst="line">
              <a:avLst/>
            </a:prstGeom>
            <a:noFill/>
            <a:ln w="12700" cap="rnd">
              <a:solidFill>
                <a:schemeClr val="bg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Line 36"/>
            <p:cNvSpPr>
              <a:spLocks noChangeShapeType="1"/>
            </p:cNvSpPr>
            <p:nvPr/>
          </p:nvSpPr>
          <p:spPr bwMode="auto">
            <a:xfrm>
              <a:off x="11522076" y="-2387600"/>
              <a:ext cx="88900" cy="0"/>
            </a:xfrm>
            <a:prstGeom prst="line">
              <a:avLst/>
            </a:prstGeom>
            <a:noFill/>
            <a:ln w="12700" cap="rnd">
              <a:solidFill>
                <a:schemeClr val="bg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Line 37"/>
            <p:cNvSpPr>
              <a:spLocks noChangeShapeType="1"/>
            </p:cNvSpPr>
            <p:nvPr/>
          </p:nvSpPr>
          <p:spPr bwMode="auto">
            <a:xfrm flipV="1">
              <a:off x="11393488" y="-2409825"/>
              <a:ext cx="0" cy="30163"/>
            </a:xfrm>
            <a:prstGeom prst="line">
              <a:avLst/>
            </a:prstGeom>
            <a:noFill/>
            <a:ln w="12700" cap="rnd">
              <a:solidFill>
                <a:schemeClr val="bg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Line 38"/>
            <p:cNvSpPr>
              <a:spLocks noChangeShapeType="1"/>
            </p:cNvSpPr>
            <p:nvPr/>
          </p:nvSpPr>
          <p:spPr bwMode="auto">
            <a:xfrm flipV="1">
              <a:off x="11423651" y="-2439988"/>
              <a:ext cx="0" cy="60325"/>
            </a:xfrm>
            <a:prstGeom prst="line">
              <a:avLst/>
            </a:prstGeom>
            <a:noFill/>
            <a:ln w="12700" cap="rnd">
              <a:solidFill>
                <a:schemeClr val="bg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Line 39"/>
            <p:cNvSpPr>
              <a:spLocks noChangeShapeType="1"/>
            </p:cNvSpPr>
            <p:nvPr/>
          </p:nvSpPr>
          <p:spPr bwMode="auto">
            <a:xfrm flipV="1">
              <a:off x="11453813" y="-2470150"/>
              <a:ext cx="0" cy="90488"/>
            </a:xfrm>
            <a:prstGeom prst="line">
              <a:avLst/>
            </a:prstGeom>
            <a:noFill/>
            <a:ln w="12700" cap="rnd">
              <a:solidFill>
                <a:schemeClr val="bg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Line 40"/>
            <p:cNvSpPr>
              <a:spLocks noChangeShapeType="1"/>
            </p:cNvSpPr>
            <p:nvPr/>
          </p:nvSpPr>
          <p:spPr bwMode="auto">
            <a:xfrm flipV="1">
              <a:off x="11483976" y="-2439988"/>
              <a:ext cx="0" cy="60325"/>
            </a:xfrm>
            <a:prstGeom prst="line">
              <a:avLst/>
            </a:prstGeom>
            <a:noFill/>
            <a:ln w="12700" cap="rnd">
              <a:solidFill>
                <a:schemeClr val="bg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Line 41"/>
            <p:cNvSpPr>
              <a:spLocks noChangeShapeType="1"/>
            </p:cNvSpPr>
            <p:nvPr/>
          </p:nvSpPr>
          <p:spPr bwMode="auto">
            <a:xfrm flipV="1">
              <a:off x="11498263" y="-2335213"/>
              <a:ext cx="0" cy="60325"/>
            </a:xfrm>
            <a:prstGeom prst="line">
              <a:avLst/>
            </a:prstGeom>
            <a:noFill/>
            <a:ln w="12700" cap="rnd">
              <a:solidFill>
                <a:schemeClr val="bg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5016198" y="2767894"/>
            <a:ext cx="232380" cy="207852"/>
            <a:chOff x="7043738" y="-1533525"/>
            <a:chExt cx="285750" cy="255588"/>
          </a:xfrm>
        </p:grpSpPr>
        <p:sp>
          <p:nvSpPr>
            <p:cNvPr id="76" name="Freeform 42"/>
            <p:cNvSpPr/>
            <p:nvPr/>
          </p:nvSpPr>
          <p:spPr bwMode="auto">
            <a:xfrm>
              <a:off x="7043738" y="-1533525"/>
              <a:ext cx="285750" cy="255588"/>
            </a:xfrm>
            <a:custGeom>
              <a:avLst/>
              <a:gdLst>
                <a:gd name="T0" fmla="*/ 76 w 76"/>
                <a:gd name="T1" fmla="*/ 4 h 68"/>
                <a:gd name="T2" fmla="*/ 72 w 76"/>
                <a:gd name="T3" fmla="*/ 0 h 68"/>
                <a:gd name="T4" fmla="*/ 4 w 76"/>
                <a:gd name="T5" fmla="*/ 0 h 68"/>
                <a:gd name="T6" fmla="*/ 0 w 76"/>
                <a:gd name="T7" fmla="*/ 4 h 68"/>
                <a:gd name="T8" fmla="*/ 0 w 76"/>
                <a:gd name="T9" fmla="*/ 64 h 68"/>
                <a:gd name="T10" fmla="*/ 4 w 76"/>
                <a:gd name="T11" fmla="*/ 68 h 68"/>
                <a:gd name="T12" fmla="*/ 72 w 76"/>
                <a:gd name="T13" fmla="*/ 68 h 68"/>
                <a:gd name="T14" fmla="*/ 76 w 76"/>
                <a:gd name="T15" fmla="*/ 64 h 68"/>
                <a:gd name="T16" fmla="*/ 76 w 76"/>
                <a:gd name="T17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68">
                  <a:moveTo>
                    <a:pt x="76" y="4"/>
                  </a:moveTo>
                  <a:cubicBezTo>
                    <a:pt x="76" y="2"/>
                    <a:pt x="74" y="0"/>
                    <a:pt x="7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6"/>
                    <a:pt x="2" y="68"/>
                    <a:pt x="4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74" y="68"/>
                    <a:pt x="76" y="66"/>
                    <a:pt x="76" y="64"/>
                  </a:cubicBezTo>
                  <a:lnTo>
                    <a:pt x="76" y="4"/>
                  </a:lnTo>
                  <a:close/>
                </a:path>
              </a:pathLst>
            </a:custGeom>
            <a:noFill/>
            <a:ln w="12700" cap="rnd">
              <a:solidFill>
                <a:schemeClr val="bg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Oval 43"/>
            <p:cNvSpPr>
              <a:spLocks noChangeArrowheads="1"/>
            </p:cNvSpPr>
            <p:nvPr/>
          </p:nvSpPr>
          <p:spPr bwMode="auto">
            <a:xfrm>
              <a:off x="7089776" y="-1487488"/>
              <a:ext cx="44450" cy="44450"/>
            </a:xfrm>
            <a:prstGeom prst="ellipse">
              <a:avLst/>
            </a:prstGeom>
            <a:noFill/>
            <a:ln w="12700" cap="rnd">
              <a:solidFill>
                <a:schemeClr val="bg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44"/>
            <p:cNvSpPr/>
            <p:nvPr/>
          </p:nvSpPr>
          <p:spPr bwMode="auto">
            <a:xfrm>
              <a:off x="7067551" y="-1435100"/>
              <a:ext cx="239713" cy="90488"/>
            </a:xfrm>
            <a:custGeom>
              <a:avLst/>
              <a:gdLst>
                <a:gd name="T0" fmla="*/ 0 w 151"/>
                <a:gd name="T1" fmla="*/ 57 h 57"/>
                <a:gd name="T2" fmla="*/ 37 w 151"/>
                <a:gd name="T3" fmla="*/ 28 h 57"/>
                <a:gd name="T4" fmla="*/ 56 w 151"/>
                <a:gd name="T5" fmla="*/ 47 h 57"/>
                <a:gd name="T6" fmla="*/ 103 w 151"/>
                <a:gd name="T7" fmla="*/ 0 h 57"/>
                <a:gd name="T8" fmla="*/ 151 w 151"/>
                <a:gd name="T9" fmla="*/ 4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57">
                  <a:moveTo>
                    <a:pt x="0" y="57"/>
                  </a:moveTo>
                  <a:lnTo>
                    <a:pt x="37" y="28"/>
                  </a:lnTo>
                  <a:lnTo>
                    <a:pt x="56" y="47"/>
                  </a:lnTo>
                  <a:lnTo>
                    <a:pt x="103" y="0"/>
                  </a:lnTo>
                  <a:lnTo>
                    <a:pt x="151" y="47"/>
                  </a:lnTo>
                </a:path>
              </a:pathLst>
            </a:custGeom>
            <a:noFill/>
            <a:ln w="12700" cap="rnd">
              <a:solidFill>
                <a:schemeClr val="bg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Line 45"/>
            <p:cNvSpPr>
              <a:spLocks noChangeShapeType="1"/>
            </p:cNvSpPr>
            <p:nvPr/>
          </p:nvSpPr>
          <p:spPr bwMode="auto">
            <a:xfrm flipH="1">
              <a:off x="7202488" y="-1338263"/>
              <a:ext cx="104775" cy="0"/>
            </a:xfrm>
            <a:prstGeom prst="line">
              <a:avLst/>
            </a:prstGeom>
            <a:noFill/>
            <a:ln w="12700" cap="rnd">
              <a:solidFill>
                <a:schemeClr val="bg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Line 46"/>
            <p:cNvSpPr>
              <a:spLocks noChangeShapeType="1"/>
            </p:cNvSpPr>
            <p:nvPr/>
          </p:nvSpPr>
          <p:spPr bwMode="auto">
            <a:xfrm flipH="1">
              <a:off x="7142163" y="-1308100"/>
              <a:ext cx="165100" cy="0"/>
            </a:xfrm>
            <a:prstGeom prst="line">
              <a:avLst/>
            </a:prstGeom>
            <a:noFill/>
            <a:ln w="12700" cap="rnd">
              <a:solidFill>
                <a:schemeClr val="bg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978530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/>
          <p:cNvSpPr txBox="1">
            <a:spLocks noChangeArrowheads="1"/>
          </p:cNvSpPr>
          <p:nvPr/>
        </p:nvSpPr>
        <p:spPr bwMode="auto">
          <a:xfrm>
            <a:off x="3787172" y="1140682"/>
            <a:ext cx="15696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点击添加您标题内容</a:t>
            </a:r>
          </a:p>
        </p:txBody>
      </p:sp>
      <p:sp>
        <p:nvSpPr>
          <p:cNvPr id="3" name="文本框 6"/>
          <p:cNvSpPr txBox="1">
            <a:spLocks noChangeArrowheads="1"/>
          </p:cNvSpPr>
          <p:nvPr/>
        </p:nvSpPr>
        <p:spPr bwMode="auto">
          <a:xfrm>
            <a:off x="2466133" y="1355555"/>
            <a:ext cx="4373223" cy="439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 ipsum dolor sit amet, consectetur adipiscing elit. Donec luctus nibh sit amet sem vulputate venenatis bibendum orci pulvinar. 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257536" y="1793654"/>
            <a:ext cx="628926" cy="89203"/>
            <a:chOff x="4064994" y="3738475"/>
            <a:chExt cx="987048" cy="139997"/>
          </a:xfrm>
        </p:grpSpPr>
        <p:sp>
          <p:nvSpPr>
            <p:cNvPr id="5" name="椭圆 4"/>
            <p:cNvSpPr/>
            <p:nvPr/>
          </p:nvSpPr>
          <p:spPr>
            <a:xfrm>
              <a:off x="4064994" y="3738475"/>
              <a:ext cx="139997" cy="13999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4276757" y="3738475"/>
              <a:ext cx="139997" cy="139997"/>
            </a:xfrm>
            <a:prstGeom prst="ellipse">
              <a:avLst/>
            </a:prstGeom>
            <a:solidFill>
              <a:srgbClr val="FEC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4488520" y="3738475"/>
              <a:ext cx="139997" cy="139997"/>
            </a:xfrm>
            <a:prstGeom prst="ellipse">
              <a:avLst/>
            </a:prstGeom>
            <a:solidFill>
              <a:srgbClr val="B28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4700283" y="3738475"/>
              <a:ext cx="139997" cy="139997"/>
            </a:xfrm>
            <a:prstGeom prst="ellipse">
              <a:avLst/>
            </a:prstGeom>
            <a:solidFill>
              <a:srgbClr val="21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4912045" y="3738475"/>
              <a:ext cx="139997" cy="139997"/>
            </a:xfrm>
            <a:prstGeom prst="ellipse">
              <a:avLst/>
            </a:prstGeom>
            <a:solidFill>
              <a:srgbClr val="0C6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</p:grpSp>
      <p:sp>
        <p:nvSpPr>
          <p:cNvPr id="10" name="任意多边形 63"/>
          <p:cNvSpPr/>
          <p:nvPr/>
        </p:nvSpPr>
        <p:spPr>
          <a:xfrm>
            <a:off x="3341869" y="2567059"/>
            <a:ext cx="1222597" cy="1205265"/>
          </a:xfrm>
          <a:custGeom>
            <a:avLst/>
            <a:gdLst>
              <a:gd name="connsiteX0" fmla="*/ 615064 w 1870190"/>
              <a:gd name="connsiteY0" fmla="*/ 0 h 1843677"/>
              <a:gd name="connsiteX1" fmla="*/ 1049979 w 1870190"/>
              <a:gd name="connsiteY1" fmla="*/ 180148 h 1843677"/>
              <a:gd name="connsiteX2" fmla="*/ 1870190 w 1870190"/>
              <a:gd name="connsiteY2" fmla="*/ 1000359 h 1843677"/>
              <a:gd name="connsiteX3" fmla="*/ 1828048 w 1870190"/>
              <a:gd name="connsiteY3" fmla="*/ 1002487 h 1843677"/>
              <a:gd name="connsiteX4" fmla="*/ 986041 w 1870190"/>
              <a:gd name="connsiteY4" fmla="*/ 1763755 h 1843677"/>
              <a:gd name="connsiteX5" fmla="*/ 973843 w 1870190"/>
              <a:gd name="connsiteY5" fmla="*/ 1843677 h 1843677"/>
              <a:gd name="connsiteX6" fmla="*/ 180147 w 1870190"/>
              <a:gd name="connsiteY6" fmla="*/ 1049981 h 1843677"/>
              <a:gd name="connsiteX7" fmla="*/ 180147 w 1870190"/>
              <a:gd name="connsiteY7" fmla="*/ 180148 h 1843677"/>
              <a:gd name="connsiteX8" fmla="*/ 615064 w 1870190"/>
              <a:gd name="connsiteY8" fmla="*/ 0 h 184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0190" h="1843677">
                <a:moveTo>
                  <a:pt x="615064" y="0"/>
                </a:moveTo>
                <a:cubicBezTo>
                  <a:pt x="772472" y="1"/>
                  <a:pt x="929881" y="60049"/>
                  <a:pt x="1049979" y="180148"/>
                </a:cubicBezTo>
                <a:lnTo>
                  <a:pt x="1870190" y="1000359"/>
                </a:lnTo>
                <a:lnTo>
                  <a:pt x="1828048" y="1002487"/>
                </a:lnTo>
                <a:cubicBezTo>
                  <a:pt x="1408674" y="1045077"/>
                  <a:pt x="1069131" y="1357708"/>
                  <a:pt x="986041" y="1763755"/>
                </a:cubicBezTo>
                <a:lnTo>
                  <a:pt x="973843" y="1843677"/>
                </a:lnTo>
                <a:lnTo>
                  <a:pt x="180147" y="1049981"/>
                </a:lnTo>
                <a:cubicBezTo>
                  <a:pt x="-60050" y="809784"/>
                  <a:pt x="-60050" y="420345"/>
                  <a:pt x="180147" y="180148"/>
                </a:cubicBezTo>
                <a:cubicBezTo>
                  <a:pt x="300246" y="60049"/>
                  <a:pt x="457654" y="1"/>
                  <a:pt x="615064" y="0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zh-CN" altLang="en-US" sz="1800" kern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</p:txBody>
      </p:sp>
      <p:sp>
        <p:nvSpPr>
          <p:cNvPr id="11" name="任意多边形 64"/>
          <p:cNvSpPr/>
          <p:nvPr/>
        </p:nvSpPr>
        <p:spPr>
          <a:xfrm>
            <a:off x="4676839" y="2580444"/>
            <a:ext cx="1212379" cy="1231224"/>
          </a:xfrm>
          <a:custGeom>
            <a:avLst/>
            <a:gdLst>
              <a:gd name="connsiteX0" fmla="*/ 1239496 w 1854559"/>
              <a:gd name="connsiteY0" fmla="*/ 0 h 1883386"/>
              <a:gd name="connsiteX1" fmla="*/ 1674412 w 1854559"/>
              <a:gd name="connsiteY1" fmla="*/ 180147 h 1883386"/>
              <a:gd name="connsiteX2" fmla="*/ 1674413 w 1854559"/>
              <a:gd name="connsiteY2" fmla="*/ 1049980 h 1883386"/>
              <a:gd name="connsiteX3" fmla="*/ 841007 w 1854559"/>
              <a:gd name="connsiteY3" fmla="*/ 1883386 h 1883386"/>
              <a:gd name="connsiteX4" fmla="*/ 838743 w 1854559"/>
              <a:gd name="connsiteY4" fmla="*/ 1838559 h 1883386"/>
              <a:gd name="connsiteX5" fmla="*/ 77475 w 1854559"/>
              <a:gd name="connsiteY5" fmla="*/ 996552 h 1883386"/>
              <a:gd name="connsiteX6" fmla="*/ 0 w 1854559"/>
              <a:gd name="connsiteY6" fmla="*/ 984728 h 1883386"/>
              <a:gd name="connsiteX7" fmla="*/ 804580 w 1854559"/>
              <a:gd name="connsiteY7" fmla="*/ 180147 h 1883386"/>
              <a:gd name="connsiteX8" fmla="*/ 1239496 w 1854559"/>
              <a:gd name="connsiteY8" fmla="*/ 0 h 1883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54559" h="1883386">
                <a:moveTo>
                  <a:pt x="1239496" y="0"/>
                </a:moveTo>
                <a:cubicBezTo>
                  <a:pt x="1396905" y="0"/>
                  <a:pt x="1554314" y="60049"/>
                  <a:pt x="1674412" y="180147"/>
                </a:cubicBezTo>
                <a:cubicBezTo>
                  <a:pt x="1914609" y="420344"/>
                  <a:pt x="1914609" y="809783"/>
                  <a:pt x="1674413" y="1049980"/>
                </a:cubicBezTo>
                <a:lnTo>
                  <a:pt x="841007" y="1883386"/>
                </a:lnTo>
                <a:lnTo>
                  <a:pt x="838743" y="1838559"/>
                </a:lnTo>
                <a:cubicBezTo>
                  <a:pt x="796153" y="1419185"/>
                  <a:pt x="483523" y="1079642"/>
                  <a:pt x="77475" y="996552"/>
                </a:cubicBezTo>
                <a:lnTo>
                  <a:pt x="0" y="984728"/>
                </a:lnTo>
                <a:lnTo>
                  <a:pt x="804580" y="180147"/>
                </a:lnTo>
                <a:cubicBezTo>
                  <a:pt x="924679" y="60049"/>
                  <a:pt x="1082088" y="0"/>
                  <a:pt x="1239496" y="0"/>
                </a:cubicBez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zh-CN" altLang="en-US" sz="1800" kern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</p:txBody>
      </p:sp>
      <p:sp>
        <p:nvSpPr>
          <p:cNvPr id="12" name="任意多边形 65"/>
          <p:cNvSpPr/>
          <p:nvPr/>
        </p:nvSpPr>
        <p:spPr>
          <a:xfrm>
            <a:off x="4675238" y="3883096"/>
            <a:ext cx="1217348" cy="1234681"/>
          </a:xfrm>
          <a:custGeom>
            <a:avLst/>
            <a:gdLst>
              <a:gd name="connsiteX0" fmla="*/ 843318 w 1862160"/>
              <a:gd name="connsiteY0" fmla="*/ 0 h 1888674"/>
              <a:gd name="connsiteX1" fmla="*/ 1682013 w 1862160"/>
              <a:gd name="connsiteY1" fmla="*/ 838695 h 1888674"/>
              <a:gd name="connsiteX2" fmla="*/ 1682013 w 1862160"/>
              <a:gd name="connsiteY2" fmla="*/ 1708527 h 1888674"/>
              <a:gd name="connsiteX3" fmla="*/ 812180 w 1862160"/>
              <a:gd name="connsiteY3" fmla="*/ 1708527 h 1888674"/>
              <a:gd name="connsiteX4" fmla="*/ 0 w 1862160"/>
              <a:gd name="connsiteY4" fmla="*/ 896347 h 1888674"/>
              <a:gd name="connsiteX5" fmla="*/ 79922 w 1862160"/>
              <a:gd name="connsiteY5" fmla="*/ 884149 h 1888674"/>
              <a:gd name="connsiteX6" fmla="*/ 841190 w 1862160"/>
              <a:gd name="connsiteY6" fmla="*/ 42142 h 1888674"/>
              <a:gd name="connsiteX7" fmla="*/ 843318 w 1862160"/>
              <a:gd name="connsiteY7" fmla="*/ 0 h 1888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62160" h="1888674">
                <a:moveTo>
                  <a:pt x="843318" y="0"/>
                </a:moveTo>
                <a:lnTo>
                  <a:pt x="1682013" y="838695"/>
                </a:lnTo>
                <a:cubicBezTo>
                  <a:pt x="1922209" y="1078891"/>
                  <a:pt x="1922209" y="1468330"/>
                  <a:pt x="1682013" y="1708527"/>
                </a:cubicBezTo>
                <a:cubicBezTo>
                  <a:pt x="1441816" y="1948724"/>
                  <a:pt x="1052377" y="1948724"/>
                  <a:pt x="812180" y="1708527"/>
                </a:cubicBezTo>
                <a:lnTo>
                  <a:pt x="0" y="896347"/>
                </a:lnTo>
                <a:lnTo>
                  <a:pt x="79922" y="884149"/>
                </a:lnTo>
                <a:cubicBezTo>
                  <a:pt x="485970" y="801060"/>
                  <a:pt x="798600" y="461516"/>
                  <a:pt x="841190" y="42142"/>
                </a:cubicBezTo>
                <a:lnTo>
                  <a:pt x="843318" y="0"/>
                </a:lnTo>
                <a:close/>
              </a:path>
            </a:pathLst>
          </a:cu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zh-CN" altLang="en-US" sz="1800" kern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</p:txBody>
      </p:sp>
      <p:sp>
        <p:nvSpPr>
          <p:cNvPr id="13" name="任意多边形 66"/>
          <p:cNvSpPr/>
          <p:nvPr/>
        </p:nvSpPr>
        <p:spPr>
          <a:xfrm>
            <a:off x="3338500" y="3922286"/>
            <a:ext cx="1227723" cy="1208877"/>
          </a:xfrm>
          <a:custGeom>
            <a:avLst/>
            <a:gdLst>
              <a:gd name="connsiteX0" fmla="*/ 979371 w 1878030"/>
              <a:gd name="connsiteY0" fmla="*/ 0 h 1849202"/>
              <a:gd name="connsiteX1" fmla="*/ 991195 w 1878030"/>
              <a:gd name="connsiteY1" fmla="*/ 77475 h 1849202"/>
              <a:gd name="connsiteX2" fmla="*/ 1833202 w 1878030"/>
              <a:gd name="connsiteY2" fmla="*/ 838743 h 1849202"/>
              <a:gd name="connsiteX3" fmla="*/ 1878030 w 1878030"/>
              <a:gd name="connsiteY3" fmla="*/ 841007 h 1849202"/>
              <a:gd name="connsiteX4" fmla="*/ 1049980 w 1878030"/>
              <a:gd name="connsiteY4" fmla="*/ 1669055 h 1849202"/>
              <a:gd name="connsiteX5" fmla="*/ 180148 w 1878030"/>
              <a:gd name="connsiteY5" fmla="*/ 1669055 h 1849202"/>
              <a:gd name="connsiteX6" fmla="*/ 0 w 1878030"/>
              <a:gd name="connsiteY6" fmla="*/ 1234138 h 1849202"/>
              <a:gd name="connsiteX7" fmla="*/ 180148 w 1878030"/>
              <a:gd name="connsiteY7" fmla="*/ 799223 h 1849202"/>
              <a:gd name="connsiteX8" fmla="*/ 979371 w 1878030"/>
              <a:gd name="connsiteY8" fmla="*/ 0 h 1849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8030" h="1849202">
                <a:moveTo>
                  <a:pt x="979371" y="0"/>
                </a:moveTo>
                <a:lnTo>
                  <a:pt x="991195" y="77475"/>
                </a:lnTo>
                <a:cubicBezTo>
                  <a:pt x="1074285" y="483523"/>
                  <a:pt x="1413828" y="796153"/>
                  <a:pt x="1833202" y="838743"/>
                </a:cubicBezTo>
                <a:lnTo>
                  <a:pt x="1878030" y="841007"/>
                </a:lnTo>
                <a:lnTo>
                  <a:pt x="1049980" y="1669055"/>
                </a:lnTo>
                <a:cubicBezTo>
                  <a:pt x="809784" y="1909252"/>
                  <a:pt x="420345" y="1909252"/>
                  <a:pt x="180148" y="1669055"/>
                </a:cubicBezTo>
                <a:cubicBezTo>
                  <a:pt x="60049" y="1548956"/>
                  <a:pt x="1" y="1391548"/>
                  <a:pt x="0" y="1234138"/>
                </a:cubicBezTo>
                <a:cubicBezTo>
                  <a:pt x="1" y="1076730"/>
                  <a:pt x="60049" y="919321"/>
                  <a:pt x="180148" y="799223"/>
                </a:cubicBezTo>
                <a:lnTo>
                  <a:pt x="979371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zh-CN" altLang="en-US" sz="1800" kern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</p:txBody>
      </p:sp>
      <p:sp>
        <p:nvSpPr>
          <p:cNvPr id="14" name="任意多边形 70"/>
          <p:cNvSpPr/>
          <p:nvPr/>
        </p:nvSpPr>
        <p:spPr>
          <a:xfrm>
            <a:off x="3953667" y="3863132"/>
            <a:ext cx="647390" cy="631602"/>
          </a:xfrm>
          <a:custGeom>
            <a:avLst/>
            <a:gdLst>
              <a:gd name="connsiteX0" fmla="*/ 0 w 990303"/>
              <a:gd name="connsiteY0" fmla="*/ 0 h 966152"/>
              <a:gd name="connsiteX1" fmla="*/ 391212 w 990303"/>
              <a:gd name="connsiteY1" fmla="*/ 0 h 966152"/>
              <a:gd name="connsiteX2" fmla="*/ 400871 w 990303"/>
              <a:gd name="connsiteY2" fmla="*/ 95820 h 966152"/>
              <a:gd name="connsiteX3" fmla="*/ 990303 w 990303"/>
              <a:gd name="connsiteY3" fmla="*/ 576220 h 966152"/>
              <a:gd name="connsiteX4" fmla="*/ 990303 w 990303"/>
              <a:gd name="connsiteY4" fmla="*/ 966152 h 966152"/>
              <a:gd name="connsiteX5" fmla="*/ 3835 w 990303"/>
              <a:gd name="connsiteY5" fmla="*/ 75949 h 966152"/>
              <a:gd name="connsiteX6" fmla="*/ 0 w 990303"/>
              <a:gd name="connsiteY6" fmla="*/ 0 h 9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303" h="966152">
                <a:moveTo>
                  <a:pt x="0" y="0"/>
                </a:moveTo>
                <a:lnTo>
                  <a:pt x="391212" y="0"/>
                </a:lnTo>
                <a:lnTo>
                  <a:pt x="400871" y="95820"/>
                </a:lnTo>
                <a:cubicBezTo>
                  <a:pt x="456974" y="369984"/>
                  <a:pt x="699554" y="576220"/>
                  <a:pt x="990303" y="576220"/>
                </a:cubicBezTo>
                <a:lnTo>
                  <a:pt x="990303" y="966152"/>
                </a:lnTo>
                <a:cubicBezTo>
                  <a:pt x="476893" y="966152"/>
                  <a:pt x="54615" y="575963"/>
                  <a:pt x="3835" y="7594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 prstMaterial="softEdge"/>
        </p:spPr>
        <p:txBody>
          <a:bodyPr rtlCol="0" anchor="ctr"/>
          <a:lstStyle/>
          <a:p>
            <a:pPr algn="ctr" defTabSz="914400"/>
            <a:endParaRPr lang="zh-CN" altLang="en-US" sz="1800" kern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</p:txBody>
      </p:sp>
      <p:sp>
        <p:nvSpPr>
          <p:cNvPr id="15" name="任意多边形 71"/>
          <p:cNvSpPr/>
          <p:nvPr/>
        </p:nvSpPr>
        <p:spPr>
          <a:xfrm>
            <a:off x="3952829" y="3198276"/>
            <a:ext cx="648229" cy="664857"/>
          </a:xfrm>
          <a:custGeom>
            <a:avLst/>
            <a:gdLst>
              <a:gd name="connsiteX0" fmla="*/ 991587 w 991587"/>
              <a:gd name="connsiteY0" fmla="*/ 0 h 1017022"/>
              <a:gd name="connsiteX1" fmla="*/ 991587 w 991587"/>
              <a:gd name="connsiteY1" fmla="*/ 389932 h 1017022"/>
              <a:gd name="connsiteX2" fmla="*/ 389932 w 991587"/>
              <a:gd name="connsiteY2" fmla="*/ 991587 h 1017022"/>
              <a:gd name="connsiteX3" fmla="*/ 392496 w 991587"/>
              <a:gd name="connsiteY3" fmla="*/ 1017022 h 1017022"/>
              <a:gd name="connsiteX4" fmla="*/ 1284 w 991587"/>
              <a:gd name="connsiteY4" fmla="*/ 1017022 h 1017022"/>
              <a:gd name="connsiteX5" fmla="*/ 0 w 991587"/>
              <a:gd name="connsiteY5" fmla="*/ 991587 h 1017022"/>
              <a:gd name="connsiteX6" fmla="*/ 991587 w 991587"/>
              <a:gd name="connsiteY6" fmla="*/ 0 h 1017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1587" h="1017022">
                <a:moveTo>
                  <a:pt x="991587" y="0"/>
                </a:moveTo>
                <a:lnTo>
                  <a:pt x="991587" y="389932"/>
                </a:lnTo>
                <a:cubicBezTo>
                  <a:pt x="659302" y="389932"/>
                  <a:pt x="389932" y="659302"/>
                  <a:pt x="389932" y="991587"/>
                </a:cubicBezTo>
                <a:lnTo>
                  <a:pt x="392496" y="1017022"/>
                </a:lnTo>
                <a:lnTo>
                  <a:pt x="1284" y="1017022"/>
                </a:lnTo>
                <a:lnTo>
                  <a:pt x="0" y="991587"/>
                </a:lnTo>
                <a:cubicBezTo>
                  <a:pt x="0" y="443949"/>
                  <a:pt x="443949" y="0"/>
                  <a:pt x="991587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 prstMaterial="softEdge"/>
        </p:spPr>
        <p:txBody>
          <a:bodyPr rtlCol="0" anchor="ctr"/>
          <a:lstStyle/>
          <a:p>
            <a:pPr algn="ctr" defTabSz="914400">
              <a:defRPr/>
            </a:pPr>
            <a:endParaRPr lang="zh-CN" altLang="en-US" sz="1800" kern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</p:txBody>
      </p:sp>
      <p:sp>
        <p:nvSpPr>
          <p:cNvPr id="16" name="任意多边形 72"/>
          <p:cNvSpPr/>
          <p:nvPr/>
        </p:nvSpPr>
        <p:spPr>
          <a:xfrm>
            <a:off x="4601056" y="3863132"/>
            <a:ext cx="647390" cy="631602"/>
          </a:xfrm>
          <a:custGeom>
            <a:avLst/>
            <a:gdLst>
              <a:gd name="connsiteX0" fmla="*/ 599091 w 990303"/>
              <a:gd name="connsiteY0" fmla="*/ 0 h 966152"/>
              <a:gd name="connsiteX1" fmla="*/ 990303 w 990303"/>
              <a:gd name="connsiteY1" fmla="*/ 0 h 966152"/>
              <a:gd name="connsiteX2" fmla="*/ 986468 w 990303"/>
              <a:gd name="connsiteY2" fmla="*/ 75949 h 966152"/>
              <a:gd name="connsiteX3" fmla="*/ 0 w 990303"/>
              <a:gd name="connsiteY3" fmla="*/ 966152 h 966152"/>
              <a:gd name="connsiteX4" fmla="*/ 0 w 990303"/>
              <a:gd name="connsiteY4" fmla="*/ 576220 h 966152"/>
              <a:gd name="connsiteX5" fmla="*/ 589432 w 990303"/>
              <a:gd name="connsiteY5" fmla="*/ 95820 h 966152"/>
              <a:gd name="connsiteX6" fmla="*/ 599091 w 990303"/>
              <a:gd name="connsiteY6" fmla="*/ 0 h 9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303" h="966152">
                <a:moveTo>
                  <a:pt x="599091" y="0"/>
                </a:moveTo>
                <a:lnTo>
                  <a:pt x="990303" y="0"/>
                </a:lnTo>
                <a:lnTo>
                  <a:pt x="986468" y="75949"/>
                </a:lnTo>
                <a:cubicBezTo>
                  <a:pt x="935689" y="575963"/>
                  <a:pt x="513411" y="966152"/>
                  <a:pt x="0" y="966152"/>
                </a:cubicBezTo>
                <a:lnTo>
                  <a:pt x="0" y="576220"/>
                </a:lnTo>
                <a:cubicBezTo>
                  <a:pt x="290750" y="576220"/>
                  <a:pt x="533330" y="369984"/>
                  <a:pt x="589432" y="95820"/>
                </a:cubicBezTo>
                <a:lnTo>
                  <a:pt x="599091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 prstMaterial="softEdge"/>
        </p:spPr>
        <p:txBody>
          <a:bodyPr rtlCol="0" anchor="ctr"/>
          <a:lstStyle/>
          <a:p>
            <a:pPr algn="ctr" defTabSz="914400"/>
            <a:endParaRPr lang="zh-CN" altLang="en-US" sz="1800" kern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</p:txBody>
      </p:sp>
      <p:sp>
        <p:nvSpPr>
          <p:cNvPr id="17" name="任意多边形 73"/>
          <p:cNvSpPr/>
          <p:nvPr/>
        </p:nvSpPr>
        <p:spPr>
          <a:xfrm>
            <a:off x="4601057" y="3198276"/>
            <a:ext cx="648229" cy="664857"/>
          </a:xfrm>
          <a:custGeom>
            <a:avLst/>
            <a:gdLst>
              <a:gd name="connsiteX0" fmla="*/ 0 w 991587"/>
              <a:gd name="connsiteY0" fmla="*/ 0 h 1017022"/>
              <a:gd name="connsiteX1" fmla="*/ 991587 w 991587"/>
              <a:gd name="connsiteY1" fmla="*/ 991587 h 1017022"/>
              <a:gd name="connsiteX2" fmla="*/ 990303 w 991587"/>
              <a:gd name="connsiteY2" fmla="*/ 1017022 h 1017022"/>
              <a:gd name="connsiteX3" fmla="*/ 599091 w 991587"/>
              <a:gd name="connsiteY3" fmla="*/ 1017022 h 1017022"/>
              <a:gd name="connsiteX4" fmla="*/ 601655 w 991587"/>
              <a:gd name="connsiteY4" fmla="*/ 991587 h 1017022"/>
              <a:gd name="connsiteX5" fmla="*/ 0 w 991587"/>
              <a:gd name="connsiteY5" fmla="*/ 389932 h 1017022"/>
              <a:gd name="connsiteX6" fmla="*/ 0 w 991587"/>
              <a:gd name="connsiteY6" fmla="*/ 0 h 1017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1587" h="1017022">
                <a:moveTo>
                  <a:pt x="0" y="0"/>
                </a:moveTo>
                <a:cubicBezTo>
                  <a:pt x="547638" y="0"/>
                  <a:pt x="991587" y="443949"/>
                  <a:pt x="991587" y="991587"/>
                </a:cubicBezTo>
                <a:lnTo>
                  <a:pt x="990303" y="1017022"/>
                </a:lnTo>
                <a:lnTo>
                  <a:pt x="599091" y="1017022"/>
                </a:lnTo>
                <a:lnTo>
                  <a:pt x="601655" y="991587"/>
                </a:lnTo>
                <a:cubicBezTo>
                  <a:pt x="601655" y="659302"/>
                  <a:pt x="332285" y="389932"/>
                  <a:pt x="0" y="38993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 prstMaterial="softEdge"/>
        </p:spPr>
        <p:txBody>
          <a:bodyPr rtlCol="0" anchor="ctr"/>
          <a:lstStyle/>
          <a:p>
            <a:pPr algn="ctr" defTabSz="914400">
              <a:defRPr/>
            </a:pPr>
            <a:endParaRPr lang="zh-CN" altLang="en-US" sz="1800" kern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301907" y="2759373"/>
            <a:ext cx="1927589" cy="819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050">
                <a:solidFill>
                  <a:schemeClr val="tx2"/>
                </a:solidFill>
                <a:ea typeface="微软雅黑"/>
                <a:cs typeface="Arial" panose="020B0604020202090204" pitchFamily="34" charset="0"/>
              </a:rPr>
              <a:t>Cum sociis natoque penatibus et magnis dis parturient montes, nascetur ridiculus mus. </a:t>
            </a:r>
            <a:endParaRPr lang="zh-CN" altLang="en-US">
              <a:solidFill>
                <a:schemeClr val="tx2"/>
              </a:solidFill>
              <a:ea typeface="微软雅黑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576751" y="2580445"/>
            <a:ext cx="652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400">
                <a:solidFill>
                  <a:schemeClr val="accent1"/>
                </a:solidFill>
                <a:latin typeface="方正兰亭黑_GBK"/>
                <a:ea typeface="方正兰亭黑_GBK"/>
              </a:rPr>
              <a:t>应用</a:t>
            </a:r>
            <a:r>
              <a:rPr lang="en-US" altLang="zh-CN" sz="1400">
                <a:solidFill>
                  <a:schemeClr val="accent1"/>
                </a:solidFill>
                <a:latin typeface="方正兰亭黑_GBK"/>
                <a:ea typeface="方正兰亭黑_GBK"/>
              </a:rPr>
              <a:t>1</a:t>
            </a:r>
            <a:endParaRPr lang="zh-CN" altLang="en-US" sz="1100">
              <a:solidFill>
                <a:schemeClr val="accent1"/>
              </a:solidFill>
              <a:ea typeface="微软雅黑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301895" y="4494735"/>
            <a:ext cx="1927589" cy="819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050">
                <a:solidFill>
                  <a:schemeClr val="tx2"/>
                </a:solidFill>
                <a:ea typeface="微软雅黑"/>
                <a:cs typeface="Arial" panose="020B0604020202090204" pitchFamily="34" charset="0"/>
              </a:rPr>
              <a:t>Cum sociis natoque penatibus et magnis dis parturient montes, nascetur ridiculus mus. </a:t>
            </a:r>
            <a:endParaRPr lang="zh-CN" altLang="en-US">
              <a:solidFill>
                <a:schemeClr val="tx2"/>
              </a:solidFill>
              <a:ea typeface="微软雅黑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576739" y="4315807"/>
            <a:ext cx="652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400">
                <a:solidFill>
                  <a:schemeClr val="accent3"/>
                </a:solidFill>
                <a:latin typeface="方正兰亭黑_GBK"/>
                <a:ea typeface="方正兰亭黑_GBK"/>
              </a:rPr>
              <a:t>应用</a:t>
            </a:r>
            <a:r>
              <a:rPr lang="en-US" altLang="zh-CN" sz="1400">
                <a:solidFill>
                  <a:schemeClr val="accent3"/>
                </a:solidFill>
                <a:latin typeface="方正兰亭黑_GBK"/>
                <a:ea typeface="方正兰亭黑_GBK"/>
              </a:rPr>
              <a:t>3</a:t>
            </a:r>
            <a:endParaRPr lang="zh-CN" altLang="en-US" sz="1100">
              <a:solidFill>
                <a:schemeClr val="accent3"/>
              </a:solidFill>
              <a:ea typeface="微软雅黑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964999" y="2741210"/>
            <a:ext cx="1927589" cy="819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>
                <a:solidFill>
                  <a:schemeClr val="tx2"/>
                </a:solidFill>
                <a:ea typeface="微软雅黑"/>
                <a:cs typeface="Arial" panose="020B0604020202090204" pitchFamily="34" charset="0"/>
              </a:rPr>
              <a:t>Cum sociis natoque penatibus et magnis dis parturient montes, nascetur ridiculus mus. </a:t>
            </a:r>
            <a:endParaRPr lang="zh-CN" altLang="en-US">
              <a:solidFill>
                <a:schemeClr val="tx2"/>
              </a:solidFill>
              <a:ea typeface="微软雅黑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964998" y="2562282"/>
            <a:ext cx="652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>
                <a:solidFill>
                  <a:schemeClr val="accent2">
                    <a:lumMod val="75000"/>
                  </a:schemeClr>
                </a:solidFill>
                <a:latin typeface="方正兰亭黑_GBK"/>
                <a:ea typeface="方正兰亭黑_GBK"/>
              </a:rPr>
              <a:t>应用</a:t>
            </a:r>
            <a:r>
              <a:rPr lang="en-US" altLang="zh-CN" sz="1400">
                <a:solidFill>
                  <a:schemeClr val="accent2">
                    <a:lumMod val="75000"/>
                  </a:schemeClr>
                </a:solidFill>
                <a:latin typeface="方正兰亭黑_GBK"/>
                <a:ea typeface="方正兰亭黑_GBK"/>
              </a:rPr>
              <a:t>2</a:t>
            </a:r>
            <a:endParaRPr lang="zh-CN" altLang="en-US" sz="1100">
              <a:solidFill>
                <a:schemeClr val="accent2">
                  <a:lumMod val="75000"/>
                </a:schemeClr>
              </a:solidFill>
              <a:ea typeface="微软雅黑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964999" y="4476572"/>
            <a:ext cx="1927589" cy="819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>
                <a:solidFill>
                  <a:schemeClr val="tx2"/>
                </a:solidFill>
                <a:ea typeface="微软雅黑"/>
                <a:cs typeface="Arial" panose="020B0604020202090204" pitchFamily="34" charset="0"/>
              </a:rPr>
              <a:t>Cum sociis natoque penatibus et magnis dis parturient montes, nascetur ridiculus mus. </a:t>
            </a:r>
            <a:endParaRPr lang="zh-CN" altLang="en-US">
              <a:solidFill>
                <a:schemeClr val="tx2"/>
              </a:solidFill>
              <a:ea typeface="微软雅黑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964998" y="4297644"/>
            <a:ext cx="652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>
                <a:solidFill>
                  <a:schemeClr val="accent4"/>
                </a:solidFill>
                <a:latin typeface="方正兰亭黑_GBK"/>
                <a:ea typeface="方正兰亭黑_GBK"/>
              </a:rPr>
              <a:t>应用</a:t>
            </a:r>
            <a:r>
              <a:rPr lang="en-US" altLang="zh-CN" sz="1400">
                <a:solidFill>
                  <a:schemeClr val="accent4"/>
                </a:solidFill>
                <a:latin typeface="方正兰亭黑_GBK"/>
                <a:ea typeface="方正兰亭黑_GBK"/>
              </a:rPr>
              <a:t>4</a:t>
            </a:r>
            <a:endParaRPr lang="zh-CN" altLang="en-US" sz="1100">
              <a:solidFill>
                <a:schemeClr val="accent4"/>
              </a:solidFill>
              <a:ea typeface="微软雅黑"/>
            </a:endParaRPr>
          </a:p>
        </p:txBody>
      </p:sp>
      <p:sp>
        <p:nvSpPr>
          <p:cNvPr id="26" name="AutoShape 4"/>
          <p:cNvSpPr/>
          <p:nvPr/>
        </p:nvSpPr>
        <p:spPr bwMode="auto">
          <a:xfrm>
            <a:off x="3553082" y="2753799"/>
            <a:ext cx="347663" cy="3492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7428" y="17466"/>
                </a:moveTo>
                <a:cubicBezTo>
                  <a:pt x="16669" y="16923"/>
                  <a:pt x="15846" y="16465"/>
                  <a:pt x="14963" y="16121"/>
                </a:cubicBezTo>
                <a:cubicBezTo>
                  <a:pt x="15595" y="14609"/>
                  <a:pt x="15967" y="12928"/>
                  <a:pt x="16010" y="11148"/>
                </a:cubicBezTo>
                <a:lnTo>
                  <a:pt x="20188" y="11148"/>
                </a:lnTo>
                <a:cubicBezTo>
                  <a:pt x="20097" y="13612"/>
                  <a:pt x="19065" y="15838"/>
                  <a:pt x="17428" y="17466"/>
                </a:cubicBezTo>
                <a:moveTo>
                  <a:pt x="1411" y="11148"/>
                </a:moveTo>
                <a:lnTo>
                  <a:pt x="5589" y="11148"/>
                </a:lnTo>
                <a:cubicBezTo>
                  <a:pt x="5632" y="12928"/>
                  <a:pt x="6004" y="14609"/>
                  <a:pt x="6636" y="16121"/>
                </a:cubicBezTo>
                <a:cubicBezTo>
                  <a:pt x="5753" y="16465"/>
                  <a:pt x="4931" y="16923"/>
                  <a:pt x="4171" y="17466"/>
                </a:cubicBezTo>
                <a:cubicBezTo>
                  <a:pt x="2534" y="15838"/>
                  <a:pt x="1502" y="13612"/>
                  <a:pt x="1411" y="11148"/>
                </a:cubicBezTo>
                <a:moveTo>
                  <a:pt x="3785" y="4553"/>
                </a:moveTo>
                <a:cubicBezTo>
                  <a:pt x="4579" y="5170"/>
                  <a:pt x="5448" y="5691"/>
                  <a:pt x="6388" y="6084"/>
                </a:cubicBezTo>
                <a:cubicBezTo>
                  <a:pt x="5901" y="7433"/>
                  <a:pt x="5627" y="8908"/>
                  <a:pt x="5589" y="10451"/>
                </a:cubicBezTo>
                <a:lnTo>
                  <a:pt x="1411" y="10451"/>
                </a:lnTo>
                <a:cubicBezTo>
                  <a:pt x="1494" y="8190"/>
                  <a:pt x="2376" y="6135"/>
                  <a:pt x="3785" y="4553"/>
                </a:cubicBezTo>
                <a:moveTo>
                  <a:pt x="11148" y="10451"/>
                </a:moveTo>
                <a:lnTo>
                  <a:pt x="11148" y="6950"/>
                </a:lnTo>
                <a:cubicBezTo>
                  <a:pt x="12339" y="6913"/>
                  <a:pt x="13484" y="6696"/>
                  <a:pt x="14558" y="6324"/>
                </a:cubicBezTo>
                <a:cubicBezTo>
                  <a:pt x="15018" y="7598"/>
                  <a:pt x="15276" y="8992"/>
                  <a:pt x="15314" y="10451"/>
                </a:cubicBezTo>
                <a:cubicBezTo>
                  <a:pt x="15314" y="10451"/>
                  <a:pt x="11148" y="10451"/>
                  <a:pt x="11148" y="10451"/>
                </a:cubicBezTo>
                <a:close/>
                <a:moveTo>
                  <a:pt x="14311" y="15882"/>
                </a:moveTo>
                <a:cubicBezTo>
                  <a:pt x="13309" y="15559"/>
                  <a:pt x="12247" y="15380"/>
                  <a:pt x="11148" y="15346"/>
                </a:cubicBezTo>
                <a:lnTo>
                  <a:pt x="11148" y="11148"/>
                </a:lnTo>
                <a:lnTo>
                  <a:pt x="15314" y="11148"/>
                </a:lnTo>
                <a:cubicBezTo>
                  <a:pt x="15270" y="12844"/>
                  <a:pt x="14914" y="14445"/>
                  <a:pt x="14311" y="15882"/>
                </a:cubicBezTo>
                <a:moveTo>
                  <a:pt x="14683" y="16757"/>
                </a:moveTo>
                <a:cubicBezTo>
                  <a:pt x="15476" y="17063"/>
                  <a:pt x="16218" y="17466"/>
                  <a:pt x="16904" y="17941"/>
                </a:cubicBezTo>
                <a:cubicBezTo>
                  <a:pt x="15632" y="19031"/>
                  <a:pt x="14067" y="19781"/>
                  <a:pt x="12344" y="20068"/>
                </a:cubicBezTo>
                <a:cubicBezTo>
                  <a:pt x="13280" y="19136"/>
                  <a:pt x="14076" y="18017"/>
                  <a:pt x="14683" y="16757"/>
                </a:cubicBezTo>
                <a:moveTo>
                  <a:pt x="11148" y="20188"/>
                </a:moveTo>
                <a:lnTo>
                  <a:pt x="11148" y="16043"/>
                </a:lnTo>
                <a:cubicBezTo>
                  <a:pt x="12146" y="16075"/>
                  <a:pt x="13113" y="16231"/>
                  <a:pt x="14025" y="16516"/>
                </a:cubicBezTo>
                <a:cubicBezTo>
                  <a:pt x="13314" y="17970"/>
                  <a:pt x="12343" y="19223"/>
                  <a:pt x="11185" y="20186"/>
                </a:cubicBezTo>
                <a:cubicBezTo>
                  <a:pt x="11185" y="20186"/>
                  <a:pt x="11148" y="20188"/>
                  <a:pt x="11148" y="20188"/>
                </a:cubicBezTo>
                <a:close/>
                <a:moveTo>
                  <a:pt x="9255" y="20068"/>
                </a:moveTo>
                <a:cubicBezTo>
                  <a:pt x="7532" y="19781"/>
                  <a:pt x="5967" y="19031"/>
                  <a:pt x="4695" y="17941"/>
                </a:cubicBezTo>
                <a:cubicBezTo>
                  <a:pt x="5381" y="17466"/>
                  <a:pt x="6123" y="17063"/>
                  <a:pt x="6916" y="16757"/>
                </a:cubicBezTo>
                <a:cubicBezTo>
                  <a:pt x="7523" y="18017"/>
                  <a:pt x="8319" y="19136"/>
                  <a:pt x="9255" y="20068"/>
                </a:cubicBezTo>
                <a:moveTo>
                  <a:pt x="10451" y="11148"/>
                </a:moveTo>
                <a:lnTo>
                  <a:pt x="10451" y="15346"/>
                </a:lnTo>
                <a:cubicBezTo>
                  <a:pt x="9352" y="15380"/>
                  <a:pt x="8290" y="15559"/>
                  <a:pt x="7288" y="15882"/>
                </a:cubicBezTo>
                <a:cubicBezTo>
                  <a:pt x="6685" y="14445"/>
                  <a:pt x="6329" y="12844"/>
                  <a:pt x="6285" y="11148"/>
                </a:cubicBezTo>
                <a:cubicBezTo>
                  <a:pt x="6285" y="11148"/>
                  <a:pt x="10451" y="11148"/>
                  <a:pt x="10451" y="11148"/>
                </a:cubicBezTo>
                <a:close/>
                <a:moveTo>
                  <a:pt x="7041" y="6324"/>
                </a:moveTo>
                <a:cubicBezTo>
                  <a:pt x="8115" y="6696"/>
                  <a:pt x="9260" y="6913"/>
                  <a:pt x="10451" y="6950"/>
                </a:cubicBezTo>
                <a:lnTo>
                  <a:pt x="10451" y="10451"/>
                </a:lnTo>
                <a:lnTo>
                  <a:pt x="6285" y="10451"/>
                </a:lnTo>
                <a:cubicBezTo>
                  <a:pt x="6324" y="8992"/>
                  <a:pt x="6581" y="7598"/>
                  <a:pt x="7041" y="6324"/>
                </a:cubicBezTo>
                <a:moveTo>
                  <a:pt x="6651" y="5442"/>
                </a:moveTo>
                <a:cubicBezTo>
                  <a:pt x="5790" y="5084"/>
                  <a:pt x="4993" y="4609"/>
                  <a:pt x="4263" y="4050"/>
                </a:cubicBezTo>
                <a:cubicBezTo>
                  <a:pt x="5606" y="2749"/>
                  <a:pt x="7332" y="1851"/>
                  <a:pt x="9255" y="1531"/>
                </a:cubicBezTo>
                <a:cubicBezTo>
                  <a:pt x="8175" y="2610"/>
                  <a:pt x="7286" y="3939"/>
                  <a:pt x="6651" y="5442"/>
                </a:cubicBezTo>
                <a:moveTo>
                  <a:pt x="10451" y="1411"/>
                </a:moveTo>
                <a:lnTo>
                  <a:pt x="10451" y="6253"/>
                </a:lnTo>
                <a:cubicBezTo>
                  <a:pt x="9352" y="6217"/>
                  <a:pt x="8296" y="6021"/>
                  <a:pt x="7303" y="5681"/>
                </a:cubicBezTo>
                <a:cubicBezTo>
                  <a:pt x="8029" y="3972"/>
                  <a:pt x="9101" y="2507"/>
                  <a:pt x="10415" y="1413"/>
                </a:cubicBezTo>
                <a:cubicBezTo>
                  <a:pt x="10427" y="1412"/>
                  <a:pt x="10439" y="1411"/>
                  <a:pt x="10451" y="1411"/>
                </a:cubicBezTo>
                <a:moveTo>
                  <a:pt x="12344" y="1531"/>
                </a:moveTo>
                <a:cubicBezTo>
                  <a:pt x="14267" y="1851"/>
                  <a:pt x="15993" y="2749"/>
                  <a:pt x="17336" y="4050"/>
                </a:cubicBezTo>
                <a:cubicBezTo>
                  <a:pt x="16606" y="4609"/>
                  <a:pt x="15809" y="5084"/>
                  <a:pt x="14948" y="5442"/>
                </a:cubicBezTo>
                <a:cubicBezTo>
                  <a:pt x="14313" y="3939"/>
                  <a:pt x="13424" y="2610"/>
                  <a:pt x="12344" y="1531"/>
                </a:cubicBezTo>
                <a:moveTo>
                  <a:pt x="11184" y="1413"/>
                </a:moveTo>
                <a:cubicBezTo>
                  <a:pt x="12498" y="2507"/>
                  <a:pt x="13570" y="3972"/>
                  <a:pt x="14296" y="5681"/>
                </a:cubicBezTo>
                <a:cubicBezTo>
                  <a:pt x="13303" y="6021"/>
                  <a:pt x="12247" y="6217"/>
                  <a:pt x="11148" y="6253"/>
                </a:cubicBezTo>
                <a:lnTo>
                  <a:pt x="11148" y="1411"/>
                </a:lnTo>
                <a:cubicBezTo>
                  <a:pt x="11160" y="1411"/>
                  <a:pt x="11172" y="1412"/>
                  <a:pt x="11184" y="1413"/>
                </a:cubicBezTo>
                <a:moveTo>
                  <a:pt x="10414" y="20186"/>
                </a:moveTo>
                <a:cubicBezTo>
                  <a:pt x="9256" y="19223"/>
                  <a:pt x="8285" y="17970"/>
                  <a:pt x="7574" y="16516"/>
                </a:cubicBezTo>
                <a:cubicBezTo>
                  <a:pt x="8486" y="16231"/>
                  <a:pt x="9453" y="16075"/>
                  <a:pt x="10451" y="16043"/>
                </a:cubicBezTo>
                <a:lnTo>
                  <a:pt x="10451" y="20188"/>
                </a:lnTo>
                <a:cubicBezTo>
                  <a:pt x="10451" y="20188"/>
                  <a:pt x="10414" y="20186"/>
                  <a:pt x="10414" y="20186"/>
                </a:cubicBezTo>
                <a:close/>
                <a:moveTo>
                  <a:pt x="20188" y="10451"/>
                </a:moveTo>
                <a:lnTo>
                  <a:pt x="16010" y="10451"/>
                </a:lnTo>
                <a:cubicBezTo>
                  <a:pt x="15972" y="8908"/>
                  <a:pt x="15698" y="7433"/>
                  <a:pt x="15211" y="6084"/>
                </a:cubicBezTo>
                <a:cubicBezTo>
                  <a:pt x="16151" y="5691"/>
                  <a:pt x="17020" y="5170"/>
                  <a:pt x="17814" y="4553"/>
                </a:cubicBezTo>
                <a:cubicBezTo>
                  <a:pt x="19223" y="6135"/>
                  <a:pt x="20105" y="8190"/>
                  <a:pt x="20188" y="10451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panose="020B0502020104020203" charset="0"/>
              <a:ea typeface="SimSun" pitchFamily="2" charset="-122"/>
              <a:sym typeface="Gill Sans" panose="020B0502020104020203" charset="0"/>
            </a:endParaRPr>
          </a:p>
        </p:txBody>
      </p:sp>
      <p:grpSp>
        <p:nvGrpSpPr>
          <p:cNvPr id="27" name="Group 112"/>
          <p:cNvGrpSpPr/>
          <p:nvPr/>
        </p:nvGrpSpPr>
        <p:grpSpPr>
          <a:xfrm>
            <a:off x="3616072" y="4462495"/>
            <a:ext cx="359779" cy="337063"/>
            <a:chOff x="5368132" y="3540125"/>
            <a:chExt cx="465138" cy="435769"/>
          </a:xfrm>
          <a:solidFill>
            <a:sysClr val="window" lastClr="FFFFFF"/>
          </a:solidFill>
        </p:grpSpPr>
        <p:sp>
          <p:nvSpPr>
            <p:cNvPr id="28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SimSun" pitchFamily="2" charset="-122"/>
                <a:sym typeface="Gill Sans" panose="020B0502020104020203" charset="0"/>
              </a:endParaRPr>
            </a:p>
          </p:txBody>
        </p:sp>
        <p:sp>
          <p:nvSpPr>
            <p:cNvPr id="29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SimSun" pitchFamily="2" charset="-122"/>
                <a:sym typeface="Gill Sans" panose="020B0502020104020203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348087" y="2791158"/>
            <a:ext cx="246810" cy="359779"/>
            <a:chOff x="2528974" y="2863357"/>
            <a:chExt cx="246811" cy="359779"/>
          </a:xfrm>
          <a:solidFill>
            <a:sysClr val="window" lastClr="FFFFFF"/>
          </a:solidFill>
        </p:grpSpPr>
        <p:sp>
          <p:nvSpPr>
            <p:cNvPr id="31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SimSun" pitchFamily="2" charset="-122"/>
                <a:sym typeface="Gill Sans" panose="020B0502020104020203" charset="0"/>
              </a:endParaRPr>
            </a:p>
          </p:txBody>
        </p:sp>
        <p:sp>
          <p:nvSpPr>
            <p:cNvPr id="32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SimSun" pitchFamily="2" charset="-122"/>
                <a:sym typeface="Gill Sans" panose="020B0502020104020203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314331" y="4434803"/>
            <a:ext cx="269875" cy="358775"/>
            <a:chOff x="1798638" y="2859882"/>
            <a:chExt cx="269875" cy="358775"/>
          </a:xfrm>
        </p:grpSpPr>
        <p:sp>
          <p:nvSpPr>
            <p:cNvPr id="34" name="AutoShape 115"/>
            <p:cNvSpPr/>
            <p:nvPr/>
          </p:nvSpPr>
          <p:spPr bwMode="auto">
            <a:xfrm>
              <a:off x="1798638" y="2859882"/>
              <a:ext cx="269875" cy="358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800" y="12825"/>
                  </a:moveTo>
                  <a:lnTo>
                    <a:pt x="19800" y="13500"/>
                  </a:lnTo>
                  <a:lnTo>
                    <a:pt x="19800" y="14850"/>
                  </a:lnTo>
                  <a:lnTo>
                    <a:pt x="19800" y="15525"/>
                  </a:lnTo>
                  <a:cubicBezTo>
                    <a:pt x="19800" y="18129"/>
                    <a:pt x="16972" y="20249"/>
                    <a:pt x="13499" y="20249"/>
                  </a:cubicBezTo>
                  <a:lnTo>
                    <a:pt x="8099" y="20249"/>
                  </a:lnTo>
                  <a:cubicBezTo>
                    <a:pt x="4627" y="20249"/>
                    <a:pt x="1800" y="18129"/>
                    <a:pt x="1800" y="15525"/>
                  </a:cubicBezTo>
                  <a:lnTo>
                    <a:pt x="1800" y="14850"/>
                  </a:lnTo>
                  <a:lnTo>
                    <a:pt x="1800" y="13500"/>
                  </a:lnTo>
                  <a:lnTo>
                    <a:pt x="1800" y="12825"/>
                  </a:lnTo>
                  <a:lnTo>
                    <a:pt x="1800" y="10800"/>
                  </a:lnTo>
                  <a:cubicBezTo>
                    <a:pt x="1800" y="10427"/>
                    <a:pt x="2203" y="10124"/>
                    <a:pt x="2699" y="10124"/>
                  </a:cubicBezTo>
                  <a:lnTo>
                    <a:pt x="4499" y="10124"/>
                  </a:lnTo>
                  <a:lnTo>
                    <a:pt x="17100" y="10124"/>
                  </a:lnTo>
                  <a:lnTo>
                    <a:pt x="18899" y="10124"/>
                  </a:lnTo>
                  <a:cubicBezTo>
                    <a:pt x="19396" y="10124"/>
                    <a:pt x="19800" y="10427"/>
                    <a:pt x="19800" y="10800"/>
                  </a:cubicBezTo>
                  <a:cubicBezTo>
                    <a:pt x="19800" y="10800"/>
                    <a:pt x="19800" y="12825"/>
                    <a:pt x="19800" y="12825"/>
                  </a:cubicBezTo>
                  <a:close/>
                  <a:moveTo>
                    <a:pt x="14400" y="6075"/>
                  </a:moveTo>
                  <a:lnTo>
                    <a:pt x="14400" y="6076"/>
                  </a:lnTo>
                  <a:lnTo>
                    <a:pt x="14400" y="8774"/>
                  </a:lnTo>
                  <a:lnTo>
                    <a:pt x="7200" y="8774"/>
                  </a:lnTo>
                  <a:lnTo>
                    <a:pt x="7200" y="6076"/>
                  </a:lnTo>
                  <a:lnTo>
                    <a:pt x="7200" y="6075"/>
                  </a:lnTo>
                  <a:cubicBezTo>
                    <a:pt x="7200" y="4583"/>
                    <a:pt x="8811" y="3375"/>
                    <a:pt x="10800" y="3375"/>
                  </a:cubicBezTo>
                  <a:cubicBezTo>
                    <a:pt x="12788" y="3375"/>
                    <a:pt x="14400" y="4583"/>
                    <a:pt x="14400" y="6075"/>
                  </a:cubicBezTo>
                  <a:moveTo>
                    <a:pt x="4499" y="6075"/>
                  </a:moveTo>
                  <a:cubicBezTo>
                    <a:pt x="4499" y="3465"/>
                    <a:pt x="7320" y="1350"/>
                    <a:pt x="10800" y="1350"/>
                  </a:cubicBezTo>
                  <a:cubicBezTo>
                    <a:pt x="14279" y="1350"/>
                    <a:pt x="17100" y="3465"/>
                    <a:pt x="17100" y="6075"/>
                  </a:cubicBezTo>
                  <a:lnTo>
                    <a:pt x="17100" y="8774"/>
                  </a:lnTo>
                  <a:lnTo>
                    <a:pt x="15299" y="8774"/>
                  </a:lnTo>
                  <a:lnTo>
                    <a:pt x="15299" y="6076"/>
                  </a:lnTo>
                  <a:cubicBezTo>
                    <a:pt x="15299" y="4212"/>
                    <a:pt x="13285" y="2701"/>
                    <a:pt x="10800" y="2701"/>
                  </a:cubicBezTo>
                  <a:cubicBezTo>
                    <a:pt x="8314" y="2701"/>
                    <a:pt x="6299" y="4212"/>
                    <a:pt x="6299" y="6076"/>
                  </a:cubicBezTo>
                  <a:lnTo>
                    <a:pt x="6299" y="8774"/>
                  </a:lnTo>
                  <a:lnTo>
                    <a:pt x="4499" y="8774"/>
                  </a:lnTo>
                  <a:cubicBezTo>
                    <a:pt x="4499" y="8774"/>
                    <a:pt x="4499" y="6075"/>
                    <a:pt x="4499" y="6075"/>
                  </a:cubicBezTo>
                  <a:close/>
                  <a:moveTo>
                    <a:pt x="18899" y="8774"/>
                  </a:moveTo>
                  <a:lnTo>
                    <a:pt x="18899" y="6075"/>
                  </a:lnTo>
                  <a:cubicBezTo>
                    <a:pt x="18899" y="2719"/>
                    <a:pt x="15274" y="0"/>
                    <a:pt x="10800" y="0"/>
                  </a:cubicBezTo>
                  <a:cubicBezTo>
                    <a:pt x="6325" y="0"/>
                    <a:pt x="2699" y="2719"/>
                    <a:pt x="2699" y="6075"/>
                  </a:cubicBezTo>
                  <a:lnTo>
                    <a:pt x="2699" y="8774"/>
                  </a:lnTo>
                  <a:cubicBezTo>
                    <a:pt x="1208" y="8774"/>
                    <a:pt x="0" y="9681"/>
                    <a:pt x="0" y="10800"/>
                  </a:cubicBezTo>
                  <a:lnTo>
                    <a:pt x="0" y="12825"/>
                  </a:lnTo>
                  <a:lnTo>
                    <a:pt x="0" y="13500"/>
                  </a:lnTo>
                  <a:lnTo>
                    <a:pt x="0" y="14850"/>
                  </a:lnTo>
                  <a:lnTo>
                    <a:pt x="0" y="15525"/>
                  </a:lnTo>
                  <a:cubicBezTo>
                    <a:pt x="0" y="18880"/>
                    <a:pt x="3625" y="21599"/>
                    <a:pt x="8099" y="21599"/>
                  </a:cubicBezTo>
                  <a:lnTo>
                    <a:pt x="13499" y="21599"/>
                  </a:lnTo>
                  <a:cubicBezTo>
                    <a:pt x="17974" y="21599"/>
                    <a:pt x="21600" y="18880"/>
                    <a:pt x="21600" y="15525"/>
                  </a:cubicBezTo>
                  <a:lnTo>
                    <a:pt x="21600" y="14850"/>
                  </a:lnTo>
                  <a:lnTo>
                    <a:pt x="21600" y="13500"/>
                  </a:lnTo>
                  <a:lnTo>
                    <a:pt x="21600" y="12825"/>
                  </a:lnTo>
                  <a:lnTo>
                    <a:pt x="21600" y="10800"/>
                  </a:lnTo>
                  <a:cubicBezTo>
                    <a:pt x="21600" y="9681"/>
                    <a:pt x="20391" y="8774"/>
                    <a:pt x="18899" y="8774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SimSun" pitchFamily="2" charset="-122"/>
                <a:sym typeface="Gill Sans" panose="020B0502020104020203" charset="0"/>
              </a:endParaRPr>
            </a:p>
          </p:txBody>
        </p:sp>
        <p:sp>
          <p:nvSpPr>
            <p:cNvPr id="35" name="AutoShape 116"/>
            <p:cNvSpPr/>
            <p:nvPr/>
          </p:nvSpPr>
          <p:spPr bwMode="auto">
            <a:xfrm>
              <a:off x="1911350" y="3072730"/>
              <a:ext cx="44450" cy="68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3226"/>
                    <a:pt x="0" y="7201"/>
                  </a:cubicBezTo>
                  <a:cubicBezTo>
                    <a:pt x="0" y="9390"/>
                    <a:pt x="1798" y="13537"/>
                    <a:pt x="3601" y="16821"/>
                  </a:cubicBezTo>
                  <a:cubicBezTo>
                    <a:pt x="5070" y="19493"/>
                    <a:pt x="6916" y="21600"/>
                    <a:pt x="10800" y="21600"/>
                  </a:cubicBezTo>
                  <a:cubicBezTo>
                    <a:pt x="15016" y="21600"/>
                    <a:pt x="16529" y="19514"/>
                    <a:pt x="18003" y="16858"/>
                  </a:cubicBezTo>
                  <a:cubicBezTo>
                    <a:pt x="19828" y="13567"/>
                    <a:pt x="21600" y="9397"/>
                    <a:pt x="21600" y="7201"/>
                  </a:cubicBezTo>
                  <a:cubicBezTo>
                    <a:pt x="21600" y="3226"/>
                    <a:pt x="16761" y="0"/>
                    <a:pt x="10800" y="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SimSun" pitchFamily="2" charset="-122"/>
                <a:sym typeface="Gill Sans" panose="020B0502020104020203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4606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/>
          <p:cNvSpPr txBox="1">
            <a:spLocks noChangeArrowheads="1"/>
          </p:cNvSpPr>
          <p:nvPr/>
        </p:nvSpPr>
        <p:spPr bwMode="auto">
          <a:xfrm>
            <a:off x="3787172" y="1140682"/>
            <a:ext cx="15696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点击添加您标题内容</a:t>
            </a:r>
          </a:p>
        </p:txBody>
      </p:sp>
      <p:sp>
        <p:nvSpPr>
          <p:cNvPr id="3" name="文本框 6"/>
          <p:cNvSpPr txBox="1">
            <a:spLocks noChangeArrowheads="1"/>
          </p:cNvSpPr>
          <p:nvPr/>
        </p:nvSpPr>
        <p:spPr bwMode="auto">
          <a:xfrm>
            <a:off x="2466133" y="1355555"/>
            <a:ext cx="4373223" cy="439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 ipsum dolor sit amet, consectetur adipiscing elit. Donec luctus nibh sit amet sem vulputate venenatis bibendum orci pulvinar. 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257536" y="1793654"/>
            <a:ext cx="628926" cy="89203"/>
            <a:chOff x="4064994" y="3738475"/>
            <a:chExt cx="987048" cy="139997"/>
          </a:xfrm>
        </p:grpSpPr>
        <p:sp>
          <p:nvSpPr>
            <p:cNvPr id="5" name="椭圆 4"/>
            <p:cNvSpPr/>
            <p:nvPr/>
          </p:nvSpPr>
          <p:spPr>
            <a:xfrm>
              <a:off x="4064994" y="3738475"/>
              <a:ext cx="139997" cy="13999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4276757" y="3738475"/>
              <a:ext cx="139997" cy="139997"/>
            </a:xfrm>
            <a:prstGeom prst="ellipse">
              <a:avLst/>
            </a:prstGeom>
            <a:solidFill>
              <a:srgbClr val="FEC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4488520" y="3738475"/>
              <a:ext cx="139997" cy="139997"/>
            </a:xfrm>
            <a:prstGeom prst="ellipse">
              <a:avLst/>
            </a:prstGeom>
            <a:solidFill>
              <a:srgbClr val="B28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4700283" y="3738475"/>
              <a:ext cx="139997" cy="139997"/>
            </a:xfrm>
            <a:prstGeom prst="ellipse">
              <a:avLst/>
            </a:prstGeom>
            <a:solidFill>
              <a:srgbClr val="21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4912045" y="3738475"/>
              <a:ext cx="139997" cy="139997"/>
            </a:xfrm>
            <a:prstGeom prst="ellipse">
              <a:avLst/>
            </a:prstGeom>
            <a:solidFill>
              <a:srgbClr val="0C6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616172" y="2415199"/>
            <a:ext cx="1921797" cy="2948126"/>
            <a:chOff x="8575675" y="857250"/>
            <a:chExt cx="1631950" cy="2503488"/>
          </a:xfrm>
          <a:solidFill>
            <a:schemeClr val="tx2"/>
          </a:solidFill>
        </p:grpSpPr>
        <p:sp>
          <p:nvSpPr>
            <p:cNvPr id="11" name="Freeform 6"/>
            <p:cNvSpPr/>
            <p:nvPr/>
          </p:nvSpPr>
          <p:spPr bwMode="auto">
            <a:xfrm>
              <a:off x="9074150" y="2714625"/>
              <a:ext cx="628650" cy="121523"/>
            </a:xfrm>
            <a:custGeom>
              <a:avLst/>
              <a:gdLst>
                <a:gd name="T0" fmla="*/ 320 w 349"/>
                <a:gd name="T1" fmla="*/ 0 h 71"/>
                <a:gd name="T2" fmla="*/ 29 w 349"/>
                <a:gd name="T3" fmla="*/ 0 h 71"/>
                <a:gd name="T4" fmla="*/ 0 w 349"/>
                <a:gd name="T5" fmla="*/ 28 h 71"/>
                <a:gd name="T6" fmla="*/ 0 w 349"/>
                <a:gd name="T7" fmla="*/ 42 h 71"/>
                <a:gd name="T8" fmla="*/ 29 w 349"/>
                <a:gd name="T9" fmla="*/ 71 h 71"/>
                <a:gd name="T10" fmla="*/ 320 w 349"/>
                <a:gd name="T11" fmla="*/ 71 h 71"/>
                <a:gd name="T12" fmla="*/ 349 w 349"/>
                <a:gd name="T13" fmla="*/ 42 h 71"/>
                <a:gd name="T14" fmla="*/ 349 w 349"/>
                <a:gd name="T15" fmla="*/ 28 h 71"/>
                <a:gd name="T16" fmla="*/ 320 w 349"/>
                <a:gd name="T1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9" h="71">
                  <a:moveTo>
                    <a:pt x="32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58"/>
                    <a:pt x="13" y="71"/>
                    <a:pt x="29" y="71"/>
                  </a:cubicBezTo>
                  <a:cubicBezTo>
                    <a:pt x="320" y="71"/>
                    <a:pt x="320" y="71"/>
                    <a:pt x="320" y="71"/>
                  </a:cubicBezTo>
                  <a:cubicBezTo>
                    <a:pt x="336" y="71"/>
                    <a:pt x="349" y="58"/>
                    <a:pt x="349" y="42"/>
                  </a:cubicBezTo>
                  <a:cubicBezTo>
                    <a:pt x="349" y="28"/>
                    <a:pt x="349" y="28"/>
                    <a:pt x="349" y="28"/>
                  </a:cubicBezTo>
                  <a:cubicBezTo>
                    <a:pt x="349" y="13"/>
                    <a:pt x="336" y="0"/>
                    <a:pt x="3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srgbClr val="FFFFFF"/>
                </a:solidFill>
              </a:endParaRPr>
            </a:p>
          </p:txBody>
        </p:sp>
        <p:sp>
          <p:nvSpPr>
            <p:cNvPr id="12" name="Freeform 7"/>
            <p:cNvSpPr/>
            <p:nvPr/>
          </p:nvSpPr>
          <p:spPr bwMode="auto">
            <a:xfrm>
              <a:off x="9074150" y="2853645"/>
              <a:ext cx="628650" cy="121523"/>
            </a:xfrm>
            <a:custGeom>
              <a:avLst/>
              <a:gdLst>
                <a:gd name="T0" fmla="*/ 320 w 349"/>
                <a:gd name="T1" fmla="*/ 0 h 71"/>
                <a:gd name="T2" fmla="*/ 29 w 349"/>
                <a:gd name="T3" fmla="*/ 0 h 71"/>
                <a:gd name="T4" fmla="*/ 0 w 349"/>
                <a:gd name="T5" fmla="*/ 29 h 71"/>
                <a:gd name="T6" fmla="*/ 0 w 349"/>
                <a:gd name="T7" fmla="*/ 42 h 71"/>
                <a:gd name="T8" fmla="*/ 29 w 349"/>
                <a:gd name="T9" fmla="*/ 71 h 71"/>
                <a:gd name="T10" fmla="*/ 320 w 349"/>
                <a:gd name="T11" fmla="*/ 71 h 71"/>
                <a:gd name="T12" fmla="*/ 349 w 349"/>
                <a:gd name="T13" fmla="*/ 42 h 71"/>
                <a:gd name="T14" fmla="*/ 349 w 349"/>
                <a:gd name="T15" fmla="*/ 29 h 71"/>
                <a:gd name="T16" fmla="*/ 320 w 349"/>
                <a:gd name="T1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9" h="71">
                  <a:moveTo>
                    <a:pt x="32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58"/>
                    <a:pt x="13" y="71"/>
                    <a:pt x="29" y="71"/>
                  </a:cubicBezTo>
                  <a:cubicBezTo>
                    <a:pt x="320" y="71"/>
                    <a:pt x="320" y="71"/>
                    <a:pt x="320" y="71"/>
                  </a:cubicBezTo>
                  <a:cubicBezTo>
                    <a:pt x="336" y="71"/>
                    <a:pt x="349" y="58"/>
                    <a:pt x="349" y="42"/>
                  </a:cubicBezTo>
                  <a:cubicBezTo>
                    <a:pt x="349" y="29"/>
                    <a:pt x="349" y="29"/>
                    <a:pt x="349" y="29"/>
                  </a:cubicBezTo>
                  <a:cubicBezTo>
                    <a:pt x="349" y="13"/>
                    <a:pt x="336" y="0"/>
                    <a:pt x="3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srgbClr val="FFFFFF"/>
                </a:solidFill>
              </a:endParaRPr>
            </a:p>
          </p:txBody>
        </p:sp>
        <p:sp>
          <p:nvSpPr>
            <p:cNvPr id="13" name="Freeform 8"/>
            <p:cNvSpPr/>
            <p:nvPr/>
          </p:nvSpPr>
          <p:spPr bwMode="auto">
            <a:xfrm>
              <a:off x="9104313" y="2992665"/>
              <a:ext cx="569913" cy="121523"/>
            </a:xfrm>
            <a:custGeom>
              <a:avLst/>
              <a:gdLst>
                <a:gd name="T0" fmla="*/ 287 w 316"/>
                <a:gd name="T1" fmla="*/ 0 h 71"/>
                <a:gd name="T2" fmla="*/ 29 w 316"/>
                <a:gd name="T3" fmla="*/ 0 h 71"/>
                <a:gd name="T4" fmla="*/ 0 w 316"/>
                <a:gd name="T5" fmla="*/ 29 h 71"/>
                <a:gd name="T6" fmla="*/ 0 w 316"/>
                <a:gd name="T7" fmla="*/ 42 h 71"/>
                <a:gd name="T8" fmla="*/ 29 w 316"/>
                <a:gd name="T9" fmla="*/ 71 h 71"/>
                <a:gd name="T10" fmla="*/ 287 w 316"/>
                <a:gd name="T11" fmla="*/ 71 h 71"/>
                <a:gd name="T12" fmla="*/ 316 w 316"/>
                <a:gd name="T13" fmla="*/ 42 h 71"/>
                <a:gd name="T14" fmla="*/ 316 w 316"/>
                <a:gd name="T15" fmla="*/ 29 h 71"/>
                <a:gd name="T16" fmla="*/ 287 w 316"/>
                <a:gd name="T1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6" h="71">
                  <a:moveTo>
                    <a:pt x="287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58"/>
                    <a:pt x="13" y="71"/>
                    <a:pt x="29" y="71"/>
                  </a:cubicBezTo>
                  <a:cubicBezTo>
                    <a:pt x="287" y="71"/>
                    <a:pt x="287" y="71"/>
                    <a:pt x="287" y="71"/>
                  </a:cubicBezTo>
                  <a:cubicBezTo>
                    <a:pt x="303" y="71"/>
                    <a:pt x="316" y="58"/>
                    <a:pt x="316" y="42"/>
                  </a:cubicBezTo>
                  <a:cubicBezTo>
                    <a:pt x="316" y="29"/>
                    <a:pt x="316" y="29"/>
                    <a:pt x="316" y="29"/>
                  </a:cubicBezTo>
                  <a:cubicBezTo>
                    <a:pt x="316" y="13"/>
                    <a:pt x="303" y="0"/>
                    <a:pt x="2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srgbClr val="FFFFFF"/>
                </a:solidFill>
              </a:endParaRPr>
            </a:p>
          </p:txBody>
        </p:sp>
        <p:sp>
          <p:nvSpPr>
            <p:cNvPr id="14" name="Freeform 9"/>
            <p:cNvSpPr/>
            <p:nvPr/>
          </p:nvSpPr>
          <p:spPr bwMode="auto">
            <a:xfrm>
              <a:off x="9223375" y="3131686"/>
              <a:ext cx="331788" cy="121523"/>
            </a:xfrm>
            <a:custGeom>
              <a:avLst/>
              <a:gdLst>
                <a:gd name="T0" fmla="*/ 155 w 184"/>
                <a:gd name="T1" fmla="*/ 0 h 71"/>
                <a:gd name="T2" fmla="*/ 29 w 184"/>
                <a:gd name="T3" fmla="*/ 0 h 71"/>
                <a:gd name="T4" fmla="*/ 0 w 184"/>
                <a:gd name="T5" fmla="*/ 29 h 71"/>
                <a:gd name="T6" fmla="*/ 0 w 184"/>
                <a:gd name="T7" fmla="*/ 42 h 71"/>
                <a:gd name="T8" fmla="*/ 29 w 184"/>
                <a:gd name="T9" fmla="*/ 71 h 71"/>
                <a:gd name="T10" fmla="*/ 155 w 184"/>
                <a:gd name="T11" fmla="*/ 71 h 71"/>
                <a:gd name="T12" fmla="*/ 184 w 184"/>
                <a:gd name="T13" fmla="*/ 42 h 71"/>
                <a:gd name="T14" fmla="*/ 184 w 184"/>
                <a:gd name="T15" fmla="*/ 29 h 71"/>
                <a:gd name="T16" fmla="*/ 155 w 184"/>
                <a:gd name="T1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71">
                  <a:moveTo>
                    <a:pt x="15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58"/>
                    <a:pt x="13" y="71"/>
                    <a:pt x="29" y="71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71" y="71"/>
                    <a:pt x="184" y="58"/>
                    <a:pt x="184" y="42"/>
                  </a:cubicBezTo>
                  <a:cubicBezTo>
                    <a:pt x="184" y="29"/>
                    <a:pt x="184" y="29"/>
                    <a:pt x="184" y="29"/>
                  </a:cubicBezTo>
                  <a:cubicBezTo>
                    <a:pt x="184" y="13"/>
                    <a:pt x="171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srgbClr val="FFFFFF"/>
                </a:solidFill>
              </a:endParaRPr>
            </a:p>
          </p:txBody>
        </p:sp>
        <p:sp>
          <p:nvSpPr>
            <p:cNvPr id="15" name="Freeform 10"/>
            <p:cNvSpPr>
              <a:spLocks noEditPoints="1"/>
            </p:cNvSpPr>
            <p:nvPr/>
          </p:nvSpPr>
          <p:spPr bwMode="auto">
            <a:xfrm>
              <a:off x="8575675" y="857250"/>
              <a:ext cx="1631950" cy="2503488"/>
            </a:xfrm>
            <a:custGeom>
              <a:avLst/>
              <a:gdLst>
                <a:gd name="T0" fmla="*/ 774 w 906"/>
                <a:gd name="T1" fmla="*/ 136 h 1391"/>
                <a:gd name="T2" fmla="*/ 482 w 906"/>
                <a:gd name="T3" fmla="*/ 1 h 1391"/>
                <a:gd name="T4" fmla="*/ 481 w 906"/>
                <a:gd name="T5" fmla="*/ 1 h 1391"/>
                <a:gd name="T6" fmla="*/ 425 w 906"/>
                <a:gd name="T7" fmla="*/ 1 h 1391"/>
                <a:gd name="T8" fmla="*/ 424 w 906"/>
                <a:gd name="T9" fmla="*/ 1 h 1391"/>
                <a:gd name="T10" fmla="*/ 132 w 906"/>
                <a:gd name="T11" fmla="*/ 136 h 1391"/>
                <a:gd name="T12" fmla="*/ 52 w 906"/>
                <a:gd name="T13" fmla="*/ 671 h 1391"/>
                <a:gd name="T14" fmla="*/ 221 w 906"/>
                <a:gd name="T15" fmla="*/ 915 h 1391"/>
                <a:gd name="T16" fmla="*/ 216 w 906"/>
                <a:gd name="T17" fmla="*/ 1060 h 1391"/>
                <a:gd name="T18" fmla="*/ 221 w 906"/>
                <a:gd name="T19" fmla="*/ 1105 h 1391"/>
                <a:gd name="T20" fmla="*/ 216 w 906"/>
                <a:gd name="T21" fmla="*/ 1149 h 1391"/>
                <a:gd name="T22" fmla="*/ 232 w 906"/>
                <a:gd name="T23" fmla="*/ 1212 h 1391"/>
                <a:gd name="T24" fmla="*/ 299 w 906"/>
                <a:gd name="T25" fmla="*/ 1313 h 1391"/>
                <a:gd name="T26" fmla="*/ 516 w 906"/>
                <a:gd name="T27" fmla="*/ 1391 h 1391"/>
                <a:gd name="T28" fmla="*/ 673 w 906"/>
                <a:gd name="T29" fmla="*/ 1225 h 1391"/>
                <a:gd name="T30" fmla="*/ 673 w 906"/>
                <a:gd name="T31" fmla="*/ 1203 h 1391"/>
                <a:gd name="T32" fmla="*/ 690 w 906"/>
                <a:gd name="T33" fmla="*/ 1136 h 1391"/>
                <a:gd name="T34" fmla="*/ 690 w 906"/>
                <a:gd name="T35" fmla="*/ 1074 h 1391"/>
                <a:gd name="T36" fmla="*/ 678 w 906"/>
                <a:gd name="T37" fmla="*/ 1015 h 1391"/>
                <a:gd name="T38" fmla="*/ 754 w 906"/>
                <a:gd name="T39" fmla="*/ 801 h 1391"/>
                <a:gd name="T40" fmla="*/ 903 w 906"/>
                <a:gd name="T41" fmla="*/ 457 h 1391"/>
                <a:gd name="T42" fmla="*/ 728 w 906"/>
                <a:gd name="T43" fmla="*/ 775 h 1391"/>
                <a:gd name="T44" fmla="*/ 639 w 906"/>
                <a:gd name="T45" fmla="*/ 1024 h 1391"/>
                <a:gd name="T46" fmla="*/ 653 w 906"/>
                <a:gd name="T47" fmla="*/ 1074 h 1391"/>
                <a:gd name="T48" fmla="*/ 653 w 906"/>
                <a:gd name="T49" fmla="*/ 1136 h 1391"/>
                <a:gd name="T50" fmla="*/ 633 w 906"/>
                <a:gd name="T51" fmla="*/ 1192 h 1391"/>
                <a:gd name="T52" fmla="*/ 636 w 906"/>
                <a:gd name="T53" fmla="*/ 1225 h 1391"/>
                <a:gd name="T54" fmla="*/ 570 w 906"/>
                <a:gd name="T55" fmla="*/ 1280 h 1391"/>
                <a:gd name="T56" fmla="*/ 571 w 906"/>
                <a:gd name="T57" fmla="*/ 1299 h 1391"/>
                <a:gd name="T58" fmla="*/ 390 w 906"/>
                <a:gd name="T59" fmla="*/ 1354 h 1391"/>
                <a:gd name="T60" fmla="*/ 335 w 906"/>
                <a:gd name="T61" fmla="*/ 1286 h 1391"/>
                <a:gd name="T62" fmla="*/ 324 w 906"/>
                <a:gd name="T63" fmla="*/ 1280 h 1391"/>
                <a:gd name="T64" fmla="*/ 269 w 906"/>
                <a:gd name="T65" fmla="*/ 1212 h 1391"/>
                <a:gd name="T66" fmla="*/ 253 w 906"/>
                <a:gd name="T67" fmla="*/ 1149 h 1391"/>
                <a:gd name="T68" fmla="*/ 263 w 906"/>
                <a:gd name="T69" fmla="*/ 1105 h 1391"/>
                <a:gd name="T70" fmla="*/ 253 w 906"/>
                <a:gd name="T71" fmla="*/ 1060 h 1391"/>
                <a:gd name="T72" fmla="*/ 258 w 906"/>
                <a:gd name="T73" fmla="*/ 913 h 1391"/>
                <a:gd name="T74" fmla="*/ 85 w 906"/>
                <a:gd name="T75" fmla="*/ 655 h 1391"/>
                <a:gd name="T76" fmla="*/ 158 w 906"/>
                <a:gd name="T77" fmla="*/ 161 h 1391"/>
                <a:gd name="T78" fmla="*/ 453 w 906"/>
                <a:gd name="T79" fmla="*/ 37 h 1391"/>
                <a:gd name="T80" fmla="*/ 747 w 906"/>
                <a:gd name="T81" fmla="*/ 161 h 1391"/>
                <a:gd name="T82" fmla="*/ 820 w 906"/>
                <a:gd name="T83" fmla="*/ 655 h 1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06" h="1391">
                  <a:moveTo>
                    <a:pt x="903" y="457"/>
                  </a:moveTo>
                  <a:cubicBezTo>
                    <a:pt x="903" y="335"/>
                    <a:pt x="857" y="221"/>
                    <a:pt x="774" y="136"/>
                  </a:cubicBezTo>
                  <a:cubicBezTo>
                    <a:pt x="735" y="96"/>
                    <a:pt x="690" y="64"/>
                    <a:pt x="640" y="41"/>
                  </a:cubicBezTo>
                  <a:cubicBezTo>
                    <a:pt x="590" y="18"/>
                    <a:pt x="537" y="5"/>
                    <a:pt x="482" y="1"/>
                  </a:cubicBezTo>
                  <a:cubicBezTo>
                    <a:pt x="481" y="1"/>
                    <a:pt x="481" y="1"/>
                    <a:pt x="481" y="1"/>
                  </a:cubicBezTo>
                  <a:cubicBezTo>
                    <a:pt x="481" y="1"/>
                    <a:pt x="481" y="1"/>
                    <a:pt x="481" y="1"/>
                  </a:cubicBezTo>
                  <a:cubicBezTo>
                    <a:pt x="479" y="1"/>
                    <a:pt x="461" y="0"/>
                    <a:pt x="453" y="0"/>
                  </a:cubicBezTo>
                  <a:cubicBezTo>
                    <a:pt x="444" y="0"/>
                    <a:pt x="427" y="1"/>
                    <a:pt x="425" y="1"/>
                  </a:cubicBezTo>
                  <a:cubicBezTo>
                    <a:pt x="424" y="1"/>
                    <a:pt x="424" y="1"/>
                    <a:pt x="424" y="1"/>
                  </a:cubicBezTo>
                  <a:cubicBezTo>
                    <a:pt x="424" y="1"/>
                    <a:pt x="424" y="1"/>
                    <a:pt x="424" y="1"/>
                  </a:cubicBezTo>
                  <a:cubicBezTo>
                    <a:pt x="368" y="5"/>
                    <a:pt x="315" y="18"/>
                    <a:pt x="265" y="41"/>
                  </a:cubicBezTo>
                  <a:cubicBezTo>
                    <a:pt x="215" y="64"/>
                    <a:pt x="171" y="96"/>
                    <a:pt x="132" y="136"/>
                  </a:cubicBezTo>
                  <a:cubicBezTo>
                    <a:pt x="49" y="221"/>
                    <a:pt x="3" y="335"/>
                    <a:pt x="2" y="457"/>
                  </a:cubicBezTo>
                  <a:cubicBezTo>
                    <a:pt x="1" y="477"/>
                    <a:pt x="0" y="567"/>
                    <a:pt x="52" y="671"/>
                  </a:cubicBezTo>
                  <a:cubicBezTo>
                    <a:pt x="80" y="729"/>
                    <a:pt x="120" y="769"/>
                    <a:pt x="152" y="801"/>
                  </a:cubicBezTo>
                  <a:cubicBezTo>
                    <a:pt x="193" y="842"/>
                    <a:pt x="218" y="867"/>
                    <a:pt x="221" y="915"/>
                  </a:cubicBezTo>
                  <a:cubicBezTo>
                    <a:pt x="221" y="927"/>
                    <a:pt x="224" y="981"/>
                    <a:pt x="228" y="1015"/>
                  </a:cubicBezTo>
                  <a:cubicBezTo>
                    <a:pt x="220" y="1029"/>
                    <a:pt x="216" y="1044"/>
                    <a:pt x="216" y="1060"/>
                  </a:cubicBezTo>
                  <a:cubicBezTo>
                    <a:pt x="216" y="1074"/>
                    <a:pt x="216" y="1074"/>
                    <a:pt x="216" y="1074"/>
                  </a:cubicBezTo>
                  <a:cubicBezTo>
                    <a:pt x="216" y="1084"/>
                    <a:pt x="218" y="1095"/>
                    <a:pt x="221" y="1105"/>
                  </a:cubicBezTo>
                  <a:cubicBezTo>
                    <a:pt x="218" y="1115"/>
                    <a:pt x="216" y="1125"/>
                    <a:pt x="216" y="1136"/>
                  </a:cubicBezTo>
                  <a:cubicBezTo>
                    <a:pt x="216" y="1149"/>
                    <a:pt x="216" y="1149"/>
                    <a:pt x="216" y="1149"/>
                  </a:cubicBezTo>
                  <a:cubicBezTo>
                    <a:pt x="216" y="1169"/>
                    <a:pt x="222" y="1187"/>
                    <a:pt x="233" y="1203"/>
                  </a:cubicBezTo>
                  <a:cubicBezTo>
                    <a:pt x="232" y="1206"/>
                    <a:pt x="232" y="1209"/>
                    <a:pt x="232" y="1212"/>
                  </a:cubicBezTo>
                  <a:cubicBezTo>
                    <a:pt x="232" y="1225"/>
                    <a:pt x="232" y="1225"/>
                    <a:pt x="232" y="1225"/>
                  </a:cubicBezTo>
                  <a:cubicBezTo>
                    <a:pt x="232" y="1267"/>
                    <a:pt x="261" y="1303"/>
                    <a:pt x="299" y="1313"/>
                  </a:cubicBezTo>
                  <a:cubicBezTo>
                    <a:pt x="306" y="1357"/>
                    <a:pt x="344" y="1391"/>
                    <a:pt x="390" y="1391"/>
                  </a:cubicBezTo>
                  <a:cubicBezTo>
                    <a:pt x="516" y="1391"/>
                    <a:pt x="516" y="1391"/>
                    <a:pt x="516" y="1391"/>
                  </a:cubicBezTo>
                  <a:cubicBezTo>
                    <a:pt x="562" y="1391"/>
                    <a:pt x="600" y="1357"/>
                    <a:pt x="606" y="1313"/>
                  </a:cubicBezTo>
                  <a:cubicBezTo>
                    <a:pt x="645" y="1303"/>
                    <a:pt x="673" y="1267"/>
                    <a:pt x="673" y="1225"/>
                  </a:cubicBezTo>
                  <a:cubicBezTo>
                    <a:pt x="673" y="1212"/>
                    <a:pt x="673" y="1212"/>
                    <a:pt x="673" y="1212"/>
                  </a:cubicBezTo>
                  <a:cubicBezTo>
                    <a:pt x="673" y="1209"/>
                    <a:pt x="673" y="1206"/>
                    <a:pt x="673" y="1203"/>
                  </a:cubicBezTo>
                  <a:cubicBezTo>
                    <a:pt x="684" y="1187"/>
                    <a:pt x="690" y="1169"/>
                    <a:pt x="690" y="1149"/>
                  </a:cubicBezTo>
                  <a:cubicBezTo>
                    <a:pt x="690" y="1136"/>
                    <a:pt x="690" y="1136"/>
                    <a:pt x="690" y="1136"/>
                  </a:cubicBezTo>
                  <a:cubicBezTo>
                    <a:pt x="690" y="1125"/>
                    <a:pt x="688" y="1115"/>
                    <a:pt x="684" y="1105"/>
                  </a:cubicBezTo>
                  <a:cubicBezTo>
                    <a:pt x="688" y="1095"/>
                    <a:pt x="690" y="1084"/>
                    <a:pt x="690" y="1074"/>
                  </a:cubicBezTo>
                  <a:cubicBezTo>
                    <a:pt x="690" y="1060"/>
                    <a:pt x="690" y="1060"/>
                    <a:pt x="690" y="1060"/>
                  </a:cubicBezTo>
                  <a:cubicBezTo>
                    <a:pt x="690" y="1044"/>
                    <a:pt x="686" y="1029"/>
                    <a:pt x="678" y="1015"/>
                  </a:cubicBezTo>
                  <a:cubicBezTo>
                    <a:pt x="681" y="981"/>
                    <a:pt x="684" y="927"/>
                    <a:pt x="685" y="915"/>
                  </a:cubicBezTo>
                  <a:cubicBezTo>
                    <a:pt x="687" y="867"/>
                    <a:pt x="712" y="842"/>
                    <a:pt x="754" y="801"/>
                  </a:cubicBezTo>
                  <a:cubicBezTo>
                    <a:pt x="786" y="769"/>
                    <a:pt x="826" y="729"/>
                    <a:pt x="853" y="671"/>
                  </a:cubicBezTo>
                  <a:cubicBezTo>
                    <a:pt x="906" y="567"/>
                    <a:pt x="904" y="477"/>
                    <a:pt x="903" y="457"/>
                  </a:cubicBezTo>
                  <a:close/>
                  <a:moveTo>
                    <a:pt x="820" y="655"/>
                  </a:moveTo>
                  <a:cubicBezTo>
                    <a:pt x="795" y="708"/>
                    <a:pt x="759" y="743"/>
                    <a:pt x="728" y="775"/>
                  </a:cubicBezTo>
                  <a:cubicBezTo>
                    <a:pt x="685" y="817"/>
                    <a:pt x="651" y="850"/>
                    <a:pt x="648" y="913"/>
                  </a:cubicBezTo>
                  <a:cubicBezTo>
                    <a:pt x="648" y="922"/>
                    <a:pt x="644" y="996"/>
                    <a:pt x="639" y="1024"/>
                  </a:cubicBezTo>
                  <a:cubicBezTo>
                    <a:pt x="648" y="1034"/>
                    <a:pt x="653" y="1047"/>
                    <a:pt x="653" y="1060"/>
                  </a:cubicBezTo>
                  <a:cubicBezTo>
                    <a:pt x="653" y="1074"/>
                    <a:pt x="653" y="1074"/>
                    <a:pt x="653" y="1074"/>
                  </a:cubicBezTo>
                  <a:cubicBezTo>
                    <a:pt x="653" y="1085"/>
                    <a:pt x="649" y="1096"/>
                    <a:pt x="643" y="1105"/>
                  </a:cubicBezTo>
                  <a:cubicBezTo>
                    <a:pt x="649" y="1114"/>
                    <a:pt x="653" y="1125"/>
                    <a:pt x="653" y="1136"/>
                  </a:cubicBezTo>
                  <a:cubicBezTo>
                    <a:pt x="653" y="1149"/>
                    <a:pt x="653" y="1149"/>
                    <a:pt x="653" y="1149"/>
                  </a:cubicBezTo>
                  <a:cubicBezTo>
                    <a:pt x="653" y="1167"/>
                    <a:pt x="645" y="1182"/>
                    <a:pt x="633" y="1192"/>
                  </a:cubicBezTo>
                  <a:cubicBezTo>
                    <a:pt x="635" y="1198"/>
                    <a:pt x="636" y="1205"/>
                    <a:pt x="636" y="1212"/>
                  </a:cubicBezTo>
                  <a:cubicBezTo>
                    <a:pt x="636" y="1225"/>
                    <a:pt x="636" y="1225"/>
                    <a:pt x="636" y="1225"/>
                  </a:cubicBezTo>
                  <a:cubicBezTo>
                    <a:pt x="636" y="1255"/>
                    <a:pt x="612" y="1280"/>
                    <a:pt x="582" y="1280"/>
                  </a:cubicBezTo>
                  <a:cubicBezTo>
                    <a:pt x="570" y="1280"/>
                    <a:pt x="570" y="1280"/>
                    <a:pt x="570" y="1280"/>
                  </a:cubicBezTo>
                  <a:cubicBezTo>
                    <a:pt x="570" y="1282"/>
                    <a:pt x="571" y="1284"/>
                    <a:pt x="571" y="1286"/>
                  </a:cubicBezTo>
                  <a:cubicBezTo>
                    <a:pt x="571" y="1299"/>
                    <a:pt x="571" y="1299"/>
                    <a:pt x="571" y="1299"/>
                  </a:cubicBezTo>
                  <a:cubicBezTo>
                    <a:pt x="571" y="1329"/>
                    <a:pt x="546" y="1354"/>
                    <a:pt x="516" y="1354"/>
                  </a:cubicBezTo>
                  <a:cubicBezTo>
                    <a:pt x="390" y="1354"/>
                    <a:pt x="390" y="1354"/>
                    <a:pt x="390" y="1354"/>
                  </a:cubicBezTo>
                  <a:cubicBezTo>
                    <a:pt x="360" y="1354"/>
                    <a:pt x="335" y="1329"/>
                    <a:pt x="335" y="1299"/>
                  </a:cubicBezTo>
                  <a:cubicBezTo>
                    <a:pt x="335" y="1286"/>
                    <a:pt x="335" y="1286"/>
                    <a:pt x="335" y="1286"/>
                  </a:cubicBezTo>
                  <a:cubicBezTo>
                    <a:pt x="335" y="1284"/>
                    <a:pt x="335" y="1282"/>
                    <a:pt x="335" y="1280"/>
                  </a:cubicBezTo>
                  <a:cubicBezTo>
                    <a:pt x="324" y="1280"/>
                    <a:pt x="324" y="1280"/>
                    <a:pt x="324" y="1280"/>
                  </a:cubicBezTo>
                  <a:cubicBezTo>
                    <a:pt x="294" y="1280"/>
                    <a:pt x="269" y="1255"/>
                    <a:pt x="269" y="1225"/>
                  </a:cubicBezTo>
                  <a:cubicBezTo>
                    <a:pt x="269" y="1212"/>
                    <a:pt x="269" y="1212"/>
                    <a:pt x="269" y="1212"/>
                  </a:cubicBezTo>
                  <a:cubicBezTo>
                    <a:pt x="269" y="1205"/>
                    <a:pt x="270" y="1198"/>
                    <a:pt x="273" y="1192"/>
                  </a:cubicBezTo>
                  <a:cubicBezTo>
                    <a:pt x="261" y="1182"/>
                    <a:pt x="253" y="1167"/>
                    <a:pt x="253" y="1149"/>
                  </a:cubicBezTo>
                  <a:cubicBezTo>
                    <a:pt x="253" y="1136"/>
                    <a:pt x="253" y="1136"/>
                    <a:pt x="253" y="1136"/>
                  </a:cubicBezTo>
                  <a:cubicBezTo>
                    <a:pt x="253" y="1125"/>
                    <a:pt x="256" y="1114"/>
                    <a:pt x="263" y="1105"/>
                  </a:cubicBezTo>
                  <a:cubicBezTo>
                    <a:pt x="256" y="1096"/>
                    <a:pt x="253" y="1085"/>
                    <a:pt x="253" y="1074"/>
                  </a:cubicBezTo>
                  <a:cubicBezTo>
                    <a:pt x="253" y="1060"/>
                    <a:pt x="253" y="1060"/>
                    <a:pt x="253" y="1060"/>
                  </a:cubicBezTo>
                  <a:cubicBezTo>
                    <a:pt x="253" y="1047"/>
                    <a:pt x="258" y="1034"/>
                    <a:pt x="266" y="1024"/>
                  </a:cubicBezTo>
                  <a:cubicBezTo>
                    <a:pt x="262" y="996"/>
                    <a:pt x="258" y="922"/>
                    <a:pt x="258" y="913"/>
                  </a:cubicBezTo>
                  <a:cubicBezTo>
                    <a:pt x="254" y="850"/>
                    <a:pt x="220" y="817"/>
                    <a:pt x="178" y="775"/>
                  </a:cubicBezTo>
                  <a:cubicBezTo>
                    <a:pt x="146" y="743"/>
                    <a:pt x="110" y="708"/>
                    <a:pt x="85" y="655"/>
                  </a:cubicBezTo>
                  <a:cubicBezTo>
                    <a:pt x="35" y="555"/>
                    <a:pt x="39" y="470"/>
                    <a:pt x="39" y="458"/>
                  </a:cubicBezTo>
                  <a:cubicBezTo>
                    <a:pt x="40" y="346"/>
                    <a:pt x="82" y="240"/>
                    <a:pt x="158" y="161"/>
                  </a:cubicBezTo>
                  <a:cubicBezTo>
                    <a:pt x="230" y="88"/>
                    <a:pt x="324" y="45"/>
                    <a:pt x="426" y="38"/>
                  </a:cubicBezTo>
                  <a:cubicBezTo>
                    <a:pt x="426" y="38"/>
                    <a:pt x="445" y="37"/>
                    <a:pt x="453" y="37"/>
                  </a:cubicBezTo>
                  <a:cubicBezTo>
                    <a:pt x="461" y="37"/>
                    <a:pt x="479" y="38"/>
                    <a:pt x="479" y="38"/>
                  </a:cubicBezTo>
                  <a:cubicBezTo>
                    <a:pt x="581" y="45"/>
                    <a:pt x="676" y="88"/>
                    <a:pt x="747" y="161"/>
                  </a:cubicBezTo>
                  <a:cubicBezTo>
                    <a:pt x="824" y="240"/>
                    <a:pt x="866" y="346"/>
                    <a:pt x="866" y="458"/>
                  </a:cubicBezTo>
                  <a:cubicBezTo>
                    <a:pt x="867" y="470"/>
                    <a:pt x="871" y="555"/>
                    <a:pt x="820" y="6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srgbClr val="FFFFFF"/>
                </a:solidFill>
              </a:endParaRPr>
            </a:p>
          </p:txBody>
        </p:sp>
        <p:sp>
          <p:nvSpPr>
            <p:cNvPr id="16" name="Freeform 11"/>
            <p:cNvSpPr>
              <a:spLocks noEditPoints="1"/>
            </p:cNvSpPr>
            <p:nvPr/>
          </p:nvSpPr>
          <p:spPr bwMode="auto">
            <a:xfrm>
              <a:off x="9163050" y="1166813"/>
              <a:ext cx="755650" cy="754063"/>
            </a:xfrm>
            <a:custGeom>
              <a:avLst/>
              <a:gdLst>
                <a:gd name="T0" fmla="*/ 392 w 420"/>
                <a:gd name="T1" fmla="*/ 182 h 419"/>
                <a:gd name="T2" fmla="*/ 384 w 420"/>
                <a:gd name="T3" fmla="*/ 150 h 419"/>
                <a:gd name="T4" fmla="*/ 371 w 420"/>
                <a:gd name="T5" fmla="*/ 120 h 419"/>
                <a:gd name="T6" fmla="*/ 352 w 420"/>
                <a:gd name="T7" fmla="*/ 93 h 419"/>
                <a:gd name="T8" fmla="*/ 329 w 420"/>
                <a:gd name="T9" fmla="*/ 69 h 419"/>
                <a:gd name="T10" fmla="*/ 302 w 420"/>
                <a:gd name="T11" fmla="*/ 50 h 419"/>
                <a:gd name="T12" fmla="*/ 272 w 420"/>
                <a:gd name="T13" fmla="*/ 36 h 419"/>
                <a:gd name="T14" fmla="*/ 240 w 420"/>
                <a:gd name="T15" fmla="*/ 28 h 419"/>
                <a:gd name="T16" fmla="*/ 207 w 420"/>
                <a:gd name="T17" fmla="*/ 26 h 419"/>
                <a:gd name="T18" fmla="*/ 175 w 420"/>
                <a:gd name="T19" fmla="*/ 29 h 419"/>
                <a:gd name="T20" fmla="*/ 143 w 420"/>
                <a:gd name="T21" fmla="*/ 38 h 419"/>
                <a:gd name="T22" fmla="*/ 103 w 420"/>
                <a:gd name="T23" fmla="*/ 29 h 419"/>
                <a:gd name="T24" fmla="*/ 73 w 420"/>
                <a:gd name="T25" fmla="*/ 51 h 419"/>
                <a:gd name="T26" fmla="*/ 47 w 420"/>
                <a:gd name="T27" fmla="*/ 78 h 419"/>
                <a:gd name="T28" fmla="*/ 26 w 420"/>
                <a:gd name="T29" fmla="*/ 109 h 419"/>
                <a:gd name="T30" fmla="*/ 11 w 420"/>
                <a:gd name="T31" fmla="*/ 144 h 419"/>
                <a:gd name="T32" fmla="*/ 3 w 420"/>
                <a:gd name="T33" fmla="*/ 180 h 419"/>
                <a:gd name="T34" fmla="*/ 1 w 420"/>
                <a:gd name="T35" fmla="*/ 218 h 419"/>
                <a:gd name="T36" fmla="*/ 5 w 420"/>
                <a:gd name="T37" fmla="*/ 255 h 419"/>
                <a:gd name="T38" fmla="*/ 17 w 420"/>
                <a:gd name="T39" fmla="*/ 291 h 419"/>
                <a:gd name="T40" fmla="*/ 34 w 420"/>
                <a:gd name="T41" fmla="*/ 324 h 419"/>
                <a:gd name="T42" fmla="*/ 58 w 420"/>
                <a:gd name="T43" fmla="*/ 353 h 419"/>
                <a:gd name="T44" fmla="*/ 86 w 420"/>
                <a:gd name="T45" fmla="*/ 378 h 419"/>
                <a:gd name="T46" fmla="*/ 118 w 420"/>
                <a:gd name="T47" fmla="*/ 398 h 419"/>
                <a:gd name="T48" fmla="*/ 153 w 420"/>
                <a:gd name="T49" fmla="*/ 411 h 419"/>
                <a:gd name="T50" fmla="*/ 190 w 420"/>
                <a:gd name="T51" fmla="*/ 418 h 419"/>
                <a:gd name="T52" fmla="*/ 228 w 420"/>
                <a:gd name="T53" fmla="*/ 419 h 419"/>
                <a:gd name="T54" fmla="*/ 265 w 420"/>
                <a:gd name="T55" fmla="*/ 412 h 419"/>
                <a:gd name="T56" fmla="*/ 294 w 420"/>
                <a:gd name="T57" fmla="*/ 402 h 419"/>
                <a:gd name="T58" fmla="*/ 319 w 420"/>
                <a:gd name="T59" fmla="*/ 389 h 419"/>
                <a:gd name="T60" fmla="*/ 349 w 420"/>
                <a:gd name="T61" fmla="*/ 366 h 419"/>
                <a:gd name="T62" fmla="*/ 375 w 420"/>
                <a:gd name="T63" fmla="*/ 339 h 419"/>
                <a:gd name="T64" fmla="*/ 396 w 420"/>
                <a:gd name="T65" fmla="*/ 307 h 419"/>
                <a:gd name="T66" fmla="*/ 410 w 420"/>
                <a:gd name="T67" fmla="*/ 273 h 419"/>
                <a:gd name="T68" fmla="*/ 418 w 420"/>
                <a:gd name="T69" fmla="*/ 236 h 419"/>
                <a:gd name="T70" fmla="*/ 363 w 420"/>
                <a:gd name="T71" fmla="*/ 140 h 419"/>
                <a:gd name="T72" fmla="*/ 363 w 420"/>
                <a:gd name="T73" fmla="*/ 140 h 419"/>
                <a:gd name="T74" fmla="*/ 216 w 420"/>
                <a:gd name="T75" fmla="*/ 178 h 419"/>
                <a:gd name="T76" fmla="*/ 204 w 420"/>
                <a:gd name="T77" fmla="*/ 195 h 419"/>
                <a:gd name="T78" fmla="*/ 211 w 420"/>
                <a:gd name="T79" fmla="*/ 178 h 419"/>
                <a:gd name="T80" fmla="*/ 141 w 420"/>
                <a:gd name="T81" fmla="*/ 57 h 419"/>
                <a:gd name="T82" fmla="*/ 141 w 420"/>
                <a:gd name="T83" fmla="*/ 57 h 419"/>
                <a:gd name="T84" fmla="*/ 44 w 420"/>
                <a:gd name="T85" fmla="*/ 189 h 419"/>
                <a:gd name="T86" fmla="*/ 180 w 420"/>
                <a:gd name="T87" fmla="*/ 220 h 419"/>
                <a:gd name="T88" fmla="*/ 182 w 420"/>
                <a:gd name="T89" fmla="*/ 225 h 419"/>
                <a:gd name="T90" fmla="*/ 189 w 420"/>
                <a:gd name="T91" fmla="*/ 376 h 419"/>
                <a:gd name="T92" fmla="*/ 189 w 420"/>
                <a:gd name="T93" fmla="*/ 376 h 419"/>
                <a:gd name="T94" fmla="*/ 275 w 420"/>
                <a:gd name="T95" fmla="*/ 364 h 419"/>
                <a:gd name="T96" fmla="*/ 235 w 420"/>
                <a:gd name="T97" fmla="*/ 230 h 419"/>
                <a:gd name="T98" fmla="*/ 237 w 420"/>
                <a:gd name="T99" fmla="*/ 227 h 419"/>
                <a:gd name="T100" fmla="*/ 377 w 420"/>
                <a:gd name="T101" fmla="*/ 226 h 419"/>
                <a:gd name="T102" fmla="*/ 377 w 420"/>
                <a:gd name="T103" fmla="*/ 226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20" h="419">
                  <a:moveTo>
                    <a:pt x="394" y="203"/>
                  </a:moveTo>
                  <a:cubicBezTo>
                    <a:pt x="420" y="198"/>
                    <a:pt x="420" y="198"/>
                    <a:pt x="420" y="198"/>
                  </a:cubicBezTo>
                  <a:cubicBezTo>
                    <a:pt x="419" y="193"/>
                    <a:pt x="419" y="187"/>
                    <a:pt x="418" y="182"/>
                  </a:cubicBezTo>
                  <a:cubicBezTo>
                    <a:pt x="392" y="182"/>
                    <a:pt x="392" y="182"/>
                    <a:pt x="392" y="182"/>
                  </a:cubicBezTo>
                  <a:cubicBezTo>
                    <a:pt x="392" y="178"/>
                    <a:pt x="391" y="174"/>
                    <a:pt x="390" y="170"/>
                  </a:cubicBezTo>
                  <a:cubicBezTo>
                    <a:pt x="414" y="161"/>
                    <a:pt x="414" y="161"/>
                    <a:pt x="414" y="161"/>
                  </a:cubicBezTo>
                  <a:cubicBezTo>
                    <a:pt x="413" y="156"/>
                    <a:pt x="412" y="150"/>
                    <a:pt x="410" y="145"/>
                  </a:cubicBezTo>
                  <a:cubicBezTo>
                    <a:pt x="384" y="150"/>
                    <a:pt x="384" y="150"/>
                    <a:pt x="384" y="150"/>
                  </a:cubicBezTo>
                  <a:cubicBezTo>
                    <a:pt x="383" y="146"/>
                    <a:pt x="381" y="142"/>
                    <a:pt x="380" y="139"/>
                  </a:cubicBezTo>
                  <a:cubicBezTo>
                    <a:pt x="402" y="125"/>
                    <a:pt x="402" y="125"/>
                    <a:pt x="402" y="125"/>
                  </a:cubicBezTo>
                  <a:cubicBezTo>
                    <a:pt x="400" y="120"/>
                    <a:pt x="398" y="115"/>
                    <a:pt x="395" y="111"/>
                  </a:cubicBezTo>
                  <a:cubicBezTo>
                    <a:pt x="371" y="120"/>
                    <a:pt x="371" y="120"/>
                    <a:pt x="371" y="120"/>
                  </a:cubicBezTo>
                  <a:cubicBezTo>
                    <a:pt x="369" y="116"/>
                    <a:pt x="367" y="113"/>
                    <a:pt x="365" y="109"/>
                  </a:cubicBezTo>
                  <a:cubicBezTo>
                    <a:pt x="384" y="92"/>
                    <a:pt x="384" y="92"/>
                    <a:pt x="384" y="92"/>
                  </a:cubicBezTo>
                  <a:cubicBezTo>
                    <a:pt x="381" y="88"/>
                    <a:pt x="378" y="83"/>
                    <a:pt x="374" y="79"/>
                  </a:cubicBezTo>
                  <a:cubicBezTo>
                    <a:pt x="352" y="93"/>
                    <a:pt x="352" y="93"/>
                    <a:pt x="352" y="93"/>
                  </a:cubicBezTo>
                  <a:cubicBezTo>
                    <a:pt x="350" y="89"/>
                    <a:pt x="347" y="86"/>
                    <a:pt x="344" y="83"/>
                  </a:cubicBezTo>
                  <a:cubicBezTo>
                    <a:pt x="360" y="63"/>
                    <a:pt x="360" y="63"/>
                    <a:pt x="360" y="63"/>
                  </a:cubicBezTo>
                  <a:cubicBezTo>
                    <a:pt x="357" y="59"/>
                    <a:pt x="353" y="55"/>
                    <a:pt x="349" y="52"/>
                  </a:cubicBezTo>
                  <a:cubicBezTo>
                    <a:pt x="329" y="69"/>
                    <a:pt x="329" y="69"/>
                    <a:pt x="329" y="69"/>
                  </a:cubicBezTo>
                  <a:cubicBezTo>
                    <a:pt x="326" y="66"/>
                    <a:pt x="323" y="64"/>
                    <a:pt x="320" y="62"/>
                  </a:cubicBezTo>
                  <a:cubicBezTo>
                    <a:pt x="332" y="39"/>
                    <a:pt x="332" y="39"/>
                    <a:pt x="332" y="39"/>
                  </a:cubicBezTo>
                  <a:cubicBezTo>
                    <a:pt x="327" y="36"/>
                    <a:pt x="323" y="33"/>
                    <a:pt x="318" y="30"/>
                  </a:cubicBezTo>
                  <a:cubicBezTo>
                    <a:pt x="302" y="50"/>
                    <a:pt x="302" y="50"/>
                    <a:pt x="302" y="50"/>
                  </a:cubicBezTo>
                  <a:cubicBezTo>
                    <a:pt x="299" y="48"/>
                    <a:pt x="295" y="46"/>
                    <a:pt x="291" y="44"/>
                  </a:cubicBezTo>
                  <a:cubicBezTo>
                    <a:pt x="299" y="20"/>
                    <a:pt x="299" y="20"/>
                    <a:pt x="299" y="20"/>
                  </a:cubicBezTo>
                  <a:cubicBezTo>
                    <a:pt x="294" y="17"/>
                    <a:pt x="289" y="15"/>
                    <a:pt x="284" y="13"/>
                  </a:cubicBezTo>
                  <a:cubicBezTo>
                    <a:pt x="272" y="36"/>
                    <a:pt x="272" y="36"/>
                    <a:pt x="272" y="36"/>
                  </a:cubicBezTo>
                  <a:cubicBezTo>
                    <a:pt x="268" y="35"/>
                    <a:pt x="265" y="34"/>
                    <a:pt x="261" y="33"/>
                  </a:cubicBezTo>
                  <a:cubicBezTo>
                    <a:pt x="264" y="7"/>
                    <a:pt x="264" y="7"/>
                    <a:pt x="264" y="7"/>
                  </a:cubicBezTo>
                  <a:cubicBezTo>
                    <a:pt x="259" y="5"/>
                    <a:pt x="254" y="4"/>
                    <a:pt x="248" y="3"/>
                  </a:cubicBezTo>
                  <a:cubicBezTo>
                    <a:pt x="240" y="28"/>
                    <a:pt x="240" y="28"/>
                    <a:pt x="240" y="28"/>
                  </a:cubicBezTo>
                  <a:cubicBezTo>
                    <a:pt x="236" y="27"/>
                    <a:pt x="232" y="27"/>
                    <a:pt x="228" y="26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22" y="0"/>
                    <a:pt x="216" y="0"/>
                    <a:pt x="211" y="0"/>
                  </a:cubicBezTo>
                  <a:cubicBezTo>
                    <a:pt x="207" y="26"/>
                    <a:pt x="207" y="26"/>
                    <a:pt x="207" y="26"/>
                  </a:cubicBezTo>
                  <a:cubicBezTo>
                    <a:pt x="203" y="26"/>
                    <a:pt x="199" y="26"/>
                    <a:pt x="195" y="26"/>
                  </a:cubicBezTo>
                  <a:cubicBezTo>
                    <a:pt x="190" y="1"/>
                    <a:pt x="190" y="1"/>
                    <a:pt x="190" y="1"/>
                  </a:cubicBezTo>
                  <a:cubicBezTo>
                    <a:pt x="184" y="1"/>
                    <a:pt x="179" y="2"/>
                    <a:pt x="173" y="3"/>
                  </a:cubicBezTo>
                  <a:cubicBezTo>
                    <a:pt x="175" y="29"/>
                    <a:pt x="175" y="29"/>
                    <a:pt x="175" y="29"/>
                  </a:cubicBezTo>
                  <a:cubicBezTo>
                    <a:pt x="171" y="30"/>
                    <a:pt x="167" y="31"/>
                    <a:pt x="163" y="32"/>
                  </a:cubicBezTo>
                  <a:cubicBezTo>
                    <a:pt x="153" y="8"/>
                    <a:pt x="153" y="8"/>
                    <a:pt x="153" y="8"/>
                  </a:cubicBezTo>
                  <a:cubicBezTo>
                    <a:pt x="148" y="9"/>
                    <a:pt x="142" y="11"/>
                    <a:pt x="137" y="1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1" y="39"/>
                    <a:pt x="139" y="40"/>
                    <a:pt x="136" y="41"/>
                  </a:cubicBezTo>
                  <a:cubicBezTo>
                    <a:pt x="135" y="42"/>
                    <a:pt x="134" y="42"/>
                    <a:pt x="132" y="43"/>
                  </a:cubicBezTo>
                  <a:cubicBezTo>
                    <a:pt x="118" y="21"/>
                    <a:pt x="118" y="21"/>
                    <a:pt x="118" y="21"/>
                  </a:cubicBezTo>
                  <a:cubicBezTo>
                    <a:pt x="113" y="24"/>
                    <a:pt x="108" y="26"/>
                    <a:pt x="103" y="29"/>
                  </a:cubicBezTo>
                  <a:cubicBezTo>
                    <a:pt x="114" y="53"/>
                    <a:pt x="114" y="53"/>
                    <a:pt x="114" y="53"/>
                  </a:cubicBezTo>
                  <a:cubicBezTo>
                    <a:pt x="110" y="55"/>
                    <a:pt x="107" y="57"/>
                    <a:pt x="104" y="60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1" y="44"/>
                    <a:pt x="77" y="47"/>
                    <a:pt x="73" y="51"/>
                  </a:cubicBezTo>
                  <a:cubicBezTo>
                    <a:pt x="87" y="73"/>
                    <a:pt x="87" y="73"/>
                    <a:pt x="87" y="73"/>
                  </a:cubicBezTo>
                  <a:cubicBezTo>
                    <a:pt x="84" y="75"/>
                    <a:pt x="81" y="78"/>
                    <a:pt x="79" y="81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4" y="70"/>
                    <a:pt x="50" y="74"/>
                    <a:pt x="47" y="78"/>
                  </a:cubicBezTo>
                  <a:cubicBezTo>
                    <a:pt x="65" y="97"/>
                    <a:pt x="65" y="97"/>
                    <a:pt x="65" y="97"/>
                  </a:cubicBezTo>
                  <a:cubicBezTo>
                    <a:pt x="62" y="100"/>
                    <a:pt x="60" y="103"/>
                    <a:pt x="58" y="106"/>
                  </a:cubicBezTo>
                  <a:cubicBezTo>
                    <a:pt x="34" y="95"/>
                    <a:pt x="34" y="95"/>
                    <a:pt x="34" y="95"/>
                  </a:cubicBezTo>
                  <a:cubicBezTo>
                    <a:pt x="31" y="100"/>
                    <a:pt x="29" y="104"/>
                    <a:pt x="26" y="109"/>
                  </a:cubicBezTo>
                  <a:cubicBezTo>
                    <a:pt x="47" y="124"/>
                    <a:pt x="47" y="124"/>
                    <a:pt x="47" y="124"/>
                  </a:cubicBezTo>
                  <a:cubicBezTo>
                    <a:pt x="45" y="128"/>
                    <a:pt x="44" y="132"/>
                    <a:pt x="42" y="135"/>
                  </a:cubicBezTo>
                  <a:cubicBezTo>
                    <a:pt x="17" y="128"/>
                    <a:pt x="17" y="128"/>
                    <a:pt x="17" y="128"/>
                  </a:cubicBezTo>
                  <a:cubicBezTo>
                    <a:pt x="15" y="133"/>
                    <a:pt x="13" y="138"/>
                    <a:pt x="11" y="144"/>
                  </a:cubicBezTo>
                  <a:cubicBezTo>
                    <a:pt x="35" y="155"/>
                    <a:pt x="35" y="155"/>
                    <a:pt x="35" y="155"/>
                  </a:cubicBezTo>
                  <a:cubicBezTo>
                    <a:pt x="33" y="159"/>
                    <a:pt x="32" y="162"/>
                    <a:pt x="31" y="166"/>
                  </a:cubicBezTo>
                  <a:cubicBezTo>
                    <a:pt x="5" y="164"/>
                    <a:pt x="5" y="164"/>
                    <a:pt x="5" y="164"/>
                  </a:cubicBezTo>
                  <a:cubicBezTo>
                    <a:pt x="4" y="169"/>
                    <a:pt x="3" y="175"/>
                    <a:pt x="3" y="180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27" y="191"/>
                    <a:pt x="27" y="195"/>
                    <a:pt x="26" y="199"/>
                  </a:cubicBezTo>
                  <a:cubicBezTo>
                    <a:pt x="1" y="201"/>
                    <a:pt x="1" y="201"/>
                    <a:pt x="1" y="201"/>
                  </a:cubicBezTo>
                  <a:cubicBezTo>
                    <a:pt x="0" y="207"/>
                    <a:pt x="0" y="212"/>
                    <a:pt x="1" y="218"/>
                  </a:cubicBezTo>
                  <a:cubicBezTo>
                    <a:pt x="26" y="220"/>
                    <a:pt x="26" y="220"/>
                    <a:pt x="26" y="220"/>
                  </a:cubicBezTo>
                  <a:cubicBezTo>
                    <a:pt x="27" y="224"/>
                    <a:pt x="27" y="228"/>
                    <a:pt x="28" y="232"/>
                  </a:cubicBezTo>
                  <a:cubicBezTo>
                    <a:pt x="2" y="239"/>
                    <a:pt x="2" y="239"/>
                    <a:pt x="2" y="239"/>
                  </a:cubicBezTo>
                  <a:cubicBezTo>
                    <a:pt x="3" y="244"/>
                    <a:pt x="4" y="249"/>
                    <a:pt x="5" y="255"/>
                  </a:cubicBezTo>
                  <a:cubicBezTo>
                    <a:pt x="31" y="252"/>
                    <a:pt x="31" y="252"/>
                    <a:pt x="31" y="252"/>
                  </a:cubicBezTo>
                  <a:cubicBezTo>
                    <a:pt x="32" y="256"/>
                    <a:pt x="33" y="260"/>
                    <a:pt x="34" y="264"/>
                  </a:cubicBezTo>
                  <a:cubicBezTo>
                    <a:pt x="11" y="275"/>
                    <a:pt x="11" y="275"/>
                    <a:pt x="11" y="275"/>
                  </a:cubicBezTo>
                  <a:cubicBezTo>
                    <a:pt x="13" y="280"/>
                    <a:pt x="15" y="286"/>
                    <a:pt x="17" y="291"/>
                  </a:cubicBezTo>
                  <a:cubicBezTo>
                    <a:pt x="42" y="284"/>
                    <a:pt x="42" y="284"/>
                    <a:pt x="42" y="284"/>
                  </a:cubicBezTo>
                  <a:cubicBezTo>
                    <a:pt x="43" y="287"/>
                    <a:pt x="45" y="291"/>
                    <a:pt x="47" y="295"/>
                  </a:cubicBezTo>
                  <a:cubicBezTo>
                    <a:pt x="26" y="310"/>
                    <a:pt x="26" y="310"/>
                    <a:pt x="26" y="310"/>
                  </a:cubicBezTo>
                  <a:cubicBezTo>
                    <a:pt x="29" y="315"/>
                    <a:pt x="31" y="319"/>
                    <a:pt x="34" y="324"/>
                  </a:cubicBezTo>
                  <a:cubicBezTo>
                    <a:pt x="58" y="313"/>
                    <a:pt x="58" y="313"/>
                    <a:pt x="58" y="313"/>
                  </a:cubicBezTo>
                  <a:cubicBezTo>
                    <a:pt x="60" y="316"/>
                    <a:pt x="62" y="319"/>
                    <a:pt x="65" y="322"/>
                  </a:cubicBezTo>
                  <a:cubicBezTo>
                    <a:pt x="47" y="341"/>
                    <a:pt x="47" y="341"/>
                    <a:pt x="47" y="341"/>
                  </a:cubicBezTo>
                  <a:cubicBezTo>
                    <a:pt x="50" y="345"/>
                    <a:pt x="54" y="349"/>
                    <a:pt x="58" y="353"/>
                  </a:cubicBezTo>
                  <a:cubicBezTo>
                    <a:pt x="79" y="338"/>
                    <a:pt x="79" y="338"/>
                    <a:pt x="79" y="338"/>
                  </a:cubicBezTo>
                  <a:cubicBezTo>
                    <a:pt x="81" y="341"/>
                    <a:pt x="84" y="344"/>
                    <a:pt x="87" y="347"/>
                  </a:cubicBezTo>
                  <a:cubicBezTo>
                    <a:pt x="73" y="368"/>
                    <a:pt x="73" y="368"/>
                    <a:pt x="73" y="368"/>
                  </a:cubicBezTo>
                  <a:cubicBezTo>
                    <a:pt x="77" y="372"/>
                    <a:pt x="81" y="375"/>
                    <a:pt x="86" y="378"/>
                  </a:cubicBezTo>
                  <a:cubicBezTo>
                    <a:pt x="104" y="360"/>
                    <a:pt x="104" y="360"/>
                    <a:pt x="104" y="360"/>
                  </a:cubicBezTo>
                  <a:cubicBezTo>
                    <a:pt x="107" y="362"/>
                    <a:pt x="110" y="364"/>
                    <a:pt x="114" y="366"/>
                  </a:cubicBezTo>
                  <a:cubicBezTo>
                    <a:pt x="104" y="390"/>
                    <a:pt x="104" y="390"/>
                    <a:pt x="104" y="390"/>
                  </a:cubicBezTo>
                  <a:cubicBezTo>
                    <a:pt x="108" y="393"/>
                    <a:pt x="113" y="395"/>
                    <a:pt x="118" y="398"/>
                  </a:cubicBezTo>
                  <a:cubicBezTo>
                    <a:pt x="132" y="376"/>
                    <a:pt x="132" y="376"/>
                    <a:pt x="132" y="376"/>
                  </a:cubicBezTo>
                  <a:cubicBezTo>
                    <a:pt x="136" y="378"/>
                    <a:pt x="140" y="379"/>
                    <a:pt x="143" y="381"/>
                  </a:cubicBezTo>
                  <a:cubicBezTo>
                    <a:pt x="138" y="406"/>
                    <a:pt x="138" y="406"/>
                    <a:pt x="138" y="406"/>
                  </a:cubicBezTo>
                  <a:cubicBezTo>
                    <a:pt x="143" y="408"/>
                    <a:pt x="148" y="410"/>
                    <a:pt x="153" y="411"/>
                  </a:cubicBezTo>
                  <a:cubicBezTo>
                    <a:pt x="163" y="387"/>
                    <a:pt x="163" y="387"/>
                    <a:pt x="163" y="387"/>
                  </a:cubicBezTo>
                  <a:cubicBezTo>
                    <a:pt x="167" y="388"/>
                    <a:pt x="171" y="389"/>
                    <a:pt x="175" y="390"/>
                  </a:cubicBezTo>
                  <a:cubicBezTo>
                    <a:pt x="174" y="416"/>
                    <a:pt x="174" y="416"/>
                    <a:pt x="174" y="416"/>
                  </a:cubicBezTo>
                  <a:cubicBezTo>
                    <a:pt x="179" y="417"/>
                    <a:pt x="185" y="418"/>
                    <a:pt x="190" y="418"/>
                  </a:cubicBezTo>
                  <a:cubicBezTo>
                    <a:pt x="196" y="393"/>
                    <a:pt x="196" y="393"/>
                    <a:pt x="196" y="393"/>
                  </a:cubicBezTo>
                  <a:cubicBezTo>
                    <a:pt x="200" y="393"/>
                    <a:pt x="204" y="394"/>
                    <a:pt x="208" y="394"/>
                  </a:cubicBezTo>
                  <a:cubicBezTo>
                    <a:pt x="212" y="419"/>
                    <a:pt x="212" y="419"/>
                    <a:pt x="212" y="419"/>
                  </a:cubicBezTo>
                  <a:cubicBezTo>
                    <a:pt x="217" y="419"/>
                    <a:pt x="222" y="419"/>
                    <a:pt x="228" y="419"/>
                  </a:cubicBezTo>
                  <a:cubicBezTo>
                    <a:pt x="229" y="393"/>
                    <a:pt x="229" y="393"/>
                    <a:pt x="229" y="393"/>
                  </a:cubicBezTo>
                  <a:cubicBezTo>
                    <a:pt x="233" y="392"/>
                    <a:pt x="237" y="392"/>
                    <a:pt x="241" y="391"/>
                  </a:cubicBezTo>
                  <a:cubicBezTo>
                    <a:pt x="249" y="416"/>
                    <a:pt x="249" y="416"/>
                    <a:pt x="249" y="416"/>
                  </a:cubicBezTo>
                  <a:cubicBezTo>
                    <a:pt x="254" y="415"/>
                    <a:pt x="260" y="413"/>
                    <a:pt x="265" y="412"/>
                  </a:cubicBezTo>
                  <a:cubicBezTo>
                    <a:pt x="261" y="386"/>
                    <a:pt x="261" y="386"/>
                    <a:pt x="261" y="386"/>
                  </a:cubicBezTo>
                  <a:cubicBezTo>
                    <a:pt x="265" y="385"/>
                    <a:pt x="269" y="384"/>
                    <a:pt x="273" y="382"/>
                  </a:cubicBezTo>
                  <a:cubicBezTo>
                    <a:pt x="285" y="405"/>
                    <a:pt x="285" y="405"/>
                    <a:pt x="285" y="405"/>
                  </a:cubicBezTo>
                  <a:cubicBezTo>
                    <a:pt x="288" y="404"/>
                    <a:pt x="291" y="403"/>
                    <a:pt x="294" y="402"/>
                  </a:cubicBezTo>
                  <a:cubicBezTo>
                    <a:pt x="296" y="401"/>
                    <a:pt x="298" y="400"/>
                    <a:pt x="300" y="399"/>
                  </a:cubicBezTo>
                  <a:cubicBezTo>
                    <a:pt x="292" y="374"/>
                    <a:pt x="292" y="374"/>
                    <a:pt x="292" y="374"/>
                  </a:cubicBezTo>
                  <a:cubicBezTo>
                    <a:pt x="296" y="372"/>
                    <a:pt x="299" y="371"/>
                    <a:pt x="303" y="368"/>
                  </a:cubicBezTo>
                  <a:cubicBezTo>
                    <a:pt x="319" y="389"/>
                    <a:pt x="319" y="389"/>
                    <a:pt x="319" y="389"/>
                  </a:cubicBezTo>
                  <a:cubicBezTo>
                    <a:pt x="324" y="386"/>
                    <a:pt x="328" y="383"/>
                    <a:pt x="333" y="380"/>
                  </a:cubicBezTo>
                  <a:cubicBezTo>
                    <a:pt x="320" y="357"/>
                    <a:pt x="320" y="357"/>
                    <a:pt x="320" y="357"/>
                  </a:cubicBezTo>
                  <a:cubicBezTo>
                    <a:pt x="324" y="355"/>
                    <a:pt x="327" y="352"/>
                    <a:pt x="330" y="349"/>
                  </a:cubicBezTo>
                  <a:cubicBezTo>
                    <a:pt x="349" y="366"/>
                    <a:pt x="349" y="366"/>
                    <a:pt x="349" y="366"/>
                  </a:cubicBezTo>
                  <a:cubicBezTo>
                    <a:pt x="354" y="363"/>
                    <a:pt x="357" y="359"/>
                    <a:pt x="361" y="355"/>
                  </a:cubicBezTo>
                  <a:cubicBezTo>
                    <a:pt x="345" y="335"/>
                    <a:pt x="345" y="335"/>
                    <a:pt x="345" y="335"/>
                  </a:cubicBezTo>
                  <a:cubicBezTo>
                    <a:pt x="348" y="332"/>
                    <a:pt x="350" y="329"/>
                    <a:pt x="353" y="326"/>
                  </a:cubicBezTo>
                  <a:cubicBezTo>
                    <a:pt x="375" y="339"/>
                    <a:pt x="375" y="339"/>
                    <a:pt x="375" y="339"/>
                  </a:cubicBezTo>
                  <a:cubicBezTo>
                    <a:pt x="379" y="335"/>
                    <a:pt x="382" y="330"/>
                    <a:pt x="385" y="326"/>
                  </a:cubicBezTo>
                  <a:cubicBezTo>
                    <a:pt x="365" y="309"/>
                    <a:pt x="365" y="309"/>
                    <a:pt x="365" y="309"/>
                  </a:cubicBezTo>
                  <a:cubicBezTo>
                    <a:pt x="367" y="305"/>
                    <a:pt x="369" y="302"/>
                    <a:pt x="371" y="298"/>
                  </a:cubicBezTo>
                  <a:cubicBezTo>
                    <a:pt x="396" y="307"/>
                    <a:pt x="396" y="307"/>
                    <a:pt x="396" y="307"/>
                  </a:cubicBezTo>
                  <a:cubicBezTo>
                    <a:pt x="398" y="303"/>
                    <a:pt x="401" y="298"/>
                    <a:pt x="403" y="293"/>
                  </a:cubicBezTo>
                  <a:cubicBezTo>
                    <a:pt x="380" y="279"/>
                    <a:pt x="380" y="279"/>
                    <a:pt x="380" y="279"/>
                  </a:cubicBezTo>
                  <a:cubicBezTo>
                    <a:pt x="382" y="276"/>
                    <a:pt x="383" y="272"/>
                    <a:pt x="385" y="268"/>
                  </a:cubicBezTo>
                  <a:cubicBezTo>
                    <a:pt x="410" y="273"/>
                    <a:pt x="410" y="273"/>
                    <a:pt x="410" y="273"/>
                  </a:cubicBezTo>
                  <a:cubicBezTo>
                    <a:pt x="412" y="267"/>
                    <a:pt x="413" y="262"/>
                    <a:pt x="415" y="257"/>
                  </a:cubicBezTo>
                  <a:cubicBezTo>
                    <a:pt x="390" y="248"/>
                    <a:pt x="390" y="248"/>
                    <a:pt x="390" y="248"/>
                  </a:cubicBezTo>
                  <a:cubicBezTo>
                    <a:pt x="391" y="244"/>
                    <a:pt x="392" y="240"/>
                    <a:pt x="392" y="236"/>
                  </a:cubicBezTo>
                  <a:cubicBezTo>
                    <a:pt x="418" y="236"/>
                    <a:pt x="418" y="236"/>
                    <a:pt x="418" y="236"/>
                  </a:cubicBezTo>
                  <a:cubicBezTo>
                    <a:pt x="419" y="230"/>
                    <a:pt x="419" y="225"/>
                    <a:pt x="420" y="220"/>
                  </a:cubicBezTo>
                  <a:cubicBezTo>
                    <a:pt x="394" y="215"/>
                    <a:pt x="394" y="215"/>
                    <a:pt x="394" y="215"/>
                  </a:cubicBezTo>
                  <a:cubicBezTo>
                    <a:pt x="394" y="211"/>
                    <a:pt x="394" y="207"/>
                    <a:pt x="394" y="203"/>
                  </a:cubicBezTo>
                  <a:close/>
                  <a:moveTo>
                    <a:pt x="363" y="140"/>
                  </a:moveTo>
                  <a:cubicBezTo>
                    <a:pt x="238" y="195"/>
                    <a:pt x="238" y="195"/>
                    <a:pt x="238" y="195"/>
                  </a:cubicBezTo>
                  <a:cubicBezTo>
                    <a:pt x="237" y="191"/>
                    <a:pt x="234" y="188"/>
                    <a:pt x="231" y="185"/>
                  </a:cubicBezTo>
                  <a:cubicBezTo>
                    <a:pt x="312" y="76"/>
                    <a:pt x="312" y="76"/>
                    <a:pt x="312" y="76"/>
                  </a:cubicBezTo>
                  <a:cubicBezTo>
                    <a:pt x="333" y="92"/>
                    <a:pt x="351" y="114"/>
                    <a:pt x="363" y="140"/>
                  </a:cubicBezTo>
                  <a:close/>
                  <a:moveTo>
                    <a:pt x="231" y="43"/>
                  </a:moveTo>
                  <a:cubicBezTo>
                    <a:pt x="259" y="47"/>
                    <a:pt x="285" y="57"/>
                    <a:pt x="308" y="73"/>
                  </a:cubicBezTo>
                  <a:cubicBezTo>
                    <a:pt x="227" y="183"/>
                    <a:pt x="227" y="183"/>
                    <a:pt x="227" y="183"/>
                  </a:cubicBezTo>
                  <a:cubicBezTo>
                    <a:pt x="224" y="181"/>
                    <a:pt x="220" y="179"/>
                    <a:pt x="216" y="178"/>
                  </a:cubicBezTo>
                  <a:lnTo>
                    <a:pt x="231" y="43"/>
                  </a:lnTo>
                  <a:close/>
                  <a:moveTo>
                    <a:pt x="217" y="224"/>
                  </a:moveTo>
                  <a:cubicBezTo>
                    <a:pt x="209" y="228"/>
                    <a:pt x="199" y="224"/>
                    <a:pt x="196" y="216"/>
                  </a:cubicBezTo>
                  <a:cubicBezTo>
                    <a:pt x="192" y="208"/>
                    <a:pt x="196" y="199"/>
                    <a:pt x="204" y="195"/>
                  </a:cubicBezTo>
                  <a:cubicBezTo>
                    <a:pt x="212" y="192"/>
                    <a:pt x="221" y="195"/>
                    <a:pt x="225" y="203"/>
                  </a:cubicBezTo>
                  <a:cubicBezTo>
                    <a:pt x="228" y="211"/>
                    <a:pt x="225" y="221"/>
                    <a:pt x="217" y="224"/>
                  </a:cubicBezTo>
                  <a:close/>
                  <a:moveTo>
                    <a:pt x="227" y="43"/>
                  </a:moveTo>
                  <a:cubicBezTo>
                    <a:pt x="211" y="178"/>
                    <a:pt x="211" y="178"/>
                    <a:pt x="211" y="178"/>
                  </a:cubicBezTo>
                  <a:cubicBezTo>
                    <a:pt x="208" y="178"/>
                    <a:pt x="204" y="178"/>
                    <a:pt x="200" y="180"/>
                  </a:cubicBezTo>
                  <a:cubicBezTo>
                    <a:pt x="145" y="55"/>
                    <a:pt x="145" y="55"/>
                    <a:pt x="145" y="55"/>
                  </a:cubicBezTo>
                  <a:cubicBezTo>
                    <a:pt x="172" y="44"/>
                    <a:pt x="200" y="40"/>
                    <a:pt x="227" y="43"/>
                  </a:cubicBezTo>
                  <a:close/>
                  <a:moveTo>
                    <a:pt x="141" y="57"/>
                  </a:moveTo>
                  <a:cubicBezTo>
                    <a:pt x="195" y="181"/>
                    <a:pt x="195" y="181"/>
                    <a:pt x="195" y="181"/>
                  </a:cubicBezTo>
                  <a:cubicBezTo>
                    <a:pt x="192" y="183"/>
                    <a:pt x="189" y="186"/>
                    <a:pt x="186" y="189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93" y="87"/>
                    <a:pt x="114" y="69"/>
                    <a:pt x="141" y="57"/>
                  </a:cubicBezTo>
                  <a:close/>
                  <a:moveTo>
                    <a:pt x="74" y="112"/>
                  </a:moveTo>
                  <a:cubicBezTo>
                    <a:pt x="183" y="193"/>
                    <a:pt x="183" y="193"/>
                    <a:pt x="183" y="193"/>
                  </a:cubicBezTo>
                  <a:cubicBezTo>
                    <a:pt x="181" y="196"/>
                    <a:pt x="180" y="200"/>
                    <a:pt x="179" y="204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7" y="161"/>
                    <a:pt x="58" y="135"/>
                    <a:pt x="74" y="112"/>
                  </a:cubicBezTo>
                  <a:close/>
                  <a:moveTo>
                    <a:pt x="43" y="193"/>
                  </a:moveTo>
                  <a:cubicBezTo>
                    <a:pt x="178" y="208"/>
                    <a:pt x="178" y="208"/>
                    <a:pt x="178" y="208"/>
                  </a:cubicBezTo>
                  <a:cubicBezTo>
                    <a:pt x="178" y="212"/>
                    <a:pt x="179" y="216"/>
                    <a:pt x="180" y="220"/>
                  </a:cubicBezTo>
                  <a:cubicBezTo>
                    <a:pt x="56" y="275"/>
                    <a:pt x="56" y="275"/>
                    <a:pt x="56" y="275"/>
                  </a:cubicBezTo>
                  <a:cubicBezTo>
                    <a:pt x="44" y="248"/>
                    <a:pt x="41" y="220"/>
                    <a:pt x="43" y="193"/>
                  </a:cubicBezTo>
                  <a:close/>
                  <a:moveTo>
                    <a:pt x="57" y="279"/>
                  </a:moveTo>
                  <a:cubicBezTo>
                    <a:pt x="182" y="225"/>
                    <a:pt x="182" y="225"/>
                    <a:pt x="182" y="225"/>
                  </a:cubicBezTo>
                  <a:cubicBezTo>
                    <a:pt x="184" y="228"/>
                    <a:pt x="187" y="231"/>
                    <a:pt x="190" y="234"/>
                  </a:cubicBezTo>
                  <a:cubicBezTo>
                    <a:pt x="109" y="343"/>
                    <a:pt x="109" y="343"/>
                    <a:pt x="109" y="343"/>
                  </a:cubicBezTo>
                  <a:cubicBezTo>
                    <a:pt x="87" y="327"/>
                    <a:pt x="69" y="305"/>
                    <a:pt x="57" y="279"/>
                  </a:cubicBezTo>
                  <a:close/>
                  <a:moveTo>
                    <a:pt x="189" y="376"/>
                  </a:moveTo>
                  <a:cubicBezTo>
                    <a:pt x="162" y="373"/>
                    <a:pt x="135" y="362"/>
                    <a:pt x="113" y="346"/>
                  </a:cubicBezTo>
                  <a:cubicBezTo>
                    <a:pt x="193" y="237"/>
                    <a:pt x="193" y="237"/>
                    <a:pt x="193" y="237"/>
                  </a:cubicBezTo>
                  <a:cubicBezTo>
                    <a:pt x="197" y="239"/>
                    <a:pt x="200" y="240"/>
                    <a:pt x="204" y="241"/>
                  </a:cubicBezTo>
                  <a:lnTo>
                    <a:pt x="189" y="376"/>
                  </a:lnTo>
                  <a:close/>
                  <a:moveTo>
                    <a:pt x="194" y="377"/>
                  </a:moveTo>
                  <a:cubicBezTo>
                    <a:pt x="209" y="242"/>
                    <a:pt x="209" y="242"/>
                    <a:pt x="209" y="242"/>
                  </a:cubicBezTo>
                  <a:cubicBezTo>
                    <a:pt x="213" y="242"/>
                    <a:pt x="217" y="241"/>
                    <a:pt x="221" y="240"/>
                  </a:cubicBezTo>
                  <a:cubicBezTo>
                    <a:pt x="275" y="364"/>
                    <a:pt x="275" y="364"/>
                    <a:pt x="275" y="364"/>
                  </a:cubicBezTo>
                  <a:cubicBezTo>
                    <a:pt x="249" y="376"/>
                    <a:pt x="221" y="379"/>
                    <a:pt x="194" y="377"/>
                  </a:cubicBezTo>
                  <a:close/>
                  <a:moveTo>
                    <a:pt x="280" y="362"/>
                  </a:moveTo>
                  <a:cubicBezTo>
                    <a:pt x="225" y="238"/>
                    <a:pt x="225" y="238"/>
                    <a:pt x="225" y="238"/>
                  </a:cubicBezTo>
                  <a:cubicBezTo>
                    <a:pt x="229" y="236"/>
                    <a:pt x="232" y="233"/>
                    <a:pt x="235" y="230"/>
                  </a:cubicBezTo>
                  <a:cubicBezTo>
                    <a:pt x="344" y="311"/>
                    <a:pt x="344" y="311"/>
                    <a:pt x="344" y="311"/>
                  </a:cubicBezTo>
                  <a:cubicBezTo>
                    <a:pt x="328" y="333"/>
                    <a:pt x="306" y="350"/>
                    <a:pt x="280" y="362"/>
                  </a:cubicBezTo>
                  <a:close/>
                  <a:moveTo>
                    <a:pt x="347" y="307"/>
                  </a:moveTo>
                  <a:cubicBezTo>
                    <a:pt x="237" y="227"/>
                    <a:pt x="237" y="227"/>
                    <a:pt x="237" y="227"/>
                  </a:cubicBezTo>
                  <a:cubicBezTo>
                    <a:pt x="239" y="223"/>
                    <a:pt x="241" y="219"/>
                    <a:pt x="242" y="215"/>
                  </a:cubicBezTo>
                  <a:cubicBezTo>
                    <a:pt x="377" y="230"/>
                    <a:pt x="377" y="230"/>
                    <a:pt x="377" y="230"/>
                  </a:cubicBezTo>
                  <a:cubicBezTo>
                    <a:pt x="373" y="258"/>
                    <a:pt x="363" y="285"/>
                    <a:pt x="347" y="307"/>
                  </a:cubicBezTo>
                  <a:close/>
                  <a:moveTo>
                    <a:pt x="377" y="226"/>
                  </a:moveTo>
                  <a:cubicBezTo>
                    <a:pt x="242" y="211"/>
                    <a:pt x="242" y="211"/>
                    <a:pt x="242" y="211"/>
                  </a:cubicBezTo>
                  <a:cubicBezTo>
                    <a:pt x="242" y="207"/>
                    <a:pt x="242" y="203"/>
                    <a:pt x="240" y="199"/>
                  </a:cubicBezTo>
                  <a:cubicBezTo>
                    <a:pt x="365" y="144"/>
                    <a:pt x="365" y="144"/>
                    <a:pt x="365" y="144"/>
                  </a:cubicBezTo>
                  <a:cubicBezTo>
                    <a:pt x="376" y="171"/>
                    <a:pt x="380" y="199"/>
                    <a:pt x="377" y="2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srgbClr val="FFFFFF"/>
                </a:solidFill>
              </a:endParaRPr>
            </a:p>
          </p:txBody>
        </p:sp>
        <p:sp>
          <p:nvSpPr>
            <p:cNvPr id="17" name="Freeform 12"/>
            <p:cNvSpPr>
              <a:spLocks noEditPoints="1"/>
            </p:cNvSpPr>
            <p:nvPr/>
          </p:nvSpPr>
          <p:spPr bwMode="auto">
            <a:xfrm>
              <a:off x="8782050" y="1476375"/>
              <a:ext cx="358775" cy="358775"/>
            </a:xfrm>
            <a:custGeom>
              <a:avLst/>
              <a:gdLst>
                <a:gd name="T0" fmla="*/ 111 w 199"/>
                <a:gd name="T1" fmla="*/ 198 h 199"/>
                <a:gd name="T2" fmla="*/ 119 w 199"/>
                <a:gd name="T3" fmla="*/ 182 h 199"/>
                <a:gd name="T4" fmla="*/ 139 w 199"/>
                <a:gd name="T5" fmla="*/ 191 h 199"/>
                <a:gd name="T6" fmla="*/ 142 w 199"/>
                <a:gd name="T7" fmla="*/ 173 h 199"/>
                <a:gd name="T8" fmla="*/ 163 w 199"/>
                <a:gd name="T9" fmla="*/ 176 h 199"/>
                <a:gd name="T10" fmla="*/ 161 w 199"/>
                <a:gd name="T11" fmla="*/ 159 h 199"/>
                <a:gd name="T12" fmla="*/ 182 w 199"/>
                <a:gd name="T13" fmla="*/ 155 h 199"/>
                <a:gd name="T14" fmla="*/ 175 w 199"/>
                <a:gd name="T15" fmla="*/ 139 h 199"/>
                <a:gd name="T16" fmla="*/ 194 w 199"/>
                <a:gd name="T17" fmla="*/ 130 h 199"/>
                <a:gd name="T18" fmla="*/ 183 w 199"/>
                <a:gd name="T19" fmla="*/ 116 h 199"/>
                <a:gd name="T20" fmla="*/ 199 w 199"/>
                <a:gd name="T21" fmla="*/ 102 h 199"/>
                <a:gd name="T22" fmla="*/ 184 w 199"/>
                <a:gd name="T23" fmla="*/ 92 h 199"/>
                <a:gd name="T24" fmla="*/ 196 w 199"/>
                <a:gd name="T25" fmla="*/ 73 h 199"/>
                <a:gd name="T26" fmla="*/ 179 w 199"/>
                <a:gd name="T27" fmla="*/ 68 h 199"/>
                <a:gd name="T28" fmla="*/ 191 w 199"/>
                <a:gd name="T29" fmla="*/ 59 h 199"/>
                <a:gd name="T30" fmla="*/ 171 w 199"/>
                <a:gd name="T31" fmla="*/ 53 h 199"/>
                <a:gd name="T32" fmla="*/ 176 w 199"/>
                <a:gd name="T33" fmla="*/ 36 h 199"/>
                <a:gd name="T34" fmla="*/ 155 w 199"/>
                <a:gd name="T35" fmla="*/ 34 h 199"/>
                <a:gd name="T36" fmla="*/ 155 w 199"/>
                <a:gd name="T37" fmla="*/ 17 h 199"/>
                <a:gd name="T38" fmla="*/ 134 w 199"/>
                <a:gd name="T39" fmla="*/ 22 h 199"/>
                <a:gd name="T40" fmla="*/ 130 w 199"/>
                <a:gd name="T41" fmla="*/ 4 h 199"/>
                <a:gd name="T42" fmla="*/ 111 w 199"/>
                <a:gd name="T43" fmla="*/ 15 h 199"/>
                <a:gd name="T44" fmla="*/ 102 w 199"/>
                <a:gd name="T45" fmla="*/ 0 h 199"/>
                <a:gd name="T46" fmla="*/ 86 w 199"/>
                <a:gd name="T47" fmla="*/ 15 h 199"/>
                <a:gd name="T48" fmla="*/ 73 w 199"/>
                <a:gd name="T49" fmla="*/ 3 h 199"/>
                <a:gd name="T50" fmla="*/ 63 w 199"/>
                <a:gd name="T51" fmla="*/ 22 h 199"/>
                <a:gd name="T52" fmla="*/ 47 w 199"/>
                <a:gd name="T53" fmla="*/ 14 h 199"/>
                <a:gd name="T54" fmla="*/ 43 w 199"/>
                <a:gd name="T55" fmla="*/ 36 h 199"/>
                <a:gd name="T56" fmla="*/ 25 w 199"/>
                <a:gd name="T57" fmla="*/ 32 h 199"/>
                <a:gd name="T58" fmla="*/ 27 w 199"/>
                <a:gd name="T59" fmla="*/ 54 h 199"/>
                <a:gd name="T60" fmla="*/ 10 w 199"/>
                <a:gd name="T61" fmla="*/ 56 h 199"/>
                <a:gd name="T62" fmla="*/ 17 w 199"/>
                <a:gd name="T63" fmla="*/ 76 h 199"/>
                <a:gd name="T64" fmla="*/ 1 w 199"/>
                <a:gd name="T65" fmla="*/ 83 h 199"/>
                <a:gd name="T66" fmla="*/ 14 w 199"/>
                <a:gd name="T67" fmla="*/ 100 h 199"/>
                <a:gd name="T68" fmla="*/ 0 w 199"/>
                <a:gd name="T69" fmla="*/ 111 h 199"/>
                <a:gd name="T70" fmla="*/ 18 w 199"/>
                <a:gd name="T71" fmla="*/ 124 h 199"/>
                <a:gd name="T72" fmla="*/ 8 w 199"/>
                <a:gd name="T73" fmla="*/ 139 h 199"/>
                <a:gd name="T74" fmla="*/ 14 w 199"/>
                <a:gd name="T75" fmla="*/ 151 h 199"/>
                <a:gd name="T76" fmla="*/ 32 w 199"/>
                <a:gd name="T77" fmla="*/ 152 h 199"/>
                <a:gd name="T78" fmla="*/ 32 w 199"/>
                <a:gd name="T79" fmla="*/ 173 h 199"/>
                <a:gd name="T80" fmla="*/ 50 w 199"/>
                <a:gd name="T81" fmla="*/ 168 h 199"/>
                <a:gd name="T82" fmla="*/ 56 w 199"/>
                <a:gd name="T83" fmla="*/ 189 h 199"/>
                <a:gd name="T84" fmla="*/ 71 w 199"/>
                <a:gd name="T85" fmla="*/ 180 h 199"/>
                <a:gd name="T86" fmla="*/ 83 w 199"/>
                <a:gd name="T87" fmla="*/ 198 h 199"/>
                <a:gd name="T88" fmla="*/ 95 w 199"/>
                <a:gd name="T89" fmla="*/ 184 h 199"/>
                <a:gd name="T90" fmla="*/ 32 w 199"/>
                <a:gd name="T91" fmla="*/ 129 h 199"/>
                <a:gd name="T92" fmla="*/ 167 w 199"/>
                <a:gd name="T93" fmla="*/ 70 h 199"/>
                <a:gd name="T94" fmla="*/ 32 w 199"/>
                <a:gd name="T95" fmla="*/ 12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9" h="199">
                  <a:moveTo>
                    <a:pt x="97" y="199"/>
                  </a:moveTo>
                  <a:cubicBezTo>
                    <a:pt x="102" y="199"/>
                    <a:pt x="107" y="199"/>
                    <a:pt x="111" y="198"/>
                  </a:cubicBezTo>
                  <a:cubicBezTo>
                    <a:pt x="112" y="184"/>
                    <a:pt x="112" y="184"/>
                    <a:pt x="112" y="184"/>
                  </a:cubicBezTo>
                  <a:cubicBezTo>
                    <a:pt x="115" y="183"/>
                    <a:pt x="117" y="183"/>
                    <a:pt x="119" y="182"/>
                  </a:cubicBezTo>
                  <a:cubicBezTo>
                    <a:pt x="125" y="196"/>
                    <a:pt x="125" y="196"/>
                    <a:pt x="125" y="196"/>
                  </a:cubicBezTo>
                  <a:cubicBezTo>
                    <a:pt x="130" y="194"/>
                    <a:pt x="134" y="193"/>
                    <a:pt x="139" y="191"/>
                  </a:cubicBezTo>
                  <a:cubicBezTo>
                    <a:pt x="136" y="176"/>
                    <a:pt x="136" y="176"/>
                    <a:pt x="136" y="176"/>
                  </a:cubicBezTo>
                  <a:cubicBezTo>
                    <a:pt x="138" y="176"/>
                    <a:pt x="140" y="174"/>
                    <a:pt x="142" y="173"/>
                  </a:cubicBezTo>
                  <a:cubicBezTo>
                    <a:pt x="152" y="184"/>
                    <a:pt x="152" y="184"/>
                    <a:pt x="152" y="184"/>
                  </a:cubicBezTo>
                  <a:cubicBezTo>
                    <a:pt x="156" y="182"/>
                    <a:pt x="159" y="179"/>
                    <a:pt x="163" y="176"/>
                  </a:cubicBezTo>
                  <a:cubicBezTo>
                    <a:pt x="156" y="163"/>
                    <a:pt x="156" y="163"/>
                    <a:pt x="156" y="163"/>
                  </a:cubicBezTo>
                  <a:cubicBezTo>
                    <a:pt x="158" y="162"/>
                    <a:pt x="159" y="160"/>
                    <a:pt x="161" y="159"/>
                  </a:cubicBezTo>
                  <a:cubicBezTo>
                    <a:pt x="173" y="166"/>
                    <a:pt x="173" y="166"/>
                    <a:pt x="173" y="166"/>
                  </a:cubicBezTo>
                  <a:cubicBezTo>
                    <a:pt x="177" y="163"/>
                    <a:pt x="179" y="159"/>
                    <a:pt x="182" y="155"/>
                  </a:cubicBezTo>
                  <a:cubicBezTo>
                    <a:pt x="172" y="145"/>
                    <a:pt x="172" y="145"/>
                    <a:pt x="172" y="145"/>
                  </a:cubicBezTo>
                  <a:cubicBezTo>
                    <a:pt x="173" y="143"/>
                    <a:pt x="174" y="141"/>
                    <a:pt x="175" y="139"/>
                  </a:cubicBezTo>
                  <a:cubicBezTo>
                    <a:pt x="189" y="143"/>
                    <a:pt x="189" y="143"/>
                    <a:pt x="189" y="143"/>
                  </a:cubicBezTo>
                  <a:cubicBezTo>
                    <a:pt x="191" y="138"/>
                    <a:pt x="193" y="134"/>
                    <a:pt x="194" y="130"/>
                  </a:cubicBezTo>
                  <a:cubicBezTo>
                    <a:pt x="181" y="123"/>
                    <a:pt x="181" y="123"/>
                    <a:pt x="181" y="123"/>
                  </a:cubicBezTo>
                  <a:cubicBezTo>
                    <a:pt x="182" y="120"/>
                    <a:pt x="183" y="118"/>
                    <a:pt x="183" y="116"/>
                  </a:cubicBezTo>
                  <a:cubicBezTo>
                    <a:pt x="198" y="116"/>
                    <a:pt x="198" y="116"/>
                    <a:pt x="198" y="116"/>
                  </a:cubicBezTo>
                  <a:cubicBezTo>
                    <a:pt x="199" y="111"/>
                    <a:pt x="199" y="106"/>
                    <a:pt x="199" y="102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5" y="96"/>
                    <a:pt x="184" y="94"/>
                    <a:pt x="184" y="92"/>
                  </a:cubicBezTo>
                  <a:cubicBezTo>
                    <a:pt x="198" y="87"/>
                    <a:pt x="198" y="87"/>
                    <a:pt x="198" y="87"/>
                  </a:cubicBezTo>
                  <a:cubicBezTo>
                    <a:pt x="198" y="83"/>
                    <a:pt x="197" y="78"/>
                    <a:pt x="196" y="73"/>
                  </a:cubicBezTo>
                  <a:cubicBezTo>
                    <a:pt x="181" y="75"/>
                    <a:pt x="181" y="75"/>
                    <a:pt x="181" y="75"/>
                  </a:cubicBezTo>
                  <a:cubicBezTo>
                    <a:pt x="180" y="72"/>
                    <a:pt x="180" y="70"/>
                    <a:pt x="179" y="68"/>
                  </a:cubicBezTo>
                  <a:cubicBezTo>
                    <a:pt x="191" y="60"/>
                    <a:pt x="191" y="60"/>
                    <a:pt x="191" y="60"/>
                  </a:cubicBezTo>
                  <a:cubicBezTo>
                    <a:pt x="191" y="60"/>
                    <a:pt x="191" y="60"/>
                    <a:pt x="191" y="59"/>
                  </a:cubicBezTo>
                  <a:cubicBezTo>
                    <a:pt x="189" y="55"/>
                    <a:pt x="187" y="51"/>
                    <a:pt x="185" y="47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69" y="51"/>
                    <a:pt x="168" y="49"/>
                    <a:pt x="167" y="47"/>
                  </a:cubicBezTo>
                  <a:cubicBezTo>
                    <a:pt x="176" y="36"/>
                    <a:pt x="176" y="36"/>
                    <a:pt x="176" y="36"/>
                  </a:cubicBezTo>
                  <a:cubicBezTo>
                    <a:pt x="173" y="32"/>
                    <a:pt x="170" y="29"/>
                    <a:pt x="166" y="25"/>
                  </a:cubicBezTo>
                  <a:cubicBezTo>
                    <a:pt x="155" y="34"/>
                    <a:pt x="155" y="34"/>
                    <a:pt x="155" y="34"/>
                  </a:cubicBezTo>
                  <a:cubicBezTo>
                    <a:pt x="153" y="33"/>
                    <a:pt x="151" y="32"/>
                    <a:pt x="149" y="30"/>
                  </a:cubicBezTo>
                  <a:cubicBezTo>
                    <a:pt x="155" y="17"/>
                    <a:pt x="155" y="17"/>
                    <a:pt x="155" y="17"/>
                  </a:cubicBezTo>
                  <a:cubicBezTo>
                    <a:pt x="151" y="14"/>
                    <a:pt x="147" y="12"/>
                    <a:pt x="143" y="10"/>
                  </a:cubicBezTo>
                  <a:cubicBezTo>
                    <a:pt x="134" y="22"/>
                    <a:pt x="134" y="22"/>
                    <a:pt x="134" y="22"/>
                  </a:cubicBezTo>
                  <a:cubicBezTo>
                    <a:pt x="132" y="21"/>
                    <a:pt x="130" y="20"/>
                    <a:pt x="128" y="19"/>
                  </a:cubicBezTo>
                  <a:cubicBezTo>
                    <a:pt x="130" y="4"/>
                    <a:pt x="130" y="4"/>
                    <a:pt x="130" y="4"/>
                  </a:cubicBezTo>
                  <a:cubicBezTo>
                    <a:pt x="125" y="3"/>
                    <a:pt x="120" y="2"/>
                    <a:pt x="116" y="1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08" y="15"/>
                    <a:pt x="106" y="14"/>
                    <a:pt x="104" y="14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97" y="0"/>
                    <a:pt x="92" y="0"/>
                    <a:pt x="87" y="0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4" y="15"/>
                    <a:pt x="82" y="16"/>
                    <a:pt x="80" y="16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69" y="4"/>
                    <a:pt x="64" y="6"/>
                    <a:pt x="60" y="8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1" y="23"/>
                    <a:pt x="59" y="24"/>
                    <a:pt x="57" y="25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3" y="17"/>
                    <a:pt x="39" y="20"/>
                    <a:pt x="36" y="23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1" y="37"/>
                    <a:pt x="40" y="39"/>
                    <a:pt x="38" y="40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2" y="36"/>
                    <a:pt x="19" y="40"/>
                    <a:pt x="17" y="44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6" y="56"/>
                    <a:pt x="25" y="58"/>
                    <a:pt x="24" y="60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8" y="60"/>
                    <a:pt x="6" y="65"/>
                    <a:pt x="4" y="69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7" y="78"/>
                    <a:pt x="16" y="80"/>
                    <a:pt x="16" y="83"/>
                  </a:cubicBezTo>
                  <a:cubicBezTo>
                    <a:pt x="1" y="83"/>
                    <a:pt x="1" y="83"/>
                    <a:pt x="1" y="83"/>
                  </a:cubicBezTo>
                  <a:cubicBezTo>
                    <a:pt x="0" y="88"/>
                    <a:pt x="0" y="92"/>
                    <a:pt x="0" y="97"/>
                  </a:cubicBezTo>
                  <a:cubicBezTo>
                    <a:pt x="14" y="100"/>
                    <a:pt x="14" y="100"/>
                    <a:pt x="14" y="100"/>
                  </a:cubicBezTo>
                  <a:cubicBezTo>
                    <a:pt x="14" y="102"/>
                    <a:pt x="14" y="105"/>
                    <a:pt x="15" y="107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1" y="116"/>
                    <a:pt x="2" y="121"/>
                    <a:pt x="3" y="125"/>
                  </a:cubicBezTo>
                  <a:cubicBezTo>
                    <a:pt x="18" y="124"/>
                    <a:pt x="18" y="124"/>
                    <a:pt x="18" y="124"/>
                  </a:cubicBezTo>
                  <a:cubicBezTo>
                    <a:pt x="19" y="126"/>
                    <a:pt x="19" y="128"/>
                    <a:pt x="20" y="13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10" y="144"/>
                    <a:pt x="12" y="148"/>
                    <a:pt x="14" y="151"/>
                  </a:cubicBezTo>
                  <a:cubicBezTo>
                    <a:pt x="28" y="146"/>
                    <a:pt x="28" y="146"/>
                    <a:pt x="28" y="146"/>
                  </a:cubicBezTo>
                  <a:cubicBezTo>
                    <a:pt x="29" y="148"/>
                    <a:pt x="31" y="150"/>
                    <a:pt x="32" y="152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6" y="167"/>
                    <a:pt x="29" y="170"/>
                    <a:pt x="32" y="173"/>
                  </a:cubicBezTo>
                  <a:cubicBezTo>
                    <a:pt x="44" y="164"/>
                    <a:pt x="44" y="164"/>
                    <a:pt x="44" y="164"/>
                  </a:cubicBezTo>
                  <a:cubicBezTo>
                    <a:pt x="46" y="166"/>
                    <a:pt x="48" y="167"/>
                    <a:pt x="50" y="168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48" y="185"/>
                    <a:pt x="52" y="187"/>
                    <a:pt x="56" y="189"/>
                  </a:cubicBezTo>
                  <a:cubicBezTo>
                    <a:pt x="65" y="177"/>
                    <a:pt x="65" y="177"/>
                    <a:pt x="65" y="177"/>
                  </a:cubicBezTo>
                  <a:cubicBezTo>
                    <a:pt x="67" y="178"/>
                    <a:pt x="69" y="179"/>
                    <a:pt x="71" y="180"/>
                  </a:cubicBezTo>
                  <a:cubicBezTo>
                    <a:pt x="69" y="194"/>
                    <a:pt x="69" y="194"/>
                    <a:pt x="69" y="194"/>
                  </a:cubicBezTo>
                  <a:cubicBezTo>
                    <a:pt x="74" y="196"/>
                    <a:pt x="78" y="197"/>
                    <a:pt x="83" y="198"/>
                  </a:cubicBezTo>
                  <a:cubicBezTo>
                    <a:pt x="88" y="184"/>
                    <a:pt x="88" y="184"/>
                    <a:pt x="88" y="184"/>
                  </a:cubicBezTo>
                  <a:cubicBezTo>
                    <a:pt x="90" y="184"/>
                    <a:pt x="93" y="184"/>
                    <a:pt x="95" y="184"/>
                  </a:cubicBezTo>
                  <a:lnTo>
                    <a:pt x="97" y="199"/>
                  </a:lnTo>
                  <a:close/>
                  <a:moveTo>
                    <a:pt x="32" y="129"/>
                  </a:moveTo>
                  <a:cubicBezTo>
                    <a:pt x="16" y="92"/>
                    <a:pt x="33" y="48"/>
                    <a:pt x="70" y="32"/>
                  </a:cubicBezTo>
                  <a:cubicBezTo>
                    <a:pt x="107" y="16"/>
                    <a:pt x="151" y="33"/>
                    <a:pt x="167" y="70"/>
                  </a:cubicBezTo>
                  <a:cubicBezTo>
                    <a:pt x="183" y="107"/>
                    <a:pt x="166" y="150"/>
                    <a:pt x="129" y="167"/>
                  </a:cubicBezTo>
                  <a:cubicBezTo>
                    <a:pt x="92" y="183"/>
                    <a:pt x="48" y="166"/>
                    <a:pt x="32" y="12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srgbClr val="FFFFFF"/>
                </a:solidFill>
              </a:endParaRPr>
            </a:p>
          </p:txBody>
        </p:sp>
        <p:sp>
          <p:nvSpPr>
            <p:cNvPr id="18" name="Freeform 13"/>
            <p:cNvSpPr>
              <a:spLocks noEditPoints="1"/>
            </p:cNvSpPr>
            <p:nvPr/>
          </p:nvSpPr>
          <p:spPr bwMode="auto">
            <a:xfrm>
              <a:off x="8816975" y="1509713"/>
              <a:ext cx="288925" cy="290513"/>
            </a:xfrm>
            <a:custGeom>
              <a:avLst/>
              <a:gdLst>
                <a:gd name="T0" fmla="*/ 145 w 161"/>
                <a:gd name="T1" fmla="*/ 52 h 161"/>
                <a:gd name="T2" fmla="*/ 52 w 161"/>
                <a:gd name="T3" fmla="*/ 15 h 161"/>
                <a:gd name="T4" fmla="*/ 16 w 161"/>
                <a:gd name="T5" fmla="*/ 109 h 161"/>
                <a:gd name="T6" fmla="*/ 109 w 161"/>
                <a:gd name="T7" fmla="*/ 145 h 161"/>
                <a:gd name="T8" fmla="*/ 145 w 161"/>
                <a:gd name="T9" fmla="*/ 52 h 161"/>
                <a:gd name="T10" fmla="*/ 25 w 161"/>
                <a:gd name="T11" fmla="*/ 104 h 161"/>
                <a:gd name="T12" fmla="*/ 56 w 161"/>
                <a:gd name="T13" fmla="*/ 25 h 161"/>
                <a:gd name="T14" fmla="*/ 135 w 161"/>
                <a:gd name="T15" fmla="*/ 56 h 161"/>
                <a:gd name="T16" fmla="*/ 105 w 161"/>
                <a:gd name="T17" fmla="*/ 135 h 161"/>
                <a:gd name="T18" fmla="*/ 25 w 161"/>
                <a:gd name="T19" fmla="*/ 10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1" h="161">
                  <a:moveTo>
                    <a:pt x="145" y="52"/>
                  </a:moveTo>
                  <a:cubicBezTo>
                    <a:pt x="130" y="16"/>
                    <a:pt x="88" y="0"/>
                    <a:pt x="52" y="15"/>
                  </a:cubicBezTo>
                  <a:cubicBezTo>
                    <a:pt x="16" y="31"/>
                    <a:pt x="0" y="73"/>
                    <a:pt x="16" y="109"/>
                  </a:cubicBezTo>
                  <a:cubicBezTo>
                    <a:pt x="31" y="145"/>
                    <a:pt x="73" y="161"/>
                    <a:pt x="109" y="145"/>
                  </a:cubicBezTo>
                  <a:cubicBezTo>
                    <a:pt x="145" y="130"/>
                    <a:pt x="161" y="88"/>
                    <a:pt x="145" y="52"/>
                  </a:cubicBezTo>
                  <a:close/>
                  <a:moveTo>
                    <a:pt x="25" y="104"/>
                  </a:moveTo>
                  <a:cubicBezTo>
                    <a:pt x="12" y="74"/>
                    <a:pt x="26" y="39"/>
                    <a:pt x="56" y="25"/>
                  </a:cubicBezTo>
                  <a:cubicBezTo>
                    <a:pt x="87" y="12"/>
                    <a:pt x="122" y="26"/>
                    <a:pt x="135" y="56"/>
                  </a:cubicBezTo>
                  <a:cubicBezTo>
                    <a:pt x="149" y="87"/>
                    <a:pt x="135" y="122"/>
                    <a:pt x="105" y="135"/>
                  </a:cubicBezTo>
                  <a:cubicBezTo>
                    <a:pt x="74" y="149"/>
                    <a:pt x="39" y="135"/>
                    <a:pt x="25" y="1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srgbClr val="FFFFFF"/>
                </a:solidFill>
              </a:endParaRPr>
            </a:p>
          </p:txBody>
        </p:sp>
        <p:sp>
          <p:nvSpPr>
            <p:cNvPr id="19" name="Freeform 14"/>
            <p:cNvSpPr>
              <a:spLocks noEditPoints="1"/>
            </p:cNvSpPr>
            <p:nvPr/>
          </p:nvSpPr>
          <p:spPr bwMode="auto">
            <a:xfrm>
              <a:off x="8947150" y="1803400"/>
              <a:ext cx="417513" cy="415925"/>
            </a:xfrm>
            <a:custGeom>
              <a:avLst/>
              <a:gdLst>
                <a:gd name="T0" fmla="*/ 91 w 231"/>
                <a:gd name="T1" fmla="*/ 214 h 231"/>
                <a:gd name="T2" fmla="*/ 102 w 231"/>
                <a:gd name="T3" fmla="*/ 216 h 231"/>
                <a:gd name="T4" fmla="*/ 116 w 231"/>
                <a:gd name="T5" fmla="*/ 231 h 231"/>
                <a:gd name="T6" fmla="*/ 127 w 231"/>
                <a:gd name="T7" fmla="*/ 217 h 231"/>
                <a:gd name="T8" fmla="*/ 139 w 231"/>
                <a:gd name="T9" fmla="*/ 215 h 231"/>
                <a:gd name="T10" fmla="*/ 160 w 231"/>
                <a:gd name="T11" fmla="*/ 223 h 231"/>
                <a:gd name="T12" fmla="*/ 170 w 231"/>
                <a:gd name="T13" fmla="*/ 218 h 231"/>
                <a:gd name="T14" fmla="*/ 177 w 231"/>
                <a:gd name="T15" fmla="*/ 196 h 231"/>
                <a:gd name="T16" fmla="*/ 186 w 231"/>
                <a:gd name="T17" fmla="*/ 189 h 231"/>
                <a:gd name="T18" fmla="*/ 208 w 231"/>
                <a:gd name="T19" fmla="*/ 185 h 231"/>
                <a:gd name="T20" fmla="*/ 215 w 231"/>
                <a:gd name="T21" fmla="*/ 175 h 231"/>
                <a:gd name="T22" fmla="*/ 210 w 231"/>
                <a:gd name="T23" fmla="*/ 153 h 231"/>
                <a:gd name="T24" fmla="*/ 214 w 231"/>
                <a:gd name="T25" fmla="*/ 142 h 231"/>
                <a:gd name="T26" fmla="*/ 231 w 231"/>
                <a:gd name="T27" fmla="*/ 127 h 231"/>
                <a:gd name="T28" fmla="*/ 231 w 231"/>
                <a:gd name="T29" fmla="*/ 116 h 231"/>
                <a:gd name="T30" fmla="*/ 216 w 231"/>
                <a:gd name="T31" fmla="*/ 99 h 231"/>
                <a:gd name="T32" fmla="*/ 213 w 231"/>
                <a:gd name="T33" fmla="*/ 88 h 231"/>
                <a:gd name="T34" fmla="*/ 220 w 231"/>
                <a:gd name="T35" fmla="*/ 67 h 231"/>
                <a:gd name="T36" fmla="*/ 215 w 231"/>
                <a:gd name="T37" fmla="*/ 56 h 231"/>
                <a:gd name="T38" fmla="*/ 193 w 231"/>
                <a:gd name="T39" fmla="*/ 50 h 231"/>
                <a:gd name="T40" fmla="*/ 185 w 231"/>
                <a:gd name="T41" fmla="*/ 42 h 231"/>
                <a:gd name="T42" fmla="*/ 180 w 231"/>
                <a:gd name="T43" fmla="*/ 20 h 231"/>
                <a:gd name="T44" fmla="*/ 170 w 231"/>
                <a:gd name="T45" fmla="*/ 14 h 231"/>
                <a:gd name="T46" fmla="*/ 149 w 231"/>
                <a:gd name="T47" fmla="*/ 20 h 231"/>
                <a:gd name="T48" fmla="*/ 138 w 231"/>
                <a:gd name="T49" fmla="*/ 17 h 231"/>
                <a:gd name="T50" fmla="*/ 122 w 231"/>
                <a:gd name="T51" fmla="*/ 0 h 231"/>
                <a:gd name="T52" fmla="*/ 113 w 231"/>
                <a:gd name="T53" fmla="*/ 14 h 231"/>
                <a:gd name="T54" fmla="*/ 101 w 231"/>
                <a:gd name="T55" fmla="*/ 15 h 231"/>
                <a:gd name="T56" fmla="*/ 81 w 231"/>
                <a:gd name="T57" fmla="*/ 5 h 231"/>
                <a:gd name="T58" fmla="*/ 70 w 231"/>
                <a:gd name="T59" fmla="*/ 9 h 231"/>
                <a:gd name="T60" fmla="*/ 61 w 231"/>
                <a:gd name="T61" fmla="*/ 30 h 231"/>
                <a:gd name="T62" fmla="*/ 52 w 231"/>
                <a:gd name="T63" fmla="*/ 37 h 231"/>
                <a:gd name="T64" fmla="*/ 30 w 231"/>
                <a:gd name="T65" fmla="*/ 38 h 231"/>
                <a:gd name="T66" fmla="*/ 22 w 231"/>
                <a:gd name="T67" fmla="*/ 47 h 231"/>
                <a:gd name="T68" fmla="*/ 25 w 231"/>
                <a:gd name="T69" fmla="*/ 70 h 231"/>
                <a:gd name="T70" fmla="*/ 20 w 231"/>
                <a:gd name="T71" fmla="*/ 80 h 231"/>
                <a:gd name="T72" fmla="*/ 2 w 231"/>
                <a:gd name="T73" fmla="*/ 93 h 231"/>
                <a:gd name="T74" fmla="*/ 0 w 231"/>
                <a:gd name="T75" fmla="*/ 105 h 231"/>
                <a:gd name="T76" fmla="*/ 14 w 231"/>
                <a:gd name="T77" fmla="*/ 123 h 231"/>
                <a:gd name="T78" fmla="*/ 16 w 231"/>
                <a:gd name="T79" fmla="*/ 134 h 231"/>
                <a:gd name="T80" fmla="*/ 7 w 231"/>
                <a:gd name="T81" fmla="*/ 155 h 231"/>
                <a:gd name="T82" fmla="*/ 11 w 231"/>
                <a:gd name="T83" fmla="*/ 166 h 231"/>
                <a:gd name="T84" fmla="*/ 32 w 231"/>
                <a:gd name="T85" fmla="*/ 174 h 231"/>
                <a:gd name="T86" fmla="*/ 39 w 231"/>
                <a:gd name="T87" fmla="*/ 183 h 231"/>
                <a:gd name="T88" fmla="*/ 42 w 231"/>
                <a:gd name="T89" fmla="*/ 205 h 231"/>
                <a:gd name="T90" fmla="*/ 52 w 231"/>
                <a:gd name="T91" fmla="*/ 212 h 231"/>
                <a:gd name="T92" fmla="*/ 74 w 231"/>
                <a:gd name="T93" fmla="*/ 208 h 231"/>
                <a:gd name="T94" fmla="*/ 176 w 231"/>
                <a:gd name="T95" fmla="*/ 87 h 231"/>
                <a:gd name="T96" fmla="*/ 147 w 231"/>
                <a:gd name="T97" fmla="*/ 116 h 231"/>
                <a:gd name="T98" fmla="*/ 144 w 231"/>
                <a:gd name="T99" fmla="*/ 55 h 231"/>
                <a:gd name="T100" fmla="*/ 116 w 231"/>
                <a:gd name="T101" fmla="*/ 26 h 231"/>
                <a:gd name="T102" fmla="*/ 103 w 231"/>
                <a:gd name="T103" fmla="*/ 116 h 231"/>
                <a:gd name="T104" fmla="*/ 116 w 231"/>
                <a:gd name="T105" fmla="*/ 148 h 231"/>
                <a:gd name="T106" fmla="*/ 87 w 231"/>
                <a:gd name="T107" fmla="*/ 176 h 231"/>
                <a:gd name="T108" fmla="*/ 26 w 231"/>
                <a:gd name="T109" fmla="*/ 116 h 231"/>
                <a:gd name="T110" fmla="*/ 55 w 231"/>
                <a:gd name="T111" fmla="*/ 145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31" h="231">
                  <a:moveTo>
                    <a:pt x="78" y="225"/>
                  </a:moveTo>
                  <a:cubicBezTo>
                    <a:pt x="84" y="212"/>
                    <a:pt x="84" y="212"/>
                    <a:pt x="84" y="212"/>
                  </a:cubicBezTo>
                  <a:cubicBezTo>
                    <a:pt x="87" y="213"/>
                    <a:pt x="89" y="214"/>
                    <a:pt x="91" y="214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2" y="229"/>
                    <a:pt x="95" y="230"/>
                    <a:pt x="98" y="230"/>
                  </a:cubicBezTo>
                  <a:cubicBezTo>
                    <a:pt x="102" y="216"/>
                    <a:pt x="102" y="216"/>
                    <a:pt x="102" y="216"/>
                  </a:cubicBezTo>
                  <a:cubicBezTo>
                    <a:pt x="104" y="217"/>
                    <a:pt x="107" y="217"/>
                    <a:pt x="109" y="217"/>
                  </a:cubicBezTo>
                  <a:cubicBezTo>
                    <a:pt x="110" y="231"/>
                    <a:pt x="110" y="231"/>
                    <a:pt x="110" y="231"/>
                  </a:cubicBezTo>
                  <a:cubicBezTo>
                    <a:pt x="112" y="231"/>
                    <a:pt x="114" y="231"/>
                    <a:pt x="116" y="231"/>
                  </a:cubicBezTo>
                  <a:cubicBezTo>
                    <a:pt x="117" y="231"/>
                    <a:pt x="118" y="231"/>
                    <a:pt x="119" y="231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123" y="217"/>
                    <a:pt x="125" y="217"/>
                    <a:pt x="127" y="217"/>
                  </a:cubicBezTo>
                  <a:cubicBezTo>
                    <a:pt x="131" y="230"/>
                    <a:pt x="131" y="230"/>
                    <a:pt x="131" y="230"/>
                  </a:cubicBezTo>
                  <a:cubicBezTo>
                    <a:pt x="134" y="230"/>
                    <a:pt x="137" y="230"/>
                    <a:pt x="140" y="229"/>
                  </a:cubicBezTo>
                  <a:cubicBezTo>
                    <a:pt x="139" y="215"/>
                    <a:pt x="139" y="215"/>
                    <a:pt x="139" y="215"/>
                  </a:cubicBezTo>
                  <a:cubicBezTo>
                    <a:pt x="141" y="214"/>
                    <a:pt x="143" y="214"/>
                    <a:pt x="145" y="213"/>
                  </a:cubicBezTo>
                  <a:cubicBezTo>
                    <a:pt x="151" y="226"/>
                    <a:pt x="151" y="226"/>
                    <a:pt x="151" y="226"/>
                  </a:cubicBezTo>
                  <a:cubicBezTo>
                    <a:pt x="154" y="225"/>
                    <a:pt x="157" y="224"/>
                    <a:pt x="160" y="223"/>
                  </a:cubicBezTo>
                  <a:cubicBezTo>
                    <a:pt x="156" y="209"/>
                    <a:pt x="156" y="209"/>
                    <a:pt x="156" y="209"/>
                  </a:cubicBezTo>
                  <a:cubicBezTo>
                    <a:pt x="158" y="208"/>
                    <a:pt x="160" y="207"/>
                    <a:pt x="162" y="206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3" y="216"/>
                    <a:pt x="176" y="215"/>
                    <a:pt x="178" y="213"/>
                  </a:cubicBezTo>
                  <a:cubicBezTo>
                    <a:pt x="172" y="200"/>
                    <a:pt x="172" y="200"/>
                    <a:pt x="172" y="200"/>
                  </a:cubicBezTo>
                  <a:cubicBezTo>
                    <a:pt x="174" y="199"/>
                    <a:pt x="176" y="198"/>
                    <a:pt x="177" y="196"/>
                  </a:cubicBezTo>
                  <a:cubicBezTo>
                    <a:pt x="188" y="206"/>
                    <a:pt x="188" y="206"/>
                    <a:pt x="188" y="206"/>
                  </a:cubicBezTo>
                  <a:cubicBezTo>
                    <a:pt x="190" y="204"/>
                    <a:pt x="192" y="202"/>
                    <a:pt x="194" y="200"/>
                  </a:cubicBezTo>
                  <a:cubicBezTo>
                    <a:pt x="186" y="189"/>
                    <a:pt x="186" y="189"/>
                    <a:pt x="186" y="189"/>
                  </a:cubicBezTo>
                  <a:cubicBezTo>
                    <a:pt x="188" y="187"/>
                    <a:pt x="189" y="186"/>
                    <a:pt x="191" y="184"/>
                  </a:cubicBezTo>
                  <a:cubicBezTo>
                    <a:pt x="203" y="192"/>
                    <a:pt x="203" y="192"/>
                    <a:pt x="203" y="192"/>
                  </a:cubicBezTo>
                  <a:cubicBezTo>
                    <a:pt x="205" y="190"/>
                    <a:pt x="207" y="187"/>
                    <a:pt x="208" y="185"/>
                  </a:cubicBezTo>
                  <a:cubicBezTo>
                    <a:pt x="198" y="175"/>
                    <a:pt x="198" y="175"/>
                    <a:pt x="198" y="175"/>
                  </a:cubicBezTo>
                  <a:cubicBezTo>
                    <a:pt x="199" y="173"/>
                    <a:pt x="201" y="171"/>
                    <a:pt x="202" y="169"/>
                  </a:cubicBezTo>
                  <a:cubicBezTo>
                    <a:pt x="215" y="175"/>
                    <a:pt x="215" y="175"/>
                    <a:pt x="215" y="175"/>
                  </a:cubicBezTo>
                  <a:cubicBezTo>
                    <a:pt x="216" y="173"/>
                    <a:pt x="218" y="170"/>
                    <a:pt x="219" y="167"/>
                  </a:cubicBezTo>
                  <a:cubicBezTo>
                    <a:pt x="207" y="159"/>
                    <a:pt x="207" y="159"/>
                    <a:pt x="207" y="159"/>
                  </a:cubicBezTo>
                  <a:cubicBezTo>
                    <a:pt x="208" y="157"/>
                    <a:pt x="209" y="155"/>
                    <a:pt x="210" y="153"/>
                  </a:cubicBezTo>
                  <a:cubicBezTo>
                    <a:pt x="224" y="156"/>
                    <a:pt x="224" y="156"/>
                    <a:pt x="224" y="156"/>
                  </a:cubicBezTo>
                  <a:cubicBezTo>
                    <a:pt x="225" y="154"/>
                    <a:pt x="226" y="151"/>
                    <a:pt x="227" y="148"/>
                  </a:cubicBezTo>
                  <a:cubicBezTo>
                    <a:pt x="214" y="142"/>
                    <a:pt x="214" y="142"/>
                    <a:pt x="214" y="142"/>
                  </a:cubicBezTo>
                  <a:cubicBezTo>
                    <a:pt x="214" y="140"/>
                    <a:pt x="215" y="138"/>
                    <a:pt x="215" y="136"/>
                  </a:cubicBezTo>
                  <a:cubicBezTo>
                    <a:pt x="229" y="136"/>
                    <a:pt x="229" y="136"/>
                    <a:pt x="229" y="136"/>
                  </a:cubicBezTo>
                  <a:cubicBezTo>
                    <a:pt x="230" y="133"/>
                    <a:pt x="230" y="130"/>
                    <a:pt x="231" y="127"/>
                  </a:cubicBezTo>
                  <a:cubicBezTo>
                    <a:pt x="217" y="124"/>
                    <a:pt x="217" y="124"/>
                    <a:pt x="217" y="124"/>
                  </a:cubicBezTo>
                  <a:cubicBezTo>
                    <a:pt x="217" y="122"/>
                    <a:pt x="217" y="120"/>
                    <a:pt x="217" y="117"/>
                  </a:cubicBezTo>
                  <a:cubicBezTo>
                    <a:pt x="231" y="116"/>
                    <a:pt x="231" y="116"/>
                    <a:pt x="231" y="116"/>
                  </a:cubicBezTo>
                  <a:cubicBezTo>
                    <a:pt x="231" y="113"/>
                    <a:pt x="231" y="110"/>
                    <a:pt x="231" y="107"/>
                  </a:cubicBezTo>
                  <a:cubicBezTo>
                    <a:pt x="217" y="106"/>
                    <a:pt x="217" y="106"/>
                    <a:pt x="217" y="106"/>
                  </a:cubicBezTo>
                  <a:cubicBezTo>
                    <a:pt x="216" y="104"/>
                    <a:pt x="216" y="102"/>
                    <a:pt x="216" y="99"/>
                  </a:cubicBezTo>
                  <a:cubicBezTo>
                    <a:pt x="229" y="95"/>
                    <a:pt x="229" y="95"/>
                    <a:pt x="229" y="95"/>
                  </a:cubicBezTo>
                  <a:cubicBezTo>
                    <a:pt x="229" y="92"/>
                    <a:pt x="228" y="89"/>
                    <a:pt x="227" y="86"/>
                  </a:cubicBezTo>
                  <a:cubicBezTo>
                    <a:pt x="213" y="88"/>
                    <a:pt x="213" y="88"/>
                    <a:pt x="213" y="88"/>
                  </a:cubicBezTo>
                  <a:cubicBezTo>
                    <a:pt x="213" y="86"/>
                    <a:pt x="212" y="84"/>
                    <a:pt x="211" y="82"/>
                  </a:cubicBezTo>
                  <a:cubicBezTo>
                    <a:pt x="224" y="75"/>
                    <a:pt x="224" y="75"/>
                    <a:pt x="224" y="75"/>
                  </a:cubicBezTo>
                  <a:cubicBezTo>
                    <a:pt x="223" y="72"/>
                    <a:pt x="222" y="69"/>
                    <a:pt x="220" y="67"/>
                  </a:cubicBezTo>
                  <a:cubicBezTo>
                    <a:pt x="207" y="71"/>
                    <a:pt x="207" y="71"/>
                    <a:pt x="207" y="71"/>
                  </a:cubicBezTo>
                  <a:cubicBezTo>
                    <a:pt x="206" y="69"/>
                    <a:pt x="205" y="67"/>
                    <a:pt x="204" y="65"/>
                  </a:cubicBezTo>
                  <a:cubicBezTo>
                    <a:pt x="215" y="56"/>
                    <a:pt x="215" y="56"/>
                    <a:pt x="215" y="56"/>
                  </a:cubicBezTo>
                  <a:cubicBezTo>
                    <a:pt x="213" y="54"/>
                    <a:pt x="212" y="51"/>
                    <a:pt x="210" y="49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196" y="54"/>
                    <a:pt x="195" y="52"/>
                    <a:pt x="193" y="50"/>
                  </a:cubicBezTo>
                  <a:cubicBezTo>
                    <a:pt x="203" y="40"/>
                    <a:pt x="203" y="40"/>
                    <a:pt x="203" y="40"/>
                  </a:cubicBezTo>
                  <a:cubicBezTo>
                    <a:pt x="201" y="37"/>
                    <a:pt x="199" y="35"/>
                    <a:pt x="196" y="33"/>
                  </a:cubicBezTo>
                  <a:cubicBezTo>
                    <a:pt x="185" y="42"/>
                    <a:pt x="185" y="42"/>
                    <a:pt x="185" y="42"/>
                  </a:cubicBezTo>
                  <a:cubicBezTo>
                    <a:pt x="184" y="40"/>
                    <a:pt x="182" y="39"/>
                    <a:pt x="180" y="38"/>
                  </a:cubicBezTo>
                  <a:cubicBezTo>
                    <a:pt x="188" y="25"/>
                    <a:pt x="188" y="25"/>
                    <a:pt x="188" y="25"/>
                  </a:cubicBezTo>
                  <a:cubicBezTo>
                    <a:pt x="185" y="23"/>
                    <a:pt x="183" y="22"/>
                    <a:pt x="180" y="20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69" y="30"/>
                    <a:pt x="167" y="28"/>
                    <a:pt x="165" y="27"/>
                  </a:cubicBezTo>
                  <a:cubicBezTo>
                    <a:pt x="170" y="14"/>
                    <a:pt x="170" y="14"/>
                    <a:pt x="170" y="14"/>
                  </a:cubicBezTo>
                  <a:cubicBezTo>
                    <a:pt x="168" y="12"/>
                    <a:pt x="165" y="11"/>
                    <a:pt x="162" y="10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53" y="21"/>
                    <a:pt x="151" y="21"/>
                    <a:pt x="149" y="20"/>
                  </a:cubicBezTo>
                  <a:cubicBezTo>
                    <a:pt x="151" y="6"/>
                    <a:pt x="151" y="6"/>
                    <a:pt x="151" y="6"/>
                  </a:cubicBezTo>
                  <a:cubicBezTo>
                    <a:pt x="149" y="5"/>
                    <a:pt x="146" y="4"/>
                    <a:pt x="143" y="3"/>
                  </a:cubicBezTo>
                  <a:cubicBezTo>
                    <a:pt x="138" y="17"/>
                    <a:pt x="138" y="17"/>
                    <a:pt x="138" y="17"/>
                  </a:cubicBezTo>
                  <a:cubicBezTo>
                    <a:pt x="135" y="16"/>
                    <a:pt x="133" y="16"/>
                    <a:pt x="131" y="15"/>
                  </a:cubicBezTo>
                  <a:cubicBezTo>
                    <a:pt x="131" y="1"/>
                    <a:pt x="131" y="1"/>
                    <a:pt x="131" y="1"/>
                  </a:cubicBezTo>
                  <a:cubicBezTo>
                    <a:pt x="128" y="1"/>
                    <a:pt x="125" y="0"/>
                    <a:pt x="122" y="0"/>
                  </a:cubicBezTo>
                  <a:cubicBezTo>
                    <a:pt x="120" y="14"/>
                    <a:pt x="120" y="14"/>
                    <a:pt x="120" y="14"/>
                  </a:cubicBezTo>
                  <a:cubicBezTo>
                    <a:pt x="118" y="14"/>
                    <a:pt x="117" y="14"/>
                    <a:pt x="116" y="14"/>
                  </a:cubicBezTo>
                  <a:cubicBezTo>
                    <a:pt x="115" y="14"/>
                    <a:pt x="114" y="14"/>
                    <a:pt x="113" y="14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08" y="0"/>
                    <a:pt x="105" y="1"/>
                    <a:pt x="102" y="1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99" y="16"/>
                    <a:pt x="97" y="16"/>
                    <a:pt x="95" y="16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87" y="4"/>
                    <a:pt x="84" y="4"/>
                    <a:pt x="81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82" y="20"/>
                    <a:pt x="80" y="21"/>
                    <a:pt x="78" y="22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68" y="10"/>
                    <a:pt x="65" y="12"/>
                    <a:pt x="62" y="13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5" y="28"/>
                    <a:pt x="63" y="29"/>
                    <a:pt x="61" y="30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0" y="21"/>
                    <a:pt x="47" y="22"/>
                    <a:pt x="45" y="24"/>
                  </a:cubicBezTo>
                  <a:cubicBezTo>
                    <a:pt x="52" y="37"/>
                    <a:pt x="52" y="37"/>
                    <a:pt x="52" y="37"/>
                  </a:cubicBezTo>
                  <a:cubicBezTo>
                    <a:pt x="50" y="38"/>
                    <a:pt x="49" y="39"/>
                    <a:pt x="47" y="41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4" y="34"/>
                    <a:pt x="32" y="36"/>
                    <a:pt x="30" y="38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8" y="51"/>
                    <a:pt x="36" y="53"/>
                    <a:pt x="35" y="54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0" y="50"/>
                    <a:pt x="19" y="52"/>
                    <a:pt x="17" y="55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7" y="66"/>
                    <a:pt x="26" y="68"/>
                    <a:pt x="25" y="70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0" y="68"/>
                    <a:pt x="9" y="71"/>
                    <a:pt x="8" y="73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0" y="82"/>
                    <a:pt x="19" y="84"/>
                    <a:pt x="18" y="87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3" y="87"/>
                    <a:pt x="3" y="90"/>
                    <a:pt x="2" y="93"/>
                  </a:cubicBezTo>
                  <a:cubicBezTo>
                    <a:pt x="16" y="98"/>
                    <a:pt x="16" y="98"/>
                    <a:pt x="16" y="98"/>
                  </a:cubicBezTo>
                  <a:cubicBezTo>
                    <a:pt x="15" y="100"/>
                    <a:pt x="15" y="102"/>
                    <a:pt x="15" y="104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8"/>
                    <a:pt x="0" y="111"/>
                    <a:pt x="0" y="114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4" y="118"/>
                    <a:pt x="14" y="120"/>
                    <a:pt x="14" y="123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1" y="129"/>
                    <a:pt x="1" y="132"/>
                    <a:pt x="1" y="135"/>
                  </a:cubicBezTo>
                  <a:cubicBezTo>
                    <a:pt x="16" y="134"/>
                    <a:pt x="16" y="134"/>
                    <a:pt x="16" y="134"/>
                  </a:cubicBezTo>
                  <a:cubicBezTo>
                    <a:pt x="16" y="136"/>
                    <a:pt x="17" y="138"/>
                    <a:pt x="17" y="141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5" y="149"/>
                    <a:pt x="6" y="152"/>
                    <a:pt x="7" y="155"/>
                  </a:cubicBezTo>
                  <a:cubicBezTo>
                    <a:pt x="21" y="152"/>
                    <a:pt x="21" y="152"/>
                    <a:pt x="21" y="152"/>
                  </a:cubicBezTo>
                  <a:cubicBezTo>
                    <a:pt x="21" y="154"/>
                    <a:pt x="22" y="156"/>
                    <a:pt x="23" y="158"/>
                  </a:cubicBezTo>
                  <a:cubicBezTo>
                    <a:pt x="11" y="166"/>
                    <a:pt x="11" y="166"/>
                    <a:pt x="11" y="166"/>
                  </a:cubicBezTo>
                  <a:cubicBezTo>
                    <a:pt x="12" y="168"/>
                    <a:pt x="14" y="171"/>
                    <a:pt x="15" y="173"/>
                  </a:cubicBezTo>
                  <a:cubicBezTo>
                    <a:pt x="29" y="168"/>
                    <a:pt x="29" y="168"/>
                    <a:pt x="29" y="168"/>
                  </a:cubicBezTo>
                  <a:cubicBezTo>
                    <a:pt x="30" y="170"/>
                    <a:pt x="31" y="172"/>
                    <a:pt x="32" y="174"/>
                  </a:cubicBezTo>
                  <a:cubicBezTo>
                    <a:pt x="22" y="183"/>
                    <a:pt x="22" y="183"/>
                    <a:pt x="22" y="183"/>
                  </a:cubicBezTo>
                  <a:cubicBezTo>
                    <a:pt x="23" y="186"/>
                    <a:pt x="25" y="188"/>
                    <a:pt x="27" y="190"/>
                  </a:cubicBezTo>
                  <a:cubicBezTo>
                    <a:pt x="39" y="183"/>
                    <a:pt x="39" y="183"/>
                    <a:pt x="39" y="183"/>
                  </a:cubicBezTo>
                  <a:cubicBezTo>
                    <a:pt x="41" y="184"/>
                    <a:pt x="42" y="186"/>
                    <a:pt x="44" y="188"/>
                  </a:cubicBezTo>
                  <a:cubicBezTo>
                    <a:pt x="35" y="199"/>
                    <a:pt x="35" y="199"/>
                    <a:pt x="35" y="199"/>
                  </a:cubicBezTo>
                  <a:cubicBezTo>
                    <a:pt x="37" y="201"/>
                    <a:pt x="40" y="203"/>
                    <a:pt x="42" y="205"/>
                  </a:cubicBezTo>
                  <a:cubicBezTo>
                    <a:pt x="52" y="195"/>
                    <a:pt x="52" y="195"/>
                    <a:pt x="52" y="195"/>
                  </a:cubicBezTo>
                  <a:cubicBezTo>
                    <a:pt x="54" y="197"/>
                    <a:pt x="56" y="198"/>
                    <a:pt x="58" y="199"/>
                  </a:cubicBezTo>
                  <a:cubicBezTo>
                    <a:pt x="52" y="212"/>
                    <a:pt x="52" y="212"/>
                    <a:pt x="52" y="212"/>
                  </a:cubicBezTo>
                  <a:cubicBezTo>
                    <a:pt x="54" y="214"/>
                    <a:pt x="57" y="215"/>
                    <a:pt x="59" y="217"/>
                  </a:cubicBezTo>
                  <a:cubicBezTo>
                    <a:pt x="68" y="205"/>
                    <a:pt x="68" y="205"/>
                    <a:pt x="68" y="205"/>
                  </a:cubicBezTo>
                  <a:cubicBezTo>
                    <a:pt x="70" y="206"/>
                    <a:pt x="72" y="207"/>
                    <a:pt x="74" y="208"/>
                  </a:cubicBezTo>
                  <a:cubicBezTo>
                    <a:pt x="70" y="222"/>
                    <a:pt x="70" y="222"/>
                    <a:pt x="70" y="222"/>
                  </a:cubicBezTo>
                  <a:cubicBezTo>
                    <a:pt x="73" y="223"/>
                    <a:pt x="75" y="224"/>
                    <a:pt x="78" y="225"/>
                  </a:cubicBezTo>
                  <a:close/>
                  <a:moveTo>
                    <a:pt x="176" y="87"/>
                  </a:moveTo>
                  <a:cubicBezTo>
                    <a:pt x="192" y="87"/>
                    <a:pt x="205" y="100"/>
                    <a:pt x="205" y="116"/>
                  </a:cubicBezTo>
                  <a:cubicBezTo>
                    <a:pt x="205" y="132"/>
                    <a:pt x="192" y="145"/>
                    <a:pt x="176" y="145"/>
                  </a:cubicBezTo>
                  <a:cubicBezTo>
                    <a:pt x="160" y="145"/>
                    <a:pt x="147" y="132"/>
                    <a:pt x="147" y="116"/>
                  </a:cubicBezTo>
                  <a:cubicBezTo>
                    <a:pt x="147" y="100"/>
                    <a:pt x="160" y="87"/>
                    <a:pt x="176" y="87"/>
                  </a:cubicBezTo>
                  <a:close/>
                  <a:moveTo>
                    <a:pt x="116" y="26"/>
                  </a:moveTo>
                  <a:cubicBezTo>
                    <a:pt x="131" y="26"/>
                    <a:pt x="144" y="39"/>
                    <a:pt x="144" y="55"/>
                  </a:cubicBezTo>
                  <a:cubicBezTo>
                    <a:pt x="144" y="71"/>
                    <a:pt x="131" y="84"/>
                    <a:pt x="116" y="84"/>
                  </a:cubicBezTo>
                  <a:cubicBezTo>
                    <a:pt x="100" y="84"/>
                    <a:pt x="87" y="71"/>
                    <a:pt x="87" y="55"/>
                  </a:cubicBezTo>
                  <a:cubicBezTo>
                    <a:pt x="87" y="39"/>
                    <a:pt x="100" y="26"/>
                    <a:pt x="116" y="26"/>
                  </a:cubicBezTo>
                  <a:close/>
                  <a:moveTo>
                    <a:pt x="128" y="116"/>
                  </a:moveTo>
                  <a:cubicBezTo>
                    <a:pt x="128" y="123"/>
                    <a:pt x="123" y="128"/>
                    <a:pt x="116" y="128"/>
                  </a:cubicBezTo>
                  <a:cubicBezTo>
                    <a:pt x="109" y="128"/>
                    <a:pt x="103" y="123"/>
                    <a:pt x="103" y="116"/>
                  </a:cubicBezTo>
                  <a:cubicBezTo>
                    <a:pt x="103" y="109"/>
                    <a:pt x="109" y="103"/>
                    <a:pt x="116" y="103"/>
                  </a:cubicBezTo>
                  <a:cubicBezTo>
                    <a:pt x="123" y="103"/>
                    <a:pt x="128" y="109"/>
                    <a:pt x="128" y="116"/>
                  </a:cubicBezTo>
                  <a:close/>
                  <a:moveTo>
                    <a:pt x="116" y="148"/>
                  </a:moveTo>
                  <a:cubicBezTo>
                    <a:pt x="131" y="148"/>
                    <a:pt x="144" y="161"/>
                    <a:pt x="144" y="176"/>
                  </a:cubicBezTo>
                  <a:cubicBezTo>
                    <a:pt x="144" y="192"/>
                    <a:pt x="131" y="205"/>
                    <a:pt x="116" y="205"/>
                  </a:cubicBezTo>
                  <a:cubicBezTo>
                    <a:pt x="100" y="205"/>
                    <a:pt x="87" y="192"/>
                    <a:pt x="87" y="176"/>
                  </a:cubicBezTo>
                  <a:cubicBezTo>
                    <a:pt x="87" y="161"/>
                    <a:pt x="100" y="148"/>
                    <a:pt x="116" y="148"/>
                  </a:cubicBezTo>
                  <a:close/>
                  <a:moveTo>
                    <a:pt x="55" y="145"/>
                  </a:moveTo>
                  <a:cubicBezTo>
                    <a:pt x="39" y="145"/>
                    <a:pt x="26" y="132"/>
                    <a:pt x="26" y="116"/>
                  </a:cubicBezTo>
                  <a:cubicBezTo>
                    <a:pt x="26" y="100"/>
                    <a:pt x="39" y="87"/>
                    <a:pt x="55" y="87"/>
                  </a:cubicBezTo>
                  <a:cubicBezTo>
                    <a:pt x="71" y="87"/>
                    <a:pt x="84" y="100"/>
                    <a:pt x="84" y="116"/>
                  </a:cubicBezTo>
                  <a:cubicBezTo>
                    <a:pt x="84" y="132"/>
                    <a:pt x="71" y="145"/>
                    <a:pt x="55" y="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srgbClr val="FFFFFF"/>
                </a:solidFill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1497900" y="2706200"/>
            <a:ext cx="1927589" cy="819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>
                <a:solidFill>
                  <a:schemeClr val="tx2"/>
                </a:solidFill>
                <a:ea typeface="微软雅黑"/>
                <a:cs typeface="Arial" panose="020B0604020202090204" pitchFamily="34" charset="0"/>
              </a:rPr>
              <a:t>Cum sociis natoque penatibus et magnis dis parturient montes, nascetur ridiculus mus. </a:t>
            </a:r>
            <a:endParaRPr lang="zh-CN" altLang="en-US">
              <a:solidFill>
                <a:schemeClr val="tx2"/>
              </a:solidFill>
              <a:ea typeface="微软雅黑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497900" y="2527272"/>
            <a:ext cx="65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>
                <a:solidFill>
                  <a:schemeClr val="accent1"/>
                </a:solidFill>
                <a:latin typeface="方正兰亭黑_GBK"/>
                <a:ea typeface="方正兰亭黑_GBK"/>
              </a:rPr>
              <a:t>方法</a:t>
            </a:r>
            <a:r>
              <a:rPr lang="en-US" altLang="zh-CN" sz="1400">
                <a:solidFill>
                  <a:schemeClr val="accent1"/>
                </a:solidFill>
                <a:latin typeface="方正兰亭黑_GBK"/>
                <a:ea typeface="方正兰亭黑_GBK"/>
              </a:rPr>
              <a:t>1</a:t>
            </a:r>
            <a:endParaRPr lang="zh-CN" altLang="en-US" sz="1100">
              <a:solidFill>
                <a:schemeClr val="accent1"/>
              </a:solidFill>
              <a:ea typeface="微软雅黑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497900" y="4328486"/>
            <a:ext cx="1927589" cy="819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>
                <a:solidFill>
                  <a:schemeClr val="tx2"/>
                </a:solidFill>
                <a:ea typeface="微软雅黑"/>
                <a:cs typeface="Arial" panose="020B0604020202090204" pitchFamily="34" charset="0"/>
              </a:rPr>
              <a:t>Cum sociis natoque penatibus et magnis dis parturient montes, nascetur ridiculus mus. </a:t>
            </a:r>
            <a:endParaRPr lang="zh-CN" altLang="en-US">
              <a:solidFill>
                <a:schemeClr val="tx2"/>
              </a:solidFill>
              <a:ea typeface="微软雅黑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497899" y="4149558"/>
            <a:ext cx="6511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>
                <a:solidFill>
                  <a:schemeClr val="accent4"/>
                </a:solidFill>
                <a:latin typeface="方正兰亭黑_GBK"/>
                <a:ea typeface="方正兰亭黑_GBK"/>
              </a:rPr>
              <a:t>方法</a:t>
            </a:r>
            <a:r>
              <a:rPr lang="en-US" altLang="zh-CN" sz="1400">
                <a:solidFill>
                  <a:schemeClr val="accent4"/>
                </a:solidFill>
                <a:latin typeface="方正兰亭黑_GBK"/>
                <a:ea typeface="方正兰亭黑_GBK"/>
              </a:rPr>
              <a:t>3</a:t>
            </a:r>
            <a:endParaRPr lang="zh-CN" altLang="en-US" sz="1100">
              <a:solidFill>
                <a:schemeClr val="accent4"/>
              </a:solidFill>
              <a:ea typeface="微软雅黑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530491" y="2706200"/>
            <a:ext cx="1927589" cy="819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050">
                <a:solidFill>
                  <a:schemeClr val="tx2"/>
                </a:solidFill>
                <a:ea typeface="微软雅黑"/>
                <a:cs typeface="Arial" panose="020B0604020202090204" pitchFamily="34" charset="0"/>
              </a:rPr>
              <a:t>Cum sociis natoque penatibus et magnis dis parturient montes, nascetur ridiculus mus. </a:t>
            </a:r>
            <a:endParaRPr lang="zh-CN" altLang="en-US">
              <a:solidFill>
                <a:schemeClr val="tx2"/>
              </a:solidFill>
              <a:ea typeface="微软雅黑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805337" y="2527272"/>
            <a:ext cx="65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400">
                <a:solidFill>
                  <a:schemeClr val="accent2">
                    <a:lumMod val="75000"/>
                  </a:schemeClr>
                </a:solidFill>
                <a:latin typeface="方正兰亭黑_GBK"/>
                <a:ea typeface="方正兰亭黑_GBK"/>
              </a:rPr>
              <a:t>方法</a:t>
            </a:r>
            <a:r>
              <a:rPr lang="en-US" altLang="zh-CN" sz="1400">
                <a:solidFill>
                  <a:schemeClr val="accent2">
                    <a:lumMod val="75000"/>
                  </a:schemeClr>
                </a:solidFill>
                <a:latin typeface="方正兰亭黑_GBK"/>
                <a:ea typeface="方正兰亭黑_GBK"/>
              </a:rPr>
              <a:t>2</a:t>
            </a:r>
            <a:endParaRPr lang="zh-CN" altLang="en-US" sz="1100">
              <a:solidFill>
                <a:schemeClr val="accent2">
                  <a:lumMod val="75000"/>
                </a:schemeClr>
              </a:solidFill>
              <a:ea typeface="微软雅黑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530491" y="4328486"/>
            <a:ext cx="1927589" cy="819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050">
                <a:solidFill>
                  <a:schemeClr val="tx2"/>
                </a:solidFill>
                <a:ea typeface="微软雅黑"/>
                <a:cs typeface="Arial" panose="020B0604020202090204" pitchFamily="34" charset="0"/>
              </a:rPr>
              <a:t>Cum sociis natoque penatibus et magnis dis parturient montes, nascetur ridiculus mus. </a:t>
            </a:r>
            <a:endParaRPr lang="zh-CN" altLang="en-US">
              <a:solidFill>
                <a:schemeClr val="tx2"/>
              </a:solidFill>
              <a:ea typeface="微软雅黑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806939" y="4149558"/>
            <a:ext cx="6511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400">
                <a:solidFill>
                  <a:schemeClr val="accent3"/>
                </a:solidFill>
                <a:latin typeface="方正兰亭黑_GBK"/>
                <a:ea typeface="方正兰亭黑_GBK"/>
              </a:rPr>
              <a:t>方法</a:t>
            </a:r>
            <a:r>
              <a:rPr lang="en-US" altLang="zh-CN" sz="1400">
                <a:solidFill>
                  <a:schemeClr val="accent3"/>
                </a:solidFill>
                <a:latin typeface="方正兰亭黑_GBK"/>
                <a:ea typeface="方正兰亭黑_GBK"/>
              </a:rPr>
              <a:t>4</a:t>
            </a:r>
            <a:endParaRPr lang="zh-CN" altLang="en-US" sz="1100">
              <a:solidFill>
                <a:schemeClr val="accent3"/>
              </a:solidFill>
              <a:ea typeface="微软雅黑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844731" y="2606321"/>
            <a:ext cx="653168" cy="653168"/>
            <a:chOff x="844731" y="1680754"/>
            <a:chExt cx="653168" cy="653168"/>
          </a:xfrm>
        </p:grpSpPr>
        <p:sp>
          <p:nvSpPr>
            <p:cNvPr id="29" name="椭圆 28"/>
            <p:cNvSpPr/>
            <p:nvPr/>
          </p:nvSpPr>
          <p:spPr>
            <a:xfrm>
              <a:off x="844731" y="1680754"/>
              <a:ext cx="653168" cy="65316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Freeform 865"/>
            <p:cNvSpPr>
              <a:spLocks noEditPoints="1"/>
            </p:cNvSpPr>
            <p:nvPr/>
          </p:nvSpPr>
          <p:spPr bwMode="auto">
            <a:xfrm>
              <a:off x="972084" y="1823430"/>
              <a:ext cx="398463" cy="395288"/>
            </a:xfrm>
            <a:custGeom>
              <a:avLst/>
              <a:gdLst>
                <a:gd name="T0" fmla="*/ 42 w 259"/>
                <a:gd name="T1" fmla="*/ 0 h 257"/>
                <a:gd name="T2" fmla="*/ 108 w 259"/>
                <a:gd name="T3" fmla="*/ 96 h 257"/>
                <a:gd name="T4" fmla="*/ 96 w 259"/>
                <a:gd name="T5" fmla="*/ 82 h 257"/>
                <a:gd name="T6" fmla="*/ 73 w 259"/>
                <a:gd name="T7" fmla="*/ 82 h 257"/>
                <a:gd name="T8" fmla="*/ 73 w 259"/>
                <a:gd name="T9" fmla="*/ 60 h 257"/>
                <a:gd name="T10" fmla="*/ 61 w 259"/>
                <a:gd name="T11" fmla="*/ 48 h 257"/>
                <a:gd name="T12" fmla="*/ 39 w 259"/>
                <a:gd name="T13" fmla="*/ 48 h 257"/>
                <a:gd name="T14" fmla="*/ 42 w 259"/>
                <a:gd name="T15" fmla="*/ 13 h 257"/>
                <a:gd name="T16" fmla="*/ 92 w 259"/>
                <a:gd name="T17" fmla="*/ 121 h 257"/>
                <a:gd name="T18" fmla="*/ 0 w 259"/>
                <a:gd name="T19" fmla="*/ 42 h 257"/>
                <a:gd name="T20" fmla="*/ 35 w 259"/>
                <a:gd name="T21" fmla="*/ 186 h 257"/>
                <a:gd name="T22" fmla="*/ 44 w 259"/>
                <a:gd name="T23" fmla="*/ 239 h 257"/>
                <a:gd name="T24" fmla="*/ 216 w 259"/>
                <a:gd name="T25" fmla="*/ 257 h 257"/>
                <a:gd name="T26" fmla="*/ 172 w 259"/>
                <a:gd name="T27" fmla="*/ 128 h 257"/>
                <a:gd name="T28" fmla="*/ 225 w 259"/>
                <a:gd name="T29" fmla="*/ 71 h 257"/>
                <a:gd name="T30" fmla="*/ 226 w 259"/>
                <a:gd name="T31" fmla="*/ 5 h 257"/>
                <a:gd name="T32" fmla="*/ 203 w 259"/>
                <a:gd name="T33" fmla="*/ 30 h 257"/>
                <a:gd name="T34" fmla="*/ 228 w 259"/>
                <a:gd name="T35" fmla="*/ 57 h 257"/>
                <a:gd name="T36" fmla="*/ 192 w 259"/>
                <a:gd name="T37" fmla="*/ 38 h 257"/>
                <a:gd name="T38" fmla="*/ 192 w 259"/>
                <a:gd name="T39" fmla="*/ 38 h 257"/>
                <a:gd name="T40" fmla="*/ 80 w 259"/>
                <a:gd name="T41" fmla="*/ 154 h 257"/>
                <a:gd name="T42" fmla="*/ 65 w 259"/>
                <a:gd name="T43" fmla="*/ 177 h 257"/>
                <a:gd name="T44" fmla="*/ 187 w 259"/>
                <a:gd name="T45" fmla="*/ 50 h 257"/>
                <a:gd name="T46" fmla="*/ 185 w 259"/>
                <a:gd name="T47" fmla="*/ 65 h 257"/>
                <a:gd name="T48" fmla="*/ 59 w 259"/>
                <a:gd name="T49" fmla="*/ 199 h 257"/>
                <a:gd name="T50" fmla="*/ 193 w 259"/>
                <a:gd name="T51" fmla="*/ 73 h 257"/>
                <a:gd name="T52" fmla="*/ 185 w 259"/>
                <a:gd name="T53" fmla="*/ 65 h 257"/>
                <a:gd name="T54" fmla="*/ 68 w 259"/>
                <a:gd name="T55" fmla="*/ 212 h 257"/>
                <a:gd name="T56" fmla="*/ 207 w 259"/>
                <a:gd name="T57" fmla="*/ 70 h 257"/>
                <a:gd name="T58" fmla="*/ 134 w 259"/>
                <a:gd name="T59" fmla="*/ 162 h 257"/>
                <a:gd name="T60" fmla="*/ 167 w 259"/>
                <a:gd name="T61" fmla="*/ 151 h 257"/>
                <a:gd name="T62" fmla="*/ 175 w 259"/>
                <a:gd name="T63" fmla="*/ 163 h 257"/>
                <a:gd name="T64" fmla="*/ 176 w 259"/>
                <a:gd name="T65" fmla="*/ 185 h 257"/>
                <a:gd name="T66" fmla="*/ 200 w 259"/>
                <a:gd name="T67" fmla="*/ 185 h 257"/>
                <a:gd name="T68" fmla="*/ 209 w 259"/>
                <a:gd name="T69" fmla="*/ 197 h 257"/>
                <a:gd name="T70" fmla="*/ 211 w 259"/>
                <a:gd name="T71" fmla="*/ 219 h 257"/>
                <a:gd name="T72" fmla="*/ 245 w 259"/>
                <a:gd name="T73" fmla="*/ 215 h 257"/>
                <a:gd name="T74" fmla="*/ 134 w 259"/>
                <a:gd name="T75" fmla="*/ 162 h 257"/>
                <a:gd name="T76" fmla="*/ 62 w 259"/>
                <a:gd name="T77" fmla="*/ 219 h 257"/>
                <a:gd name="T78" fmla="*/ 22 w 259"/>
                <a:gd name="T79" fmla="*/ 224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9" h="257">
                  <a:moveTo>
                    <a:pt x="0" y="42"/>
                  </a:moveTo>
                  <a:cubicBezTo>
                    <a:pt x="14" y="27"/>
                    <a:pt x="28" y="13"/>
                    <a:pt x="42" y="0"/>
                  </a:cubicBezTo>
                  <a:cubicBezTo>
                    <a:pt x="71" y="27"/>
                    <a:pt x="99" y="55"/>
                    <a:pt x="126" y="84"/>
                  </a:cubicBezTo>
                  <a:cubicBezTo>
                    <a:pt x="120" y="88"/>
                    <a:pt x="114" y="92"/>
                    <a:pt x="108" y="96"/>
                  </a:cubicBezTo>
                  <a:cubicBezTo>
                    <a:pt x="109" y="90"/>
                    <a:pt x="110" y="84"/>
                    <a:pt x="111" y="78"/>
                  </a:cubicBezTo>
                  <a:cubicBezTo>
                    <a:pt x="106" y="79"/>
                    <a:pt x="101" y="80"/>
                    <a:pt x="96" y="82"/>
                  </a:cubicBezTo>
                  <a:cubicBezTo>
                    <a:pt x="97" y="76"/>
                    <a:pt x="98" y="71"/>
                    <a:pt x="99" y="65"/>
                  </a:cubicBezTo>
                  <a:cubicBezTo>
                    <a:pt x="90" y="71"/>
                    <a:pt x="82" y="77"/>
                    <a:pt x="73" y="82"/>
                  </a:cubicBezTo>
                  <a:cubicBezTo>
                    <a:pt x="78" y="73"/>
                    <a:pt x="85" y="65"/>
                    <a:pt x="90" y="56"/>
                  </a:cubicBezTo>
                  <a:cubicBezTo>
                    <a:pt x="85" y="57"/>
                    <a:pt x="79" y="58"/>
                    <a:pt x="73" y="60"/>
                  </a:cubicBezTo>
                  <a:cubicBezTo>
                    <a:pt x="75" y="54"/>
                    <a:pt x="76" y="49"/>
                    <a:pt x="77" y="44"/>
                  </a:cubicBezTo>
                  <a:cubicBezTo>
                    <a:pt x="72" y="45"/>
                    <a:pt x="67" y="47"/>
                    <a:pt x="61" y="48"/>
                  </a:cubicBezTo>
                  <a:cubicBezTo>
                    <a:pt x="63" y="42"/>
                    <a:pt x="64" y="36"/>
                    <a:pt x="65" y="31"/>
                  </a:cubicBezTo>
                  <a:cubicBezTo>
                    <a:pt x="56" y="36"/>
                    <a:pt x="48" y="43"/>
                    <a:pt x="39" y="48"/>
                  </a:cubicBezTo>
                  <a:cubicBezTo>
                    <a:pt x="43" y="40"/>
                    <a:pt x="49" y="33"/>
                    <a:pt x="55" y="26"/>
                  </a:cubicBezTo>
                  <a:cubicBezTo>
                    <a:pt x="51" y="21"/>
                    <a:pt x="47" y="17"/>
                    <a:pt x="42" y="13"/>
                  </a:cubicBezTo>
                  <a:cubicBezTo>
                    <a:pt x="33" y="23"/>
                    <a:pt x="23" y="32"/>
                    <a:pt x="14" y="42"/>
                  </a:cubicBezTo>
                  <a:cubicBezTo>
                    <a:pt x="40" y="68"/>
                    <a:pt x="67" y="93"/>
                    <a:pt x="92" y="121"/>
                  </a:cubicBezTo>
                  <a:cubicBezTo>
                    <a:pt x="86" y="123"/>
                    <a:pt x="80" y="123"/>
                    <a:pt x="76" y="118"/>
                  </a:cubicBezTo>
                  <a:cubicBezTo>
                    <a:pt x="51" y="93"/>
                    <a:pt x="25" y="67"/>
                    <a:pt x="0" y="42"/>
                  </a:cubicBezTo>
                  <a:close/>
                  <a:moveTo>
                    <a:pt x="194" y="26"/>
                  </a:moveTo>
                  <a:cubicBezTo>
                    <a:pt x="141" y="79"/>
                    <a:pt x="87" y="132"/>
                    <a:pt x="35" y="186"/>
                  </a:cubicBezTo>
                  <a:cubicBezTo>
                    <a:pt x="21" y="208"/>
                    <a:pt x="10" y="232"/>
                    <a:pt x="1" y="256"/>
                  </a:cubicBezTo>
                  <a:cubicBezTo>
                    <a:pt x="16" y="253"/>
                    <a:pt x="30" y="245"/>
                    <a:pt x="44" y="239"/>
                  </a:cubicBezTo>
                  <a:cubicBezTo>
                    <a:pt x="79" y="225"/>
                    <a:pt x="100" y="192"/>
                    <a:pt x="127" y="169"/>
                  </a:cubicBezTo>
                  <a:cubicBezTo>
                    <a:pt x="157" y="198"/>
                    <a:pt x="186" y="228"/>
                    <a:pt x="216" y="257"/>
                  </a:cubicBezTo>
                  <a:cubicBezTo>
                    <a:pt x="231" y="244"/>
                    <a:pt x="245" y="230"/>
                    <a:pt x="259" y="216"/>
                  </a:cubicBezTo>
                  <a:cubicBezTo>
                    <a:pt x="231" y="186"/>
                    <a:pt x="200" y="158"/>
                    <a:pt x="172" y="128"/>
                  </a:cubicBezTo>
                  <a:cubicBezTo>
                    <a:pt x="172" y="125"/>
                    <a:pt x="172" y="125"/>
                    <a:pt x="172" y="125"/>
                  </a:cubicBezTo>
                  <a:cubicBezTo>
                    <a:pt x="188" y="106"/>
                    <a:pt x="207" y="89"/>
                    <a:pt x="225" y="71"/>
                  </a:cubicBezTo>
                  <a:cubicBezTo>
                    <a:pt x="235" y="60"/>
                    <a:pt x="248" y="51"/>
                    <a:pt x="253" y="36"/>
                  </a:cubicBezTo>
                  <a:cubicBezTo>
                    <a:pt x="258" y="20"/>
                    <a:pt x="242" y="2"/>
                    <a:pt x="226" y="5"/>
                  </a:cubicBezTo>
                  <a:cubicBezTo>
                    <a:pt x="212" y="6"/>
                    <a:pt x="203" y="17"/>
                    <a:pt x="194" y="26"/>
                  </a:cubicBezTo>
                  <a:close/>
                  <a:moveTo>
                    <a:pt x="203" y="30"/>
                  </a:moveTo>
                  <a:cubicBezTo>
                    <a:pt x="213" y="22"/>
                    <a:pt x="229" y="6"/>
                    <a:pt x="241" y="21"/>
                  </a:cubicBezTo>
                  <a:cubicBezTo>
                    <a:pt x="250" y="34"/>
                    <a:pt x="235" y="46"/>
                    <a:pt x="228" y="57"/>
                  </a:cubicBezTo>
                  <a:cubicBezTo>
                    <a:pt x="221" y="46"/>
                    <a:pt x="212" y="38"/>
                    <a:pt x="203" y="30"/>
                  </a:cubicBezTo>
                  <a:close/>
                  <a:moveTo>
                    <a:pt x="192" y="38"/>
                  </a:moveTo>
                  <a:cubicBezTo>
                    <a:pt x="208" y="38"/>
                    <a:pt x="220" y="51"/>
                    <a:pt x="221" y="67"/>
                  </a:cubicBezTo>
                  <a:cubicBezTo>
                    <a:pt x="211" y="57"/>
                    <a:pt x="202" y="47"/>
                    <a:pt x="192" y="38"/>
                  </a:cubicBezTo>
                  <a:close/>
                  <a:moveTo>
                    <a:pt x="167" y="67"/>
                  </a:moveTo>
                  <a:cubicBezTo>
                    <a:pt x="138" y="96"/>
                    <a:pt x="109" y="125"/>
                    <a:pt x="80" y="154"/>
                  </a:cubicBezTo>
                  <a:cubicBezTo>
                    <a:pt x="69" y="165"/>
                    <a:pt x="57" y="175"/>
                    <a:pt x="48" y="189"/>
                  </a:cubicBezTo>
                  <a:cubicBezTo>
                    <a:pt x="54" y="186"/>
                    <a:pt x="60" y="182"/>
                    <a:pt x="65" y="177"/>
                  </a:cubicBezTo>
                  <a:cubicBezTo>
                    <a:pt x="96" y="145"/>
                    <a:pt x="128" y="114"/>
                    <a:pt x="159" y="83"/>
                  </a:cubicBezTo>
                  <a:cubicBezTo>
                    <a:pt x="169" y="73"/>
                    <a:pt x="180" y="63"/>
                    <a:pt x="187" y="50"/>
                  </a:cubicBezTo>
                  <a:cubicBezTo>
                    <a:pt x="180" y="55"/>
                    <a:pt x="173" y="61"/>
                    <a:pt x="167" y="67"/>
                  </a:cubicBezTo>
                  <a:close/>
                  <a:moveTo>
                    <a:pt x="185" y="65"/>
                  </a:moveTo>
                  <a:cubicBezTo>
                    <a:pt x="150" y="100"/>
                    <a:pt x="116" y="135"/>
                    <a:pt x="81" y="169"/>
                  </a:cubicBezTo>
                  <a:cubicBezTo>
                    <a:pt x="73" y="178"/>
                    <a:pt x="62" y="186"/>
                    <a:pt x="59" y="199"/>
                  </a:cubicBezTo>
                  <a:cubicBezTo>
                    <a:pt x="73" y="195"/>
                    <a:pt x="81" y="184"/>
                    <a:pt x="91" y="174"/>
                  </a:cubicBezTo>
                  <a:cubicBezTo>
                    <a:pt x="125" y="140"/>
                    <a:pt x="159" y="107"/>
                    <a:pt x="193" y="73"/>
                  </a:cubicBezTo>
                  <a:cubicBezTo>
                    <a:pt x="198" y="68"/>
                    <a:pt x="200" y="61"/>
                    <a:pt x="202" y="55"/>
                  </a:cubicBezTo>
                  <a:cubicBezTo>
                    <a:pt x="196" y="57"/>
                    <a:pt x="190" y="60"/>
                    <a:pt x="185" y="65"/>
                  </a:cubicBezTo>
                  <a:close/>
                  <a:moveTo>
                    <a:pt x="100" y="174"/>
                  </a:moveTo>
                  <a:cubicBezTo>
                    <a:pt x="89" y="186"/>
                    <a:pt x="74" y="196"/>
                    <a:pt x="68" y="212"/>
                  </a:cubicBezTo>
                  <a:cubicBezTo>
                    <a:pt x="106" y="179"/>
                    <a:pt x="140" y="140"/>
                    <a:pt x="177" y="105"/>
                  </a:cubicBezTo>
                  <a:cubicBezTo>
                    <a:pt x="187" y="94"/>
                    <a:pt x="201" y="85"/>
                    <a:pt x="207" y="70"/>
                  </a:cubicBezTo>
                  <a:cubicBezTo>
                    <a:pt x="169" y="102"/>
                    <a:pt x="136" y="139"/>
                    <a:pt x="100" y="174"/>
                  </a:cubicBezTo>
                  <a:close/>
                  <a:moveTo>
                    <a:pt x="134" y="162"/>
                  </a:moveTo>
                  <a:cubicBezTo>
                    <a:pt x="144" y="151"/>
                    <a:pt x="155" y="141"/>
                    <a:pt x="166" y="132"/>
                  </a:cubicBezTo>
                  <a:cubicBezTo>
                    <a:pt x="167" y="138"/>
                    <a:pt x="167" y="145"/>
                    <a:pt x="167" y="151"/>
                  </a:cubicBezTo>
                  <a:cubicBezTo>
                    <a:pt x="172" y="150"/>
                    <a:pt x="176" y="149"/>
                    <a:pt x="181" y="147"/>
                  </a:cubicBezTo>
                  <a:cubicBezTo>
                    <a:pt x="179" y="153"/>
                    <a:pt x="177" y="158"/>
                    <a:pt x="175" y="163"/>
                  </a:cubicBezTo>
                  <a:cubicBezTo>
                    <a:pt x="181" y="161"/>
                    <a:pt x="187" y="160"/>
                    <a:pt x="193" y="158"/>
                  </a:cubicBezTo>
                  <a:cubicBezTo>
                    <a:pt x="188" y="167"/>
                    <a:pt x="181" y="176"/>
                    <a:pt x="176" y="185"/>
                  </a:cubicBezTo>
                  <a:cubicBezTo>
                    <a:pt x="185" y="180"/>
                    <a:pt x="192" y="172"/>
                    <a:pt x="202" y="169"/>
                  </a:cubicBezTo>
                  <a:cubicBezTo>
                    <a:pt x="202" y="174"/>
                    <a:pt x="201" y="180"/>
                    <a:pt x="200" y="185"/>
                  </a:cubicBezTo>
                  <a:cubicBezTo>
                    <a:pt x="205" y="184"/>
                    <a:pt x="210" y="183"/>
                    <a:pt x="215" y="181"/>
                  </a:cubicBezTo>
                  <a:cubicBezTo>
                    <a:pt x="213" y="186"/>
                    <a:pt x="211" y="192"/>
                    <a:pt x="209" y="197"/>
                  </a:cubicBezTo>
                  <a:cubicBezTo>
                    <a:pt x="215" y="195"/>
                    <a:pt x="221" y="194"/>
                    <a:pt x="227" y="192"/>
                  </a:cubicBezTo>
                  <a:cubicBezTo>
                    <a:pt x="222" y="201"/>
                    <a:pt x="216" y="210"/>
                    <a:pt x="211" y="219"/>
                  </a:cubicBezTo>
                  <a:cubicBezTo>
                    <a:pt x="218" y="214"/>
                    <a:pt x="225" y="208"/>
                    <a:pt x="232" y="203"/>
                  </a:cubicBezTo>
                  <a:cubicBezTo>
                    <a:pt x="237" y="207"/>
                    <a:pt x="241" y="211"/>
                    <a:pt x="245" y="215"/>
                  </a:cubicBezTo>
                  <a:cubicBezTo>
                    <a:pt x="236" y="225"/>
                    <a:pt x="226" y="235"/>
                    <a:pt x="217" y="244"/>
                  </a:cubicBezTo>
                  <a:cubicBezTo>
                    <a:pt x="189" y="217"/>
                    <a:pt x="162" y="189"/>
                    <a:pt x="134" y="162"/>
                  </a:cubicBezTo>
                  <a:close/>
                  <a:moveTo>
                    <a:pt x="39" y="195"/>
                  </a:moveTo>
                  <a:cubicBezTo>
                    <a:pt x="51" y="197"/>
                    <a:pt x="61" y="206"/>
                    <a:pt x="62" y="219"/>
                  </a:cubicBezTo>
                  <a:cubicBezTo>
                    <a:pt x="53" y="225"/>
                    <a:pt x="45" y="230"/>
                    <a:pt x="36" y="236"/>
                  </a:cubicBezTo>
                  <a:cubicBezTo>
                    <a:pt x="31" y="232"/>
                    <a:pt x="27" y="228"/>
                    <a:pt x="22" y="224"/>
                  </a:cubicBezTo>
                  <a:cubicBezTo>
                    <a:pt x="27" y="214"/>
                    <a:pt x="33" y="205"/>
                    <a:pt x="39" y="195"/>
                  </a:cubicBezTo>
                  <a:close/>
                </a:path>
              </a:pathLst>
            </a:custGeom>
            <a:solidFill>
              <a:srgbClr val="FAF8F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570479" y="2701431"/>
            <a:ext cx="653168" cy="653168"/>
            <a:chOff x="7570479" y="1775864"/>
            <a:chExt cx="653168" cy="653168"/>
          </a:xfrm>
        </p:grpSpPr>
        <p:sp>
          <p:nvSpPr>
            <p:cNvPr id="32" name="椭圆 31"/>
            <p:cNvSpPr/>
            <p:nvPr/>
          </p:nvSpPr>
          <p:spPr>
            <a:xfrm>
              <a:off x="7570479" y="1775864"/>
              <a:ext cx="653168" cy="6531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Freeform 871"/>
            <p:cNvSpPr>
              <a:spLocks noEditPoints="1"/>
            </p:cNvSpPr>
            <p:nvPr/>
          </p:nvSpPr>
          <p:spPr bwMode="auto">
            <a:xfrm>
              <a:off x="7729581" y="1882579"/>
              <a:ext cx="334963" cy="439738"/>
            </a:xfrm>
            <a:custGeom>
              <a:avLst/>
              <a:gdLst>
                <a:gd name="T0" fmla="*/ 79 w 218"/>
                <a:gd name="T1" fmla="*/ 0 h 286"/>
                <a:gd name="T2" fmla="*/ 36 w 218"/>
                <a:gd name="T3" fmla="*/ 30 h 286"/>
                <a:gd name="T4" fmla="*/ 56 w 218"/>
                <a:gd name="T5" fmla="*/ 77 h 286"/>
                <a:gd name="T6" fmla="*/ 81 w 218"/>
                <a:gd name="T7" fmla="*/ 120 h 286"/>
                <a:gd name="T8" fmla="*/ 96 w 218"/>
                <a:gd name="T9" fmla="*/ 149 h 286"/>
                <a:gd name="T10" fmla="*/ 137 w 218"/>
                <a:gd name="T11" fmla="*/ 87 h 286"/>
                <a:gd name="T12" fmla="*/ 89 w 218"/>
                <a:gd name="T13" fmla="*/ 23 h 286"/>
                <a:gd name="T14" fmla="*/ 61 w 218"/>
                <a:gd name="T15" fmla="*/ 51 h 286"/>
                <a:gd name="T16" fmla="*/ 119 w 218"/>
                <a:gd name="T17" fmla="*/ 92 h 286"/>
                <a:gd name="T18" fmla="*/ 84 w 218"/>
                <a:gd name="T19" fmla="*/ 92 h 286"/>
                <a:gd name="T20" fmla="*/ 66 w 218"/>
                <a:gd name="T21" fmla="*/ 61 h 286"/>
                <a:gd name="T22" fmla="*/ 67 w 218"/>
                <a:gd name="T23" fmla="*/ 74 h 286"/>
                <a:gd name="T24" fmla="*/ 67 w 218"/>
                <a:gd name="T25" fmla="*/ 74 h 286"/>
                <a:gd name="T26" fmla="*/ 124 w 218"/>
                <a:gd name="T27" fmla="*/ 100 h 286"/>
                <a:gd name="T28" fmla="*/ 108 w 218"/>
                <a:gd name="T29" fmla="*/ 133 h 286"/>
                <a:gd name="T30" fmla="*/ 10 w 218"/>
                <a:gd name="T31" fmla="*/ 178 h 286"/>
                <a:gd name="T32" fmla="*/ 58 w 218"/>
                <a:gd name="T33" fmla="*/ 96 h 286"/>
                <a:gd name="T34" fmla="*/ 55 w 218"/>
                <a:gd name="T35" fmla="*/ 183 h 286"/>
                <a:gd name="T36" fmla="*/ 99 w 218"/>
                <a:gd name="T37" fmla="*/ 240 h 286"/>
                <a:gd name="T38" fmla="*/ 131 w 218"/>
                <a:gd name="T39" fmla="*/ 204 h 286"/>
                <a:gd name="T40" fmla="*/ 118 w 218"/>
                <a:gd name="T41" fmla="*/ 191 h 286"/>
                <a:gd name="T42" fmla="*/ 215 w 218"/>
                <a:gd name="T43" fmla="*/ 202 h 286"/>
                <a:gd name="T44" fmla="*/ 164 w 218"/>
                <a:gd name="T45" fmla="*/ 231 h 286"/>
                <a:gd name="T46" fmla="*/ 210 w 218"/>
                <a:gd name="T47" fmla="*/ 272 h 286"/>
                <a:gd name="T48" fmla="*/ 3 w 218"/>
                <a:gd name="T49" fmla="*/ 284 h 286"/>
                <a:gd name="T50" fmla="*/ 70 w 218"/>
                <a:gd name="T51" fmla="*/ 272 h 286"/>
                <a:gd name="T52" fmla="*/ 6 w 218"/>
                <a:gd name="T53" fmla="*/ 209 h 286"/>
                <a:gd name="T54" fmla="*/ 23 w 218"/>
                <a:gd name="T55" fmla="*/ 185 h 286"/>
                <a:gd name="T56" fmla="*/ 23 w 218"/>
                <a:gd name="T57" fmla="*/ 185 h 286"/>
                <a:gd name="T58" fmla="*/ 157 w 218"/>
                <a:gd name="T59" fmla="*/ 216 h 286"/>
                <a:gd name="T60" fmla="*/ 143 w 218"/>
                <a:gd name="T61" fmla="*/ 204 h 286"/>
                <a:gd name="T62" fmla="*/ 149 w 218"/>
                <a:gd name="T63" fmla="*/ 128 h 286"/>
                <a:gd name="T64" fmla="*/ 148 w 218"/>
                <a:gd name="T65" fmla="*/ 149 h 286"/>
                <a:gd name="T66" fmla="*/ 135 w 218"/>
                <a:gd name="T67" fmla="*/ 161 h 286"/>
                <a:gd name="T68" fmla="*/ 116 w 218"/>
                <a:gd name="T69" fmla="*/ 17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8" h="286">
                  <a:moveTo>
                    <a:pt x="36" y="30"/>
                  </a:moveTo>
                  <a:cubicBezTo>
                    <a:pt x="41" y="13"/>
                    <a:pt x="63" y="6"/>
                    <a:pt x="79" y="0"/>
                  </a:cubicBezTo>
                  <a:cubicBezTo>
                    <a:pt x="84" y="11"/>
                    <a:pt x="68" y="21"/>
                    <a:pt x="61" y="30"/>
                  </a:cubicBezTo>
                  <a:cubicBezTo>
                    <a:pt x="53" y="30"/>
                    <a:pt x="44" y="30"/>
                    <a:pt x="36" y="30"/>
                  </a:cubicBezTo>
                  <a:close/>
                  <a:moveTo>
                    <a:pt x="48" y="47"/>
                  </a:moveTo>
                  <a:cubicBezTo>
                    <a:pt x="53" y="57"/>
                    <a:pt x="59" y="66"/>
                    <a:pt x="56" y="77"/>
                  </a:cubicBezTo>
                  <a:cubicBezTo>
                    <a:pt x="52" y="90"/>
                    <a:pt x="66" y="94"/>
                    <a:pt x="76" y="97"/>
                  </a:cubicBezTo>
                  <a:cubicBezTo>
                    <a:pt x="80" y="104"/>
                    <a:pt x="84" y="111"/>
                    <a:pt x="81" y="120"/>
                  </a:cubicBezTo>
                  <a:cubicBezTo>
                    <a:pt x="90" y="121"/>
                    <a:pt x="94" y="129"/>
                    <a:pt x="98" y="135"/>
                  </a:cubicBezTo>
                  <a:cubicBezTo>
                    <a:pt x="97" y="140"/>
                    <a:pt x="97" y="145"/>
                    <a:pt x="96" y="149"/>
                  </a:cubicBezTo>
                  <a:cubicBezTo>
                    <a:pt x="117" y="142"/>
                    <a:pt x="137" y="131"/>
                    <a:pt x="154" y="117"/>
                  </a:cubicBezTo>
                  <a:cubicBezTo>
                    <a:pt x="144" y="110"/>
                    <a:pt x="130" y="101"/>
                    <a:pt x="137" y="87"/>
                  </a:cubicBezTo>
                  <a:cubicBezTo>
                    <a:pt x="135" y="87"/>
                    <a:pt x="131" y="85"/>
                    <a:pt x="129" y="84"/>
                  </a:cubicBezTo>
                  <a:cubicBezTo>
                    <a:pt x="112" y="67"/>
                    <a:pt x="106" y="41"/>
                    <a:pt x="89" y="23"/>
                  </a:cubicBezTo>
                  <a:cubicBezTo>
                    <a:pt x="75" y="30"/>
                    <a:pt x="61" y="39"/>
                    <a:pt x="48" y="47"/>
                  </a:cubicBezTo>
                  <a:close/>
                  <a:moveTo>
                    <a:pt x="61" y="51"/>
                  </a:moveTo>
                  <a:cubicBezTo>
                    <a:pt x="70" y="46"/>
                    <a:pt x="79" y="41"/>
                    <a:pt x="87" y="36"/>
                  </a:cubicBezTo>
                  <a:cubicBezTo>
                    <a:pt x="98" y="55"/>
                    <a:pt x="109" y="73"/>
                    <a:pt x="119" y="92"/>
                  </a:cubicBezTo>
                  <a:cubicBezTo>
                    <a:pt x="111" y="97"/>
                    <a:pt x="102" y="102"/>
                    <a:pt x="93" y="107"/>
                  </a:cubicBezTo>
                  <a:cubicBezTo>
                    <a:pt x="90" y="102"/>
                    <a:pt x="87" y="97"/>
                    <a:pt x="84" y="92"/>
                  </a:cubicBezTo>
                  <a:cubicBezTo>
                    <a:pt x="86" y="84"/>
                    <a:pt x="89" y="76"/>
                    <a:pt x="84" y="68"/>
                  </a:cubicBezTo>
                  <a:cubicBezTo>
                    <a:pt x="80" y="63"/>
                    <a:pt x="72" y="63"/>
                    <a:pt x="66" y="61"/>
                  </a:cubicBezTo>
                  <a:cubicBezTo>
                    <a:pt x="64" y="57"/>
                    <a:pt x="62" y="54"/>
                    <a:pt x="61" y="51"/>
                  </a:cubicBezTo>
                  <a:close/>
                  <a:moveTo>
                    <a:pt x="67" y="74"/>
                  </a:moveTo>
                  <a:cubicBezTo>
                    <a:pt x="74" y="66"/>
                    <a:pt x="77" y="81"/>
                    <a:pt x="78" y="85"/>
                  </a:cubicBezTo>
                  <a:cubicBezTo>
                    <a:pt x="73" y="85"/>
                    <a:pt x="59" y="81"/>
                    <a:pt x="67" y="74"/>
                  </a:cubicBezTo>
                  <a:close/>
                  <a:moveTo>
                    <a:pt x="99" y="115"/>
                  </a:moveTo>
                  <a:cubicBezTo>
                    <a:pt x="107" y="110"/>
                    <a:pt x="116" y="105"/>
                    <a:pt x="124" y="100"/>
                  </a:cubicBezTo>
                  <a:cubicBezTo>
                    <a:pt x="128" y="107"/>
                    <a:pt x="131" y="113"/>
                    <a:pt x="135" y="119"/>
                  </a:cubicBezTo>
                  <a:cubicBezTo>
                    <a:pt x="126" y="124"/>
                    <a:pt x="117" y="129"/>
                    <a:pt x="108" y="133"/>
                  </a:cubicBezTo>
                  <a:cubicBezTo>
                    <a:pt x="105" y="127"/>
                    <a:pt x="102" y="121"/>
                    <a:pt x="99" y="115"/>
                  </a:cubicBezTo>
                  <a:close/>
                  <a:moveTo>
                    <a:pt x="10" y="178"/>
                  </a:moveTo>
                  <a:cubicBezTo>
                    <a:pt x="5" y="143"/>
                    <a:pt x="21" y="109"/>
                    <a:pt x="46" y="84"/>
                  </a:cubicBezTo>
                  <a:cubicBezTo>
                    <a:pt x="50" y="88"/>
                    <a:pt x="54" y="92"/>
                    <a:pt x="58" y="96"/>
                  </a:cubicBezTo>
                  <a:cubicBezTo>
                    <a:pt x="41" y="116"/>
                    <a:pt x="26" y="141"/>
                    <a:pt x="30" y="168"/>
                  </a:cubicBezTo>
                  <a:cubicBezTo>
                    <a:pt x="39" y="172"/>
                    <a:pt x="50" y="174"/>
                    <a:pt x="55" y="183"/>
                  </a:cubicBezTo>
                  <a:cubicBezTo>
                    <a:pt x="62" y="193"/>
                    <a:pt x="58" y="205"/>
                    <a:pt x="54" y="215"/>
                  </a:cubicBezTo>
                  <a:cubicBezTo>
                    <a:pt x="66" y="228"/>
                    <a:pt x="81" y="240"/>
                    <a:pt x="99" y="240"/>
                  </a:cubicBezTo>
                  <a:cubicBezTo>
                    <a:pt x="115" y="239"/>
                    <a:pt x="126" y="228"/>
                    <a:pt x="137" y="217"/>
                  </a:cubicBezTo>
                  <a:cubicBezTo>
                    <a:pt x="135" y="214"/>
                    <a:pt x="133" y="207"/>
                    <a:pt x="131" y="204"/>
                  </a:cubicBezTo>
                  <a:cubicBezTo>
                    <a:pt x="121" y="203"/>
                    <a:pt x="110" y="206"/>
                    <a:pt x="102" y="198"/>
                  </a:cubicBezTo>
                  <a:cubicBezTo>
                    <a:pt x="106" y="192"/>
                    <a:pt x="112" y="190"/>
                    <a:pt x="118" y="191"/>
                  </a:cubicBezTo>
                  <a:cubicBezTo>
                    <a:pt x="150" y="191"/>
                    <a:pt x="182" y="191"/>
                    <a:pt x="214" y="191"/>
                  </a:cubicBezTo>
                  <a:cubicBezTo>
                    <a:pt x="214" y="194"/>
                    <a:pt x="215" y="200"/>
                    <a:pt x="215" y="202"/>
                  </a:cubicBezTo>
                  <a:cubicBezTo>
                    <a:pt x="206" y="203"/>
                    <a:pt x="197" y="203"/>
                    <a:pt x="189" y="204"/>
                  </a:cubicBezTo>
                  <a:cubicBezTo>
                    <a:pt x="186" y="217"/>
                    <a:pt x="175" y="225"/>
                    <a:pt x="164" y="231"/>
                  </a:cubicBezTo>
                  <a:cubicBezTo>
                    <a:pt x="152" y="243"/>
                    <a:pt x="144" y="258"/>
                    <a:pt x="133" y="272"/>
                  </a:cubicBezTo>
                  <a:cubicBezTo>
                    <a:pt x="159" y="272"/>
                    <a:pt x="184" y="271"/>
                    <a:pt x="210" y="272"/>
                  </a:cubicBezTo>
                  <a:cubicBezTo>
                    <a:pt x="216" y="271"/>
                    <a:pt x="218" y="286"/>
                    <a:pt x="210" y="284"/>
                  </a:cubicBezTo>
                  <a:cubicBezTo>
                    <a:pt x="141" y="285"/>
                    <a:pt x="72" y="285"/>
                    <a:pt x="3" y="284"/>
                  </a:cubicBezTo>
                  <a:cubicBezTo>
                    <a:pt x="3" y="281"/>
                    <a:pt x="3" y="275"/>
                    <a:pt x="4" y="272"/>
                  </a:cubicBezTo>
                  <a:cubicBezTo>
                    <a:pt x="26" y="272"/>
                    <a:pt x="48" y="271"/>
                    <a:pt x="70" y="272"/>
                  </a:cubicBezTo>
                  <a:cubicBezTo>
                    <a:pt x="57" y="260"/>
                    <a:pt x="46" y="248"/>
                    <a:pt x="35" y="234"/>
                  </a:cubicBezTo>
                  <a:cubicBezTo>
                    <a:pt x="28" y="223"/>
                    <a:pt x="11" y="222"/>
                    <a:pt x="6" y="209"/>
                  </a:cubicBezTo>
                  <a:cubicBezTo>
                    <a:pt x="0" y="199"/>
                    <a:pt x="6" y="188"/>
                    <a:pt x="10" y="178"/>
                  </a:cubicBezTo>
                  <a:close/>
                  <a:moveTo>
                    <a:pt x="23" y="185"/>
                  </a:moveTo>
                  <a:cubicBezTo>
                    <a:pt x="7" y="195"/>
                    <a:pt x="24" y="222"/>
                    <a:pt x="39" y="210"/>
                  </a:cubicBezTo>
                  <a:cubicBezTo>
                    <a:pt x="55" y="200"/>
                    <a:pt x="39" y="174"/>
                    <a:pt x="23" y="185"/>
                  </a:cubicBezTo>
                  <a:close/>
                  <a:moveTo>
                    <a:pt x="143" y="204"/>
                  </a:moveTo>
                  <a:cubicBezTo>
                    <a:pt x="148" y="208"/>
                    <a:pt x="151" y="215"/>
                    <a:pt x="157" y="216"/>
                  </a:cubicBezTo>
                  <a:cubicBezTo>
                    <a:pt x="166" y="218"/>
                    <a:pt x="171" y="209"/>
                    <a:pt x="177" y="205"/>
                  </a:cubicBezTo>
                  <a:cubicBezTo>
                    <a:pt x="166" y="203"/>
                    <a:pt x="155" y="203"/>
                    <a:pt x="143" y="204"/>
                  </a:cubicBezTo>
                  <a:close/>
                  <a:moveTo>
                    <a:pt x="111" y="151"/>
                  </a:moveTo>
                  <a:cubicBezTo>
                    <a:pt x="123" y="143"/>
                    <a:pt x="137" y="136"/>
                    <a:pt x="149" y="128"/>
                  </a:cubicBezTo>
                  <a:cubicBezTo>
                    <a:pt x="155" y="135"/>
                    <a:pt x="161" y="140"/>
                    <a:pt x="167" y="146"/>
                  </a:cubicBezTo>
                  <a:cubicBezTo>
                    <a:pt x="160" y="147"/>
                    <a:pt x="154" y="148"/>
                    <a:pt x="148" y="149"/>
                  </a:cubicBezTo>
                  <a:cubicBezTo>
                    <a:pt x="147" y="156"/>
                    <a:pt x="146" y="163"/>
                    <a:pt x="145" y="170"/>
                  </a:cubicBezTo>
                  <a:cubicBezTo>
                    <a:pt x="142" y="167"/>
                    <a:pt x="139" y="164"/>
                    <a:pt x="135" y="161"/>
                  </a:cubicBezTo>
                  <a:cubicBezTo>
                    <a:pt x="133" y="161"/>
                    <a:pt x="129" y="162"/>
                    <a:pt x="126" y="162"/>
                  </a:cubicBezTo>
                  <a:cubicBezTo>
                    <a:pt x="123" y="166"/>
                    <a:pt x="120" y="171"/>
                    <a:pt x="116" y="176"/>
                  </a:cubicBezTo>
                  <a:cubicBezTo>
                    <a:pt x="114" y="167"/>
                    <a:pt x="112" y="159"/>
                    <a:pt x="111" y="151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44731" y="4328485"/>
            <a:ext cx="653168" cy="653168"/>
            <a:chOff x="844731" y="3402918"/>
            <a:chExt cx="653168" cy="653168"/>
          </a:xfrm>
        </p:grpSpPr>
        <p:sp>
          <p:nvSpPr>
            <p:cNvPr id="35" name="椭圆 34"/>
            <p:cNvSpPr/>
            <p:nvPr/>
          </p:nvSpPr>
          <p:spPr>
            <a:xfrm>
              <a:off x="844731" y="3402918"/>
              <a:ext cx="653168" cy="6531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Freeform 878"/>
            <p:cNvSpPr>
              <a:spLocks noEditPoints="1"/>
            </p:cNvSpPr>
            <p:nvPr/>
          </p:nvSpPr>
          <p:spPr bwMode="auto">
            <a:xfrm>
              <a:off x="969703" y="3515190"/>
              <a:ext cx="403225" cy="428625"/>
            </a:xfrm>
            <a:custGeom>
              <a:avLst/>
              <a:gdLst>
                <a:gd name="T0" fmla="*/ 112 w 262"/>
                <a:gd name="T1" fmla="*/ 0 h 279"/>
                <a:gd name="T2" fmla="*/ 56 w 262"/>
                <a:gd name="T3" fmla="*/ 3 h 279"/>
                <a:gd name="T4" fmla="*/ 47 w 262"/>
                <a:gd name="T5" fmla="*/ 57 h 279"/>
                <a:gd name="T6" fmla="*/ 64 w 262"/>
                <a:gd name="T7" fmla="*/ 59 h 279"/>
                <a:gd name="T8" fmla="*/ 53 w 262"/>
                <a:gd name="T9" fmla="*/ 80 h 279"/>
                <a:gd name="T10" fmla="*/ 67 w 262"/>
                <a:gd name="T11" fmla="*/ 137 h 279"/>
                <a:gd name="T12" fmla="*/ 3 w 262"/>
                <a:gd name="T13" fmla="*/ 163 h 279"/>
                <a:gd name="T14" fmla="*/ 115 w 262"/>
                <a:gd name="T15" fmla="*/ 219 h 279"/>
                <a:gd name="T16" fmla="*/ 13 w 262"/>
                <a:gd name="T17" fmla="*/ 265 h 279"/>
                <a:gd name="T18" fmla="*/ 242 w 262"/>
                <a:gd name="T19" fmla="*/ 275 h 279"/>
                <a:gd name="T20" fmla="*/ 256 w 262"/>
                <a:gd name="T21" fmla="*/ 207 h 279"/>
                <a:gd name="T22" fmla="*/ 189 w 262"/>
                <a:gd name="T23" fmla="*/ 150 h 279"/>
                <a:gd name="T24" fmla="*/ 260 w 262"/>
                <a:gd name="T25" fmla="*/ 138 h 279"/>
                <a:gd name="T26" fmla="*/ 137 w 262"/>
                <a:gd name="T27" fmla="*/ 51 h 279"/>
                <a:gd name="T28" fmla="*/ 47 w 262"/>
                <a:gd name="T29" fmla="*/ 57 h 279"/>
                <a:gd name="T30" fmla="*/ 34 w 262"/>
                <a:gd name="T31" fmla="*/ 149 h 279"/>
                <a:gd name="T32" fmla="*/ 21 w 262"/>
                <a:gd name="T33" fmla="*/ 205 h 279"/>
                <a:gd name="T34" fmla="*/ 52 w 262"/>
                <a:gd name="T35" fmla="*/ 209 h 279"/>
                <a:gd name="T36" fmla="*/ 52 w 262"/>
                <a:gd name="T37" fmla="*/ 209 h 279"/>
                <a:gd name="T38" fmla="*/ 176 w 262"/>
                <a:gd name="T39" fmla="*/ 149 h 279"/>
                <a:gd name="T40" fmla="*/ 67 w 262"/>
                <a:gd name="T41" fmla="*/ 207 h 279"/>
                <a:gd name="T42" fmla="*/ 130 w 262"/>
                <a:gd name="T43" fmla="*/ 219 h 279"/>
                <a:gd name="T44" fmla="*/ 212 w 262"/>
                <a:gd name="T45" fmla="*/ 264 h 279"/>
                <a:gd name="T46" fmla="*/ 130 w 262"/>
                <a:gd name="T47" fmla="*/ 219 h 279"/>
                <a:gd name="T48" fmla="*/ 237 w 262"/>
                <a:gd name="T49" fmla="*/ 264 h 279"/>
                <a:gd name="T50" fmla="*/ 226 w 262"/>
                <a:gd name="T51" fmla="*/ 217 h 279"/>
                <a:gd name="T52" fmla="*/ 244 w 262"/>
                <a:gd name="T53" fmla="*/ 157 h 279"/>
                <a:gd name="T54" fmla="*/ 194 w 262"/>
                <a:gd name="T55" fmla="*/ 163 h 279"/>
                <a:gd name="T56" fmla="*/ 80 w 262"/>
                <a:gd name="T57" fmla="*/ 171 h 279"/>
                <a:gd name="T58" fmla="*/ 80 w 262"/>
                <a:gd name="T59" fmla="*/ 171 h 279"/>
                <a:gd name="T60" fmla="*/ 246 w 262"/>
                <a:gd name="T61" fmla="*/ 176 h 279"/>
                <a:gd name="T62" fmla="*/ 186 w 262"/>
                <a:gd name="T63" fmla="*/ 176 h 279"/>
                <a:gd name="T64" fmla="*/ 108 w 262"/>
                <a:gd name="T65" fmla="*/ 185 h 279"/>
                <a:gd name="T66" fmla="*/ 193 w 262"/>
                <a:gd name="T67" fmla="*/ 193 h 279"/>
                <a:gd name="T68" fmla="*/ 193 w 262"/>
                <a:gd name="T69" fmla="*/ 199 h 279"/>
                <a:gd name="T70" fmla="*/ 20 w 262"/>
                <a:gd name="T71" fmla="*/ 230 h 279"/>
                <a:gd name="T72" fmla="*/ 116 w 262"/>
                <a:gd name="T73" fmla="*/ 231 h 279"/>
                <a:gd name="T74" fmla="*/ 160 w 262"/>
                <a:gd name="T75" fmla="*/ 237 h 279"/>
                <a:gd name="T76" fmla="*/ 210 w 262"/>
                <a:gd name="T77" fmla="*/ 247 h 279"/>
                <a:gd name="T78" fmla="*/ 160 w 262"/>
                <a:gd name="T79" fmla="*/ 237 h 279"/>
                <a:gd name="T80" fmla="*/ 118 w 262"/>
                <a:gd name="T81" fmla="*/ 241 h 279"/>
                <a:gd name="T82" fmla="*/ 26 w 262"/>
                <a:gd name="T83" fmla="*/ 238 h 279"/>
                <a:gd name="T84" fmla="*/ 116 w 262"/>
                <a:gd name="T85" fmla="*/ 252 h 279"/>
                <a:gd name="T86" fmla="*/ 39 w 262"/>
                <a:gd name="T87" fmla="*/ 25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2" h="279">
                  <a:moveTo>
                    <a:pt x="91" y="21"/>
                  </a:moveTo>
                  <a:cubicBezTo>
                    <a:pt x="97" y="12"/>
                    <a:pt x="103" y="5"/>
                    <a:pt x="112" y="0"/>
                  </a:cubicBezTo>
                  <a:cubicBezTo>
                    <a:pt x="104" y="14"/>
                    <a:pt x="95" y="27"/>
                    <a:pt x="93" y="43"/>
                  </a:cubicBezTo>
                  <a:cubicBezTo>
                    <a:pt x="75" y="35"/>
                    <a:pt x="59" y="23"/>
                    <a:pt x="56" y="3"/>
                  </a:cubicBezTo>
                  <a:cubicBezTo>
                    <a:pt x="70" y="4"/>
                    <a:pt x="84" y="9"/>
                    <a:pt x="91" y="21"/>
                  </a:cubicBezTo>
                  <a:close/>
                  <a:moveTo>
                    <a:pt x="47" y="57"/>
                  </a:moveTo>
                  <a:cubicBezTo>
                    <a:pt x="51" y="59"/>
                    <a:pt x="55" y="62"/>
                    <a:pt x="58" y="64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77" y="59"/>
                    <a:pt x="65" y="72"/>
                    <a:pt x="64" y="79"/>
                  </a:cubicBezTo>
                  <a:cubicBezTo>
                    <a:pt x="60" y="79"/>
                    <a:pt x="57" y="79"/>
                    <a:pt x="53" y="80"/>
                  </a:cubicBezTo>
                  <a:cubicBezTo>
                    <a:pt x="56" y="71"/>
                    <a:pt x="49" y="64"/>
                    <a:pt x="46" y="57"/>
                  </a:cubicBezTo>
                  <a:cubicBezTo>
                    <a:pt x="28" y="84"/>
                    <a:pt x="43" y="119"/>
                    <a:pt x="67" y="137"/>
                  </a:cubicBezTo>
                  <a:cubicBezTo>
                    <a:pt x="52" y="136"/>
                    <a:pt x="36" y="135"/>
                    <a:pt x="21" y="137"/>
                  </a:cubicBezTo>
                  <a:cubicBezTo>
                    <a:pt x="10" y="140"/>
                    <a:pt x="6" y="153"/>
                    <a:pt x="3" y="163"/>
                  </a:cubicBezTo>
                  <a:cubicBezTo>
                    <a:pt x="0" y="181"/>
                    <a:pt x="2" y="203"/>
                    <a:pt x="16" y="217"/>
                  </a:cubicBezTo>
                  <a:cubicBezTo>
                    <a:pt x="48" y="222"/>
                    <a:pt x="82" y="217"/>
                    <a:pt x="115" y="219"/>
                  </a:cubicBezTo>
                  <a:cubicBezTo>
                    <a:pt x="122" y="233"/>
                    <a:pt x="121" y="249"/>
                    <a:pt x="115" y="264"/>
                  </a:cubicBezTo>
                  <a:cubicBezTo>
                    <a:pt x="81" y="265"/>
                    <a:pt x="47" y="263"/>
                    <a:pt x="13" y="265"/>
                  </a:cubicBezTo>
                  <a:cubicBezTo>
                    <a:pt x="14" y="279"/>
                    <a:pt x="29" y="276"/>
                    <a:pt x="39" y="276"/>
                  </a:cubicBezTo>
                  <a:cubicBezTo>
                    <a:pt x="106" y="275"/>
                    <a:pt x="174" y="278"/>
                    <a:pt x="242" y="275"/>
                  </a:cubicBezTo>
                  <a:cubicBezTo>
                    <a:pt x="257" y="262"/>
                    <a:pt x="256" y="239"/>
                    <a:pt x="253" y="221"/>
                  </a:cubicBezTo>
                  <a:cubicBezTo>
                    <a:pt x="255" y="217"/>
                    <a:pt x="262" y="212"/>
                    <a:pt x="256" y="207"/>
                  </a:cubicBezTo>
                  <a:cubicBezTo>
                    <a:pt x="234" y="205"/>
                    <a:pt x="212" y="209"/>
                    <a:pt x="190" y="205"/>
                  </a:cubicBezTo>
                  <a:cubicBezTo>
                    <a:pt x="178" y="189"/>
                    <a:pt x="183" y="168"/>
                    <a:pt x="189" y="150"/>
                  </a:cubicBezTo>
                  <a:cubicBezTo>
                    <a:pt x="211" y="148"/>
                    <a:pt x="234" y="150"/>
                    <a:pt x="256" y="149"/>
                  </a:cubicBezTo>
                  <a:cubicBezTo>
                    <a:pt x="257" y="146"/>
                    <a:pt x="259" y="141"/>
                    <a:pt x="260" y="138"/>
                  </a:cubicBezTo>
                  <a:cubicBezTo>
                    <a:pt x="214" y="135"/>
                    <a:pt x="166" y="137"/>
                    <a:pt x="119" y="137"/>
                  </a:cubicBezTo>
                  <a:cubicBezTo>
                    <a:pt x="145" y="118"/>
                    <a:pt x="159" y="77"/>
                    <a:pt x="137" y="51"/>
                  </a:cubicBezTo>
                  <a:cubicBezTo>
                    <a:pt x="119" y="35"/>
                    <a:pt x="96" y="54"/>
                    <a:pt x="76" y="46"/>
                  </a:cubicBezTo>
                  <a:cubicBezTo>
                    <a:pt x="65" y="41"/>
                    <a:pt x="55" y="50"/>
                    <a:pt x="47" y="57"/>
                  </a:cubicBezTo>
                  <a:close/>
                  <a:moveTo>
                    <a:pt x="20" y="151"/>
                  </a:moveTo>
                  <a:cubicBezTo>
                    <a:pt x="24" y="150"/>
                    <a:pt x="31" y="149"/>
                    <a:pt x="34" y="149"/>
                  </a:cubicBezTo>
                  <a:cubicBezTo>
                    <a:pt x="28" y="168"/>
                    <a:pt x="28" y="188"/>
                    <a:pt x="34" y="207"/>
                  </a:cubicBezTo>
                  <a:cubicBezTo>
                    <a:pt x="31" y="207"/>
                    <a:pt x="24" y="206"/>
                    <a:pt x="21" y="205"/>
                  </a:cubicBezTo>
                  <a:cubicBezTo>
                    <a:pt x="13" y="188"/>
                    <a:pt x="13" y="168"/>
                    <a:pt x="20" y="151"/>
                  </a:cubicBezTo>
                  <a:close/>
                  <a:moveTo>
                    <a:pt x="52" y="209"/>
                  </a:moveTo>
                  <a:cubicBezTo>
                    <a:pt x="39" y="191"/>
                    <a:pt x="38" y="165"/>
                    <a:pt x="52" y="147"/>
                  </a:cubicBezTo>
                  <a:cubicBezTo>
                    <a:pt x="46" y="168"/>
                    <a:pt x="47" y="189"/>
                    <a:pt x="52" y="209"/>
                  </a:cubicBezTo>
                  <a:close/>
                  <a:moveTo>
                    <a:pt x="68" y="150"/>
                  </a:moveTo>
                  <a:cubicBezTo>
                    <a:pt x="104" y="148"/>
                    <a:pt x="140" y="149"/>
                    <a:pt x="176" y="149"/>
                  </a:cubicBezTo>
                  <a:cubicBezTo>
                    <a:pt x="168" y="168"/>
                    <a:pt x="169" y="188"/>
                    <a:pt x="175" y="207"/>
                  </a:cubicBezTo>
                  <a:cubicBezTo>
                    <a:pt x="139" y="206"/>
                    <a:pt x="103" y="207"/>
                    <a:pt x="67" y="207"/>
                  </a:cubicBezTo>
                  <a:cubicBezTo>
                    <a:pt x="59" y="189"/>
                    <a:pt x="55" y="166"/>
                    <a:pt x="68" y="150"/>
                  </a:cubicBezTo>
                  <a:close/>
                  <a:moveTo>
                    <a:pt x="130" y="219"/>
                  </a:moveTo>
                  <a:cubicBezTo>
                    <a:pt x="157" y="219"/>
                    <a:pt x="185" y="219"/>
                    <a:pt x="212" y="219"/>
                  </a:cubicBezTo>
                  <a:cubicBezTo>
                    <a:pt x="218" y="234"/>
                    <a:pt x="218" y="249"/>
                    <a:pt x="212" y="264"/>
                  </a:cubicBezTo>
                  <a:cubicBezTo>
                    <a:pt x="184" y="264"/>
                    <a:pt x="156" y="264"/>
                    <a:pt x="129" y="264"/>
                  </a:cubicBezTo>
                  <a:cubicBezTo>
                    <a:pt x="133" y="249"/>
                    <a:pt x="133" y="234"/>
                    <a:pt x="130" y="219"/>
                  </a:cubicBezTo>
                  <a:close/>
                  <a:moveTo>
                    <a:pt x="226" y="217"/>
                  </a:moveTo>
                  <a:cubicBezTo>
                    <a:pt x="248" y="220"/>
                    <a:pt x="244" y="249"/>
                    <a:pt x="237" y="264"/>
                  </a:cubicBezTo>
                  <a:cubicBezTo>
                    <a:pt x="234" y="264"/>
                    <a:pt x="228" y="264"/>
                    <a:pt x="226" y="264"/>
                  </a:cubicBezTo>
                  <a:cubicBezTo>
                    <a:pt x="230" y="249"/>
                    <a:pt x="229" y="233"/>
                    <a:pt x="226" y="217"/>
                  </a:cubicBezTo>
                  <a:close/>
                  <a:moveTo>
                    <a:pt x="194" y="156"/>
                  </a:moveTo>
                  <a:cubicBezTo>
                    <a:pt x="210" y="156"/>
                    <a:pt x="227" y="155"/>
                    <a:pt x="244" y="157"/>
                  </a:cubicBezTo>
                  <a:cubicBezTo>
                    <a:pt x="244" y="158"/>
                    <a:pt x="244" y="161"/>
                    <a:pt x="244" y="162"/>
                  </a:cubicBezTo>
                  <a:cubicBezTo>
                    <a:pt x="227" y="163"/>
                    <a:pt x="211" y="162"/>
                    <a:pt x="194" y="163"/>
                  </a:cubicBezTo>
                  <a:cubicBezTo>
                    <a:pt x="194" y="161"/>
                    <a:pt x="194" y="157"/>
                    <a:pt x="194" y="156"/>
                  </a:cubicBezTo>
                  <a:close/>
                  <a:moveTo>
                    <a:pt x="80" y="171"/>
                  </a:moveTo>
                  <a:cubicBezTo>
                    <a:pt x="86" y="167"/>
                    <a:pt x="101" y="166"/>
                    <a:pt x="104" y="173"/>
                  </a:cubicBezTo>
                  <a:cubicBezTo>
                    <a:pt x="98" y="176"/>
                    <a:pt x="83" y="178"/>
                    <a:pt x="80" y="171"/>
                  </a:cubicBezTo>
                  <a:close/>
                  <a:moveTo>
                    <a:pt x="186" y="176"/>
                  </a:moveTo>
                  <a:cubicBezTo>
                    <a:pt x="206" y="173"/>
                    <a:pt x="226" y="173"/>
                    <a:pt x="246" y="176"/>
                  </a:cubicBezTo>
                  <a:cubicBezTo>
                    <a:pt x="243" y="184"/>
                    <a:pt x="233" y="180"/>
                    <a:pt x="227" y="181"/>
                  </a:cubicBezTo>
                  <a:cubicBezTo>
                    <a:pt x="214" y="180"/>
                    <a:pt x="198" y="184"/>
                    <a:pt x="186" y="176"/>
                  </a:cubicBezTo>
                  <a:close/>
                  <a:moveTo>
                    <a:pt x="76" y="181"/>
                  </a:moveTo>
                  <a:cubicBezTo>
                    <a:pt x="87" y="181"/>
                    <a:pt x="99" y="177"/>
                    <a:pt x="108" y="185"/>
                  </a:cubicBezTo>
                  <a:cubicBezTo>
                    <a:pt x="97" y="186"/>
                    <a:pt x="84" y="191"/>
                    <a:pt x="76" y="181"/>
                  </a:cubicBezTo>
                  <a:close/>
                  <a:moveTo>
                    <a:pt x="193" y="193"/>
                  </a:moveTo>
                  <a:cubicBezTo>
                    <a:pt x="211" y="193"/>
                    <a:pt x="230" y="192"/>
                    <a:pt x="248" y="194"/>
                  </a:cubicBezTo>
                  <a:cubicBezTo>
                    <a:pt x="231" y="203"/>
                    <a:pt x="211" y="198"/>
                    <a:pt x="193" y="199"/>
                  </a:cubicBezTo>
                  <a:cubicBezTo>
                    <a:pt x="193" y="193"/>
                    <a:pt x="193" y="193"/>
                    <a:pt x="193" y="193"/>
                  </a:cubicBezTo>
                  <a:close/>
                  <a:moveTo>
                    <a:pt x="20" y="230"/>
                  </a:moveTo>
                  <a:cubicBezTo>
                    <a:pt x="29" y="220"/>
                    <a:pt x="46" y="227"/>
                    <a:pt x="58" y="225"/>
                  </a:cubicBezTo>
                  <a:cubicBezTo>
                    <a:pt x="77" y="227"/>
                    <a:pt x="99" y="220"/>
                    <a:pt x="116" y="231"/>
                  </a:cubicBezTo>
                  <a:cubicBezTo>
                    <a:pt x="84" y="232"/>
                    <a:pt x="52" y="233"/>
                    <a:pt x="20" y="230"/>
                  </a:cubicBezTo>
                  <a:close/>
                  <a:moveTo>
                    <a:pt x="160" y="237"/>
                  </a:moveTo>
                  <a:cubicBezTo>
                    <a:pt x="175" y="234"/>
                    <a:pt x="191" y="234"/>
                    <a:pt x="206" y="236"/>
                  </a:cubicBezTo>
                  <a:cubicBezTo>
                    <a:pt x="207" y="239"/>
                    <a:pt x="209" y="244"/>
                    <a:pt x="210" y="247"/>
                  </a:cubicBezTo>
                  <a:cubicBezTo>
                    <a:pt x="193" y="247"/>
                    <a:pt x="176" y="249"/>
                    <a:pt x="160" y="246"/>
                  </a:cubicBezTo>
                  <a:cubicBezTo>
                    <a:pt x="160" y="244"/>
                    <a:pt x="160" y="239"/>
                    <a:pt x="160" y="237"/>
                  </a:cubicBezTo>
                  <a:close/>
                  <a:moveTo>
                    <a:pt x="26" y="238"/>
                  </a:moveTo>
                  <a:cubicBezTo>
                    <a:pt x="56" y="239"/>
                    <a:pt x="88" y="234"/>
                    <a:pt x="118" y="241"/>
                  </a:cubicBezTo>
                  <a:cubicBezTo>
                    <a:pt x="88" y="249"/>
                    <a:pt x="56" y="243"/>
                    <a:pt x="26" y="245"/>
                  </a:cubicBezTo>
                  <a:cubicBezTo>
                    <a:pt x="26" y="243"/>
                    <a:pt x="26" y="240"/>
                    <a:pt x="26" y="238"/>
                  </a:cubicBezTo>
                  <a:close/>
                  <a:moveTo>
                    <a:pt x="18" y="253"/>
                  </a:moveTo>
                  <a:cubicBezTo>
                    <a:pt x="50" y="249"/>
                    <a:pt x="83" y="251"/>
                    <a:pt x="116" y="252"/>
                  </a:cubicBezTo>
                  <a:cubicBezTo>
                    <a:pt x="114" y="253"/>
                    <a:pt x="109" y="256"/>
                    <a:pt x="107" y="257"/>
                  </a:cubicBezTo>
                  <a:cubicBezTo>
                    <a:pt x="84" y="258"/>
                    <a:pt x="62" y="257"/>
                    <a:pt x="39" y="257"/>
                  </a:cubicBezTo>
                  <a:cubicBezTo>
                    <a:pt x="31" y="258"/>
                    <a:pt x="24" y="256"/>
                    <a:pt x="18" y="253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570479" y="4419818"/>
            <a:ext cx="653168" cy="653168"/>
            <a:chOff x="7570479" y="3494251"/>
            <a:chExt cx="653168" cy="653168"/>
          </a:xfrm>
        </p:grpSpPr>
        <p:sp>
          <p:nvSpPr>
            <p:cNvPr id="38" name="椭圆 37"/>
            <p:cNvSpPr/>
            <p:nvPr/>
          </p:nvSpPr>
          <p:spPr>
            <a:xfrm>
              <a:off x="7570479" y="3494251"/>
              <a:ext cx="653168" cy="65316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Freeform 893"/>
            <p:cNvSpPr>
              <a:spLocks noEditPoints="1"/>
            </p:cNvSpPr>
            <p:nvPr/>
          </p:nvSpPr>
          <p:spPr bwMode="auto">
            <a:xfrm>
              <a:off x="7776407" y="3633003"/>
              <a:ext cx="241312" cy="415198"/>
            </a:xfrm>
            <a:custGeom>
              <a:avLst/>
              <a:gdLst>
                <a:gd name="T0" fmla="*/ 105 w 115"/>
                <a:gd name="T1" fmla="*/ 49 h 198"/>
                <a:gd name="T2" fmla="*/ 115 w 115"/>
                <a:gd name="T3" fmla="*/ 53 h 198"/>
                <a:gd name="T4" fmla="*/ 101 w 115"/>
                <a:gd name="T5" fmla="*/ 93 h 198"/>
                <a:gd name="T6" fmla="*/ 89 w 115"/>
                <a:gd name="T7" fmla="*/ 93 h 198"/>
                <a:gd name="T8" fmla="*/ 105 w 115"/>
                <a:gd name="T9" fmla="*/ 49 h 198"/>
                <a:gd name="T10" fmla="*/ 112 w 115"/>
                <a:gd name="T11" fmla="*/ 18 h 198"/>
                <a:gd name="T12" fmla="*/ 109 w 115"/>
                <a:gd name="T13" fmla="*/ 17 h 198"/>
                <a:gd name="T14" fmla="*/ 94 w 115"/>
                <a:gd name="T15" fmla="*/ 33 h 198"/>
                <a:gd name="T16" fmla="*/ 114 w 115"/>
                <a:gd name="T17" fmla="*/ 39 h 198"/>
                <a:gd name="T18" fmla="*/ 112 w 115"/>
                <a:gd name="T19" fmla="*/ 18 h 198"/>
                <a:gd name="T20" fmla="*/ 78 w 115"/>
                <a:gd name="T21" fmla="*/ 93 h 198"/>
                <a:gd name="T22" fmla="*/ 95 w 115"/>
                <a:gd name="T23" fmla="*/ 46 h 198"/>
                <a:gd name="T24" fmla="*/ 85 w 115"/>
                <a:gd name="T25" fmla="*/ 42 h 198"/>
                <a:gd name="T26" fmla="*/ 67 w 115"/>
                <a:gd name="T27" fmla="*/ 93 h 198"/>
                <a:gd name="T28" fmla="*/ 78 w 115"/>
                <a:gd name="T29" fmla="*/ 93 h 198"/>
                <a:gd name="T30" fmla="*/ 2 w 115"/>
                <a:gd name="T31" fmla="*/ 25 h 198"/>
                <a:gd name="T32" fmla="*/ 15 w 115"/>
                <a:gd name="T33" fmla="*/ 3 h 198"/>
                <a:gd name="T34" fmla="*/ 38 w 115"/>
                <a:gd name="T35" fmla="*/ 16 h 198"/>
                <a:gd name="T36" fmla="*/ 58 w 115"/>
                <a:gd name="T37" fmla="*/ 93 h 198"/>
                <a:gd name="T38" fmla="*/ 20 w 115"/>
                <a:gd name="T39" fmla="*/ 93 h 198"/>
                <a:gd name="T40" fmla="*/ 2 w 115"/>
                <a:gd name="T41" fmla="*/ 25 h 198"/>
                <a:gd name="T42" fmla="*/ 16 w 115"/>
                <a:gd name="T43" fmla="*/ 22 h 198"/>
                <a:gd name="T44" fmla="*/ 28 w 115"/>
                <a:gd name="T45" fmla="*/ 69 h 198"/>
                <a:gd name="T46" fmla="*/ 34 w 115"/>
                <a:gd name="T47" fmla="*/ 72 h 198"/>
                <a:gd name="T48" fmla="*/ 37 w 115"/>
                <a:gd name="T49" fmla="*/ 66 h 198"/>
                <a:gd name="T50" fmla="*/ 24 w 115"/>
                <a:gd name="T51" fmla="*/ 19 h 198"/>
                <a:gd name="T52" fmla="*/ 19 w 115"/>
                <a:gd name="T53" fmla="*/ 16 h 198"/>
                <a:gd name="T54" fmla="*/ 16 w 115"/>
                <a:gd name="T55" fmla="*/ 22 h 198"/>
                <a:gd name="T56" fmla="*/ 107 w 115"/>
                <a:gd name="T57" fmla="*/ 100 h 198"/>
                <a:gd name="T58" fmla="*/ 8 w 115"/>
                <a:gd name="T59" fmla="*/ 100 h 198"/>
                <a:gd name="T60" fmla="*/ 2 w 115"/>
                <a:gd name="T61" fmla="*/ 105 h 198"/>
                <a:gd name="T62" fmla="*/ 8 w 115"/>
                <a:gd name="T63" fmla="*/ 109 h 198"/>
                <a:gd name="T64" fmla="*/ 19 w 115"/>
                <a:gd name="T65" fmla="*/ 190 h 198"/>
                <a:gd name="T66" fmla="*/ 14 w 115"/>
                <a:gd name="T67" fmla="*/ 194 h 198"/>
                <a:gd name="T68" fmla="*/ 20 w 115"/>
                <a:gd name="T69" fmla="*/ 198 h 198"/>
                <a:gd name="T70" fmla="*/ 95 w 115"/>
                <a:gd name="T71" fmla="*/ 198 h 198"/>
                <a:gd name="T72" fmla="*/ 101 w 115"/>
                <a:gd name="T73" fmla="*/ 194 h 198"/>
                <a:gd name="T74" fmla="*/ 96 w 115"/>
                <a:gd name="T75" fmla="*/ 190 h 198"/>
                <a:gd name="T76" fmla="*/ 107 w 115"/>
                <a:gd name="T77" fmla="*/ 109 h 198"/>
                <a:gd name="T78" fmla="*/ 113 w 115"/>
                <a:gd name="T79" fmla="*/ 105 h 198"/>
                <a:gd name="T80" fmla="*/ 107 w 115"/>
                <a:gd name="T81" fmla="*/ 100 h 198"/>
                <a:gd name="T82" fmla="*/ 34 w 115"/>
                <a:gd name="T83" fmla="*/ 186 h 198"/>
                <a:gd name="T84" fmla="*/ 34 w 115"/>
                <a:gd name="T85" fmla="*/ 186 h 198"/>
                <a:gd name="T86" fmla="*/ 30 w 115"/>
                <a:gd name="T87" fmla="*/ 183 h 198"/>
                <a:gd name="T88" fmla="*/ 20 w 115"/>
                <a:gd name="T89" fmla="*/ 115 h 198"/>
                <a:gd name="T90" fmla="*/ 23 w 115"/>
                <a:gd name="T91" fmla="*/ 110 h 198"/>
                <a:gd name="T92" fmla="*/ 28 w 115"/>
                <a:gd name="T93" fmla="*/ 114 h 198"/>
                <a:gd name="T94" fmla="*/ 38 w 115"/>
                <a:gd name="T95" fmla="*/ 182 h 198"/>
                <a:gd name="T96" fmla="*/ 34 w 115"/>
                <a:gd name="T97" fmla="*/ 18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" h="198">
                  <a:moveTo>
                    <a:pt x="105" y="49"/>
                  </a:moveTo>
                  <a:cubicBezTo>
                    <a:pt x="115" y="53"/>
                    <a:pt x="115" y="53"/>
                    <a:pt x="115" y="53"/>
                  </a:cubicBezTo>
                  <a:cubicBezTo>
                    <a:pt x="101" y="93"/>
                    <a:pt x="101" y="93"/>
                    <a:pt x="101" y="93"/>
                  </a:cubicBezTo>
                  <a:cubicBezTo>
                    <a:pt x="89" y="93"/>
                    <a:pt x="89" y="93"/>
                    <a:pt x="89" y="93"/>
                  </a:cubicBezTo>
                  <a:lnTo>
                    <a:pt x="105" y="49"/>
                  </a:lnTo>
                  <a:close/>
                  <a:moveTo>
                    <a:pt x="112" y="18"/>
                  </a:moveTo>
                  <a:cubicBezTo>
                    <a:pt x="112" y="16"/>
                    <a:pt x="111" y="16"/>
                    <a:pt x="109" y="17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114" y="39"/>
                    <a:pt x="114" y="39"/>
                    <a:pt x="114" y="39"/>
                  </a:cubicBezTo>
                  <a:lnTo>
                    <a:pt x="112" y="18"/>
                  </a:lnTo>
                  <a:close/>
                  <a:moveTo>
                    <a:pt x="78" y="93"/>
                  </a:moveTo>
                  <a:cubicBezTo>
                    <a:pt x="95" y="46"/>
                    <a:pt x="95" y="46"/>
                    <a:pt x="95" y="4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67" y="93"/>
                    <a:pt x="67" y="93"/>
                    <a:pt x="67" y="93"/>
                  </a:cubicBezTo>
                  <a:lnTo>
                    <a:pt x="78" y="93"/>
                  </a:lnTo>
                  <a:close/>
                  <a:moveTo>
                    <a:pt x="2" y="25"/>
                  </a:moveTo>
                  <a:cubicBezTo>
                    <a:pt x="0" y="15"/>
                    <a:pt x="5" y="5"/>
                    <a:pt x="15" y="3"/>
                  </a:cubicBezTo>
                  <a:cubicBezTo>
                    <a:pt x="25" y="0"/>
                    <a:pt x="35" y="6"/>
                    <a:pt x="38" y="16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20" y="93"/>
                    <a:pt x="20" y="93"/>
                    <a:pt x="20" y="93"/>
                  </a:cubicBezTo>
                  <a:lnTo>
                    <a:pt x="2" y="25"/>
                  </a:lnTo>
                  <a:close/>
                  <a:moveTo>
                    <a:pt x="16" y="22"/>
                  </a:moveTo>
                  <a:cubicBezTo>
                    <a:pt x="28" y="69"/>
                    <a:pt x="28" y="69"/>
                    <a:pt x="28" y="69"/>
                  </a:cubicBezTo>
                  <a:cubicBezTo>
                    <a:pt x="29" y="71"/>
                    <a:pt x="31" y="72"/>
                    <a:pt x="34" y="72"/>
                  </a:cubicBezTo>
                  <a:cubicBezTo>
                    <a:pt x="36" y="71"/>
                    <a:pt x="38" y="69"/>
                    <a:pt x="37" y="66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7"/>
                    <a:pt x="21" y="16"/>
                    <a:pt x="19" y="16"/>
                  </a:cubicBezTo>
                  <a:cubicBezTo>
                    <a:pt x="16" y="17"/>
                    <a:pt x="15" y="19"/>
                    <a:pt x="16" y="22"/>
                  </a:cubicBezTo>
                  <a:close/>
                  <a:moveTo>
                    <a:pt x="107" y="100"/>
                  </a:moveTo>
                  <a:cubicBezTo>
                    <a:pt x="8" y="100"/>
                    <a:pt x="8" y="100"/>
                    <a:pt x="8" y="100"/>
                  </a:cubicBezTo>
                  <a:cubicBezTo>
                    <a:pt x="5" y="100"/>
                    <a:pt x="2" y="102"/>
                    <a:pt x="2" y="105"/>
                  </a:cubicBezTo>
                  <a:cubicBezTo>
                    <a:pt x="2" y="107"/>
                    <a:pt x="4" y="109"/>
                    <a:pt x="8" y="109"/>
                  </a:cubicBezTo>
                  <a:cubicBezTo>
                    <a:pt x="19" y="190"/>
                    <a:pt x="19" y="190"/>
                    <a:pt x="19" y="190"/>
                  </a:cubicBezTo>
                  <a:cubicBezTo>
                    <a:pt x="16" y="190"/>
                    <a:pt x="14" y="192"/>
                    <a:pt x="14" y="194"/>
                  </a:cubicBezTo>
                  <a:cubicBezTo>
                    <a:pt x="14" y="196"/>
                    <a:pt x="17" y="198"/>
                    <a:pt x="20" y="198"/>
                  </a:cubicBezTo>
                  <a:cubicBezTo>
                    <a:pt x="95" y="198"/>
                    <a:pt x="95" y="198"/>
                    <a:pt x="95" y="198"/>
                  </a:cubicBezTo>
                  <a:cubicBezTo>
                    <a:pt x="98" y="198"/>
                    <a:pt x="101" y="196"/>
                    <a:pt x="101" y="194"/>
                  </a:cubicBezTo>
                  <a:cubicBezTo>
                    <a:pt x="101" y="192"/>
                    <a:pt x="99" y="190"/>
                    <a:pt x="96" y="190"/>
                  </a:cubicBezTo>
                  <a:cubicBezTo>
                    <a:pt x="107" y="109"/>
                    <a:pt x="107" y="109"/>
                    <a:pt x="107" y="109"/>
                  </a:cubicBezTo>
                  <a:cubicBezTo>
                    <a:pt x="111" y="109"/>
                    <a:pt x="113" y="107"/>
                    <a:pt x="113" y="105"/>
                  </a:cubicBezTo>
                  <a:cubicBezTo>
                    <a:pt x="113" y="102"/>
                    <a:pt x="110" y="100"/>
                    <a:pt x="107" y="100"/>
                  </a:cubicBezTo>
                  <a:close/>
                  <a:moveTo>
                    <a:pt x="34" y="186"/>
                  </a:moveTo>
                  <a:cubicBezTo>
                    <a:pt x="34" y="186"/>
                    <a:pt x="34" y="186"/>
                    <a:pt x="34" y="186"/>
                  </a:cubicBezTo>
                  <a:cubicBezTo>
                    <a:pt x="32" y="186"/>
                    <a:pt x="30" y="185"/>
                    <a:pt x="30" y="183"/>
                  </a:cubicBezTo>
                  <a:cubicBezTo>
                    <a:pt x="20" y="115"/>
                    <a:pt x="20" y="115"/>
                    <a:pt x="20" y="115"/>
                  </a:cubicBezTo>
                  <a:cubicBezTo>
                    <a:pt x="19" y="112"/>
                    <a:pt x="21" y="110"/>
                    <a:pt x="23" y="110"/>
                  </a:cubicBezTo>
                  <a:cubicBezTo>
                    <a:pt x="26" y="110"/>
                    <a:pt x="28" y="111"/>
                    <a:pt x="28" y="114"/>
                  </a:cubicBezTo>
                  <a:cubicBezTo>
                    <a:pt x="38" y="182"/>
                    <a:pt x="38" y="182"/>
                    <a:pt x="38" y="182"/>
                  </a:cubicBezTo>
                  <a:cubicBezTo>
                    <a:pt x="38" y="184"/>
                    <a:pt x="37" y="186"/>
                    <a:pt x="34" y="18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8295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5"/>
          <p:cNvSpPr txBox="1">
            <a:spLocks noChangeArrowheads="1"/>
          </p:cNvSpPr>
          <p:nvPr/>
        </p:nvSpPr>
        <p:spPr bwMode="auto">
          <a:xfrm>
            <a:off x="3787173" y="1140682"/>
            <a:ext cx="15696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点击添加您标题内容</a:t>
            </a:r>
          </a:p>
        </p:txBody>
      </p:sp>
      <p:sp>
        <p:nvSpPr>
          <p:cNvPr id="110" name="文本框 6"/>
          <p:cNvSpPr txBox="1">
            <a:spLocks noChangeArrowheads="1"/>
          </p:cNvSpPr>
          <p:nvPr/>
        </p:nvSpPr>
        <p:spPr bwMode="auto">
          <a:xfrm>
            <a:off x="2466133" y="1355555"/>
            <a:ext cx="4373223" cy="439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 ipsum dolor sit amet, consectetur adipiscing elit. Donec luctus nibh sit amet sem vulputate venenatis bibendum orci pulvinar. </a:t>
            </a:r>
          </a:p>
        </p:txBody>
      </p:sp>
      <p:grpSp>
        <p:nvGrpSpPr>
          <p:cNvPr id="111" name="组合 110"/>
          <p:cNvGrpSpPr/>
          <p:nvPr/>
        </p:nvGrpSpPr>
        <p:grpSpPr>
          <a:xfrm>
            <a:off x="4257536" y="1793654"/>
            <a:ext cx="628926" cy="89203"/>
            <a:chOff x="4064994" y="3738475"/>
            <a:chExt cx="987048" cy="139997"/>
          </a:xfrm>
        </p:grpSpPr>
        <p:sp>
          <p:nvSpPr>
            <p:cNvPr id="112" name="椭圆 111"/>
            <p:cNvSpPr/>
            <p:nvPr/>
          </p:nvSpPr>
          <p:spPr>
            <a:xfrm>
              <a:off x="4064994" y="3738475"/>
              <a:ext cx="139997" cy="13999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113" name="椭圆 112"/>
            <p:cNvSpPr/>
            <p:nvPr/>
          </p:nvSpPr>
          <p:spPr>
            <a:xfrm>
              <a:off x="4276757" y="3738475"/>
              <a:ext cx="139997" cy="139997"/>
            </a:xfrm>
            <a:prstGeom prst="ellipse">
              <a:avLst/>
            </a:prstGeom>
            <a:solidFill>
              <a:srgbClr val="FEC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4488520" y="3738475"/>
              <a:ext cx="139997" cy="139997"/>
            </a:xfrm>
            <a:prstGeom prst="ellipse">
              <a:avLst/>
            </a:prstGeom>
            <a:solidFill>
              <a:srgbClr val="B28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115" name="椭圆 114"/>
            <p:cNvSpPr/>
            <p:nvPr/>
          </p:nvSpPr>
          <p:spPr>
            <a:xfrm>
              <a:off x="4700283" y="3738475"/>
              <a:ext cx="139997" cy="139997"/>
            </a:xfrm>
            <a:prstGeom prst="ellipse">
              <a:avLst/>
            </a:prstGeom>
            <a:solidFill>
              <a:srgbClr val="21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4912045" y="3738475"/>
              <a:ext cx="139997" cy="139997"/>
            </a:xfrm>
            <a:prstGeom prst="ellipse">
              <a:avLst/>
            </a:prstGeom>
            <a:solidFill>
              <a:srgbClr val="0C6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</p:grpSp>
      <p:cxnSp>
        <p:nvCxnSpPr>
          <p:cNvPr id="26" name="Straight Connector 7"/>
          <p:cNvCxnSpPr>
            <a:stCxn id="30" idx="6"/>
            <a:endCxn id="33" idx="2"/>
          </p:cNvCxnSpPr>
          <p:nvPr/>
        </p:nvCxnSpPr>
        <p:spPr>
          <a:xfrm>
            <a:off x="900943" y="4775020"/>
            <a:ext cx="7161454" cy="0"/>
          </a:xfrm>
          <a:prstGeom prst="line">
            <a:avLst/>
          </a:prstGeom>
          <a:ln w="12700" cap="flat">
            <a:solidFill>
              <a:schemeClr val="bg1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9"/>
          <p:cNvSpPr/>
          <p:nvPr/>
        </p:nvSpPr>
        <p:spPr>
          <a:xfrm>
            <a:off x="204217" y="4426657"/>
            <a:ext cx="696726" cy="696726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a typeface="华文细黑" panose="02010600040101010101" pitchFamily="2" charset="-122"/>
            </a:endParaRPr>
          </a:p>
        </p:txBody>
      </p:sp>
      <p:sp>
        <p:nvSpPr>
          <p:cNvPr id="31" name="Isosceles Triangle 40"/>
          <p:cNvSpPr/>
          <p:nvPr/>
        </p:nvSpPr>
        <p:spPr>
          <a:xfrm rot="5400000">
            <a:off x="442159" y="4654568"/>
            <a:ext cx="279448" cy="240904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a typeface="华文细黑" panose="02010600040101010101" pitchFamily="2" charset="-122"/>
            </a:endParaRPr>
          </a:p>
        </p:txBody>
      </p:sp>
      <p:sp>
        <p:nvSpPr>
          <p:cNvPr id="33" name="Oval 20"/>
          <p:cNvSpPr/>
          <p:nvPr/>
        </p:nvSpPr>
        <p:spPr>
          <a:xfrm>
            <a:off x="8062397" y="4426657"/>
            <a:ext cx="696726" cy="696726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a typeface="华文细黑" panose="02010600040101010101" pitchFamily="2" charset="-122"/>
            </a:endParaRPr>
          </a:p>
        </p:txBody>
      </p:sp>
      <p:sp>
        <p:nvSpPr>
          <p:cNvPr id="34" name="Rectangle 42"/>
          <p:cNvSpPr/>
          <p:nvPr/>
        </p:nvSpPr>
        <p:spPr>
          <a:xfrm>
            <a:off x="8291700" y="4669341"/>
            <a:ext cx="238120" cy="2381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a typeface="华文细黑" panose="02010600040101010101" pitchFamily="2" charset="-122"/>
            </a:endParaRPr>
          </a:p>
        </p:txBody>
      </p:sp>
      <p:sp>
        <p:nvSpPr>
          <p:cNvPr id="35" name="Rectangle 45"/>
          <p:cNvSpPr/>
          <p:nvPr/>
        </p:nvSpPr>
        <p:spPr>
          <a:xfrm>
            <a:off x="289527" y="5179954"/>
            <a:ext cx="5261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Open Sans" pitchFamily="34" charset="0"/>
              </a:rPr>
              <a:t>Start</a:t>
            </a:r>
          </a:p>
        </p:txBody>
      </p:sp>
      <p:sp>
        <p:nvSpPr>
          <p:cNvPr id="36" name="Rectangle 46"/>
          <p:cNvSpPr/>
          <p:nvPr/>
        </p:nvSpPr>
        <p:spPr>
          <a:xfrm>
            <a:off x="8123391" y="4067724"/>
            <a:ext cx="5693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Open Sans" pitchFamily="34" charset="0"/>
              </a:rPr>
              <a:t>Finish</a:t>
            </a:r>
          </a:p>
        </p:txBody>
      </p:sp>
      <p:sp>
        <p:nvSpPr>
          <p:cNvPr id="40" name="Oval 12"/>
          <p:cNvSpPr/>
          <p:nvPr/>
        </p:nvSpPr>
        <p:spPr>
          <a:xfrm>
            <a:off x="2059729" y="4670917"/>
            <a:ext cx="208206" cy="20820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a typeface="华文细黑" panose="02010600040101010101" pitchFamily="2" charset="-122"/>
            </a:endParaRPr>
          </a:p>
        </p:txBody>
      </p:sp>
      <p:cxnSp>
        <p:nvCxnSpPr>
          <p:cNvPr id="42" name="Straight Connector 26"/>
          <p:cNvCxnSpPr/>
          <p:nvPr/>
        </p:nvCxnSpPr>
        <p:spPr>
          <a:xfrm rot="16200000" flipH="1">
            <a:off x="1285717" y="3784488"/>
            <a:ext cx="1763355" cy="880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ardrop 25"/>
          <p:cNvSpPr/>
          <p:nvPr/>
        </p:nvSpPr>
        <p:spPr>
          <a:xfrm rot="8100000">
            <a:off x="1954357" y="2258829"/>
            <a:ext cx="418280" cy="418280"/>
          </a:xfrm>
          <a:prstGeom prst="teardrop">
            <a:avLst>
              <a:gd name="adj" fmla="val 13161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华文细黑" panose="02010600040101010101" pitchFamily="2" charset="-122"/>
            </a:endParaRPr>
          </a:p>
        </p:txBody>
      </p:sp>
      <p:sp>
        <p:nvSpPr>
          <p:cNvPr id="51" name="Oval 16"/>
          <p:cNvSpPr/>
          <p:nvPr/>
        </p:nvSpPr>
        <p:spPr>
          <a:xfrm>
            <a:off x="5131563" y="4670917"/>
            <a:ext cx="208206" cy="20820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a typeface="华文细黑" panose="02010600040101010101" pitchFamily="2" charset="-122"/>
            </a:endParaRPr>
          </a:p>
        </p:txBody>
      </p:sp>
      <p:cxnSp>
        <p:nvCxnSpPr>
          <p:cNvPr id="52" name="Straight Connector 38"/>
          <p:cNvCxnSpPr/>
          <p:nvPr/>
        </p:nvCxnSpPr>
        <p:spPr>
          <a:xfrm rot="16200000" flipH="1">
            <a:off x="4357551" y="3784488"/>
            <a:ext cx="1763355" cy="880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ardrop 37"/>
          <p:cNvSpPr/>
          <p:nvPr/>
        </p:nvSpPr>
        <p:spPr>
          <a:xfrm rot="8100000">
            <a:off x="5026191" y="2258829"/>
            <a:ext cx="418280" cy="418280"/>
          </a:xfrm>
          <a:prstGeom prst="teardrop">
            <a:avLst>
              <a:gd name="adj" fmla="val 13161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华文细黑" panose="02010600040101010101" pitchFamily="2" charset="-122"/>
            </a:endParaRPr>
          </a:p>
        </p:txBody>
      </p:sp>
      <p:sp>
        <p:nvSpPr>
          <p:cNvPr id="62" name="Oval 14"/>
          <p:cNvSpPr/>
          <p:nvPr/>
        </p:nvSpPr>
        <p:spPr>
          <a:xfrm>
            <a:off x="3559927" y="4670917"/>
            <a:ext cx="208206" cy="20820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a typeface="华文细黑" panose="02010600040101010101" pitchFamily="2" charset="-122"/>
            </a:endParaRPr>
          </a:p>
        </p:txBody>
      </p:sp>
      <p:cxnSp>
        <p:nvCxnSpPr>
          <p:cNvPr id="70" name="Straight Connector 34"/>
          <p:cNvCxnSpPr/>
          <p:nvPr/>
        </p:nvCxnSpPr>
        <p:spPr>
          <a:xfrm rot="5400000">
            <a:off x="3199634" y="4205429"/>
            <a:ext cx="928694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ardrop 33"/>
          <p:cNvSpPr/>
          <p:nvPr/>
        </p:nvSpPr>
        <p:spPr>
          <a:xfrm rot="8100000">
            <a:off x="3455254" y="3065282"/>
            <a:ext cx="418280" cy="418280"/>
          </a:xfrm>
          <a:prstGeom prst="teardrop">
            <a:avLst>
              <a:gd name="adj" fmla="val 13161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华文细黑" panose="02010600040101010101" pitchFamily="2" charset="-122"/>
            </a:endParaRPr>
          </a:p>
        </p:txBody>
      </p:sp>
      <p:sp>
        <p:nvSpPr>
          <p:cNvPr id="78" name="Oval 18"/>
          <p:cNvSpPr/>
          <p:nvPr/>
        </p:nvSpPr>
        <p:spPr>
          <a:xfrm>
            <a:off x="6703199" y="4670917"/>
            <a:ext cx="208206" cy="20820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a typeface="华文细黑" panose="02010600040101010101" pitchFamily="2" charset="-122"/>
            </a:endParaRPr>
          </a:p>
        </p:txBody>
      </p:sp>
      <p:cxnSp>
        <p:nvCxnSpPr>
          <p:cNvPr id="79" name="Straight Connector 24"/>
          <p:cNvCxnSpPr/>
          <p:nvPr/>
        </p:nvCxnSpPr>
        <p:spPr>
          <a:xfrm rot="5400000">
            <a:off x="6342906" y="4205429"/>
            <a:ext cx="928694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ardrop 21"/>
          <p:cNvSpPr/>
          <p:nvPr/>
        </p:nvSpPr>
        <p:spPr>
          <a:xfrm rot="8100000">
            <a:off x="6598526" y="3065282"/>
            <a:ext cx="418280" cy="418280"/>
          </a:xfrm>
          <a:prstGeom prst="teardrop">
            <a:avLst>
              <a:gd name="adj" fmla="val 13161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华文细黑" panose="0201060004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94528" y="4985287"/>
            <a:ext cx="15275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>
                <a:solidFill>
                  <a:schemeClr val="tx1">
                    <a:lumMod val="75000"/>
                    <a:lumOff val="25000"/>
                  </a:schemeClr>
                </a:solidFill>
                <a:ea typeface="华文细黑" panose="02010600040101010101" pitchFamily="2" charset="-122"/>
              </a:rPr>
              <a:t>Donec luctus nibh sit amet sem vulputate venenatis bibendum orci pulvinar. </a:t>
            </a:r>
          </a:p>
        </p:txBody>
      </p:sp>
      <p:sp>
        <p:nvSpPr>
          <p:cNvPr id="54" name="矩形 53"/>
          <p:cNvSpPr/>
          <p:nvPr/>
        </p:nvSpPr>
        <p:spPr>
          <a:xfrm>
            <a:off x="2938933" y="4997347"/>
            <a:ext cx="15275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>
                <a:solidFill>
                  <a:schemeClr val="tx1">
                    <a:lumMod val="75000"/>
                    <a:lumOff val="25000"/>
                  </a:schemeClr>
                </a:solidFill>
                <a:ea typeface="华文细黑" panose="02010600040101010101" pitchFamily="2" charset="-122"/>
              </a:rPr>
              <a:t>Donec luctus nibh sit amet sem vulputate venenatis bibendum orci pulvinar. </a:t>
            </a:r>
          </a:p>
        </p:txBody>
      </p:sp>
      <p:sp>
        <p:nvSpPr>
          <p:cNvPr id="55" name="矩形 54"/>
          <p:cNvSpPr/>
          <p:nvPr/>
        </p:nvSpPr>
        <p:spPr>
          <a:xfrm>
            <a:off x="4483338" y="4997347"/>
            <a:ext cx="15275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>
                <a:solidFill>
                  <a:schemeClr val="tx1">
                    <a:lumMod val="75000"/>
                    <a:lumOff val="25000"/>
                  </a:schemeClr>
                </a:solidFill>
                <a:ea typeface="华文细黑" panose="02010600040101010101" pitchFamily="2" charset="-122"/>
              </a:rPr>
              <a:t>Donec luctus nibh sit amet sem vulputate venenatis bibendum orci pulvinar. </a:t>
            </a:r>
          </a:p>
        </p:txBody>
      </p:sp>
      <p:sp>
        <p:nvSpPr>
          <p:cNvPr id="61" name="矩形 60"/>
          <p:cNvSpPr/>
          <p:nvPr/>
        </p:nvSpPr>
        <p:spPr>
          <a:xfrm>
            <a:off x="6027744" y="4983227"/>
            <a:ext cx="15275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>
                <a:solidFill>
                  <a:schemeClr val="tx1">
                    <a:lumMod val="75000"/>
                    <a:lumOff val="25000"/>
                  </a:schemeClr>
                </a:solidFill>
                <a:ea typeface="华文细黑" panose="02010600040101010101" pitchFamily="2" charset="-122"/>
              </a:rPr>
              <a:t>Donec luctus nibh sit amet sem vulputate venenatis bibendum orci pulvinar. </a:t>
            </a:r>
          </a:p>
        </p:txBody>
      </p:sp>
      <p:sp>
        <p:nvSpPr>
          <p:cNvPr id="63" name="文本框 5"/>
          <p:cNvSpPr txBox="1">
            <a:spLocks noChangeArrowheads="1"/>
          </p:cNvSpPr>
          <p:nvPr/>
        </p:nvSpPr>
        <p:spPr bwMode="auto">
          <a:xfrm>
            <a:off x="1758216" y="1944383"/>
            <a:ext cx="8002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研究课题</a:t>
            </a:r>
          </a:p>
        </p:txBody>
      </p:sp>
      <p:sp>
        <p:nvSpPr>
          <p:cNvPr id="64" name="文本框 5"/>
          <p:cNvSpPr txBox="1">
            <a:spLocks noChangeArrowheads="1"/>
          </p:cNvSpPr>
          <p:nvPr/>
        </p:nvSpPr>
        <p:spPr bwMode="auto">
          <a:xfrm>
            <a:off x="3288801" y="2776016"/>
            <a:ext cx="8002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>
                <a:solidFill>
                  <a:srgbClr val="92951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探索发现</a:t>
            </a:r>
          </a:p>
        </p:txBody>
      </p:sp>
      <p:sp>
        <p:nvSpPr>
          <p:cNvPr id="65" name="文本框 5"/>
          <p:cNvSpPr txBox="1">
            <a:spLocks noChangeArrowheads="1"/>
          </p:cNvSpPr>
          <p:nvPr/>
        </p:nvSpPr>
        <p:spPr bwMode="auto">
          <a:xfrm>
            <a:off x="4834714" y="1961964"/>
            <a:ext cx="8002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>
                <a:solidFill>
                  <a:srgbClr val="FEC16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撰写论文</a:t>
            </a:r>
          </a:p>
        </p:txBody>
      </p:sp>
      <p:sp>
        <p:nvSpPr>
          <p:cNvPr id="66" name="文本框 5"/>
          <p:cNvSpPr txBox="1">
            <a:spLocks noChangeArrowheads="1"/>
          </p:cNvSpPr>
          <p:nvPr/>
        </p:nvSpPr>
        <p:spPr bwMode="auto">
          <a:xfrm>
            <a:off x="6426796" y="2751284"/>
            <a:ext cx="8002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检查调整</a:t>
            </a:r>
          </a:p>
        </p:txBody>
      </p:sp>
      <p:grpSp>
        <p:nvGrpSpPr>
          <p:cNvPr id="67" name="组合 66"/>
          <p:cNvGrpSpPr/>
          <p:nvPr/>
        </p:nvGrpSpPr>
        <p:grpSpPr>
          <a:xfrm>
            <a:off x="2029542" y="2363779"/>
            <a:ext cx="257564" cy="257563"/>
            <a:chOff x="2473104" y="2145028"/>
            <a:chExt cx="359165" cy="359165"/>
          </a:xfrm>
          <a:solidFill>
            <a:schemeClr val="bg1"/>
          </a:solidFill>
        </p:grpSpPr>
        <p:sp>
          <p:nvSpPr>
            <p:cNvPr id="68" name="AutoShape 126"/>
            <p:cNvSpPr/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华文细黑" panose="02010600040101010101" pitchFamily="2" charset="-122"/>
                <a:sym typeface="Gill Sans" panose="020B0502020104020203" charset="0"/>
              </a:endParaRPr>
            </a:p>
          </p:txBody>
        </p:sp>
        <p:sp>
          <p:nvSpPr>
            <p:cNvPr id="69" name="AutoShape 127"/>
            <p:cNvSpPr/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华文细黑" panose="02010600040101010101" pitchFamily="2" charset="-122"/>
                <a:sym typeface="Gill Sans" panose="020B0502020104020203" charset="0"/>
              </a:endParaRPr>
            </a:p>
          </p:txBody>
        </p:sp>
      </p:grpSp>
      <p:grpSp>
        <p:nvGrpSpPr>
          <p:cNvPr id="77" name="组合 17"/>
          <p:cNvGrpSpPr/>
          <p:nvPr/>
        </p:nvGrpSpPr>
        <p:grpSpPr bwMode="auto">
          <a:xfrm rot="-2700000">
            <a:off x="3536486" y="3195898"/>
            <a:ext cx="230391" cy="231410"/>
            <a:chOff x="5394325" y="2859088"/>
            <a:chExt cx="358775" cy="360362"/>
          </a:xfrm>
          <a:solidFill>
            <a:schemeClr val="bg1"/>
          </a:solidFill>
        </p:grpSpPr>
        <p:sp>
          <p:nvSpPr>
            <p:cNvPr id="88" name="AutoShape 37"/>
            <p:cNvSpPr/>
            <p:nvPr/>
          </p:nvSpPr>
          <p:spPr bwMode="auto">
            <a:xfrm>
              <a:off x="5394485" y="2892265"/>
              <a:ext cx="327025" cy="325438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华文细黑" panose="02010600040101010101" pitchFamily="2" charset="-122"/>
                <a:sym typeface="Gill Sans" panose="020B0502020104020203" charset="0"/>
              </a:endParaRPr>
            </a:p>
          </p:txBody>
        </p:sp>
        <p:sp>
          <p:nvSpPr>
            <p:cNvPr id="89" name="AutoShape 38"/>
            <p:cNvSpPr/>
            <p:nvPr/>
          </p:nvSpPr>
          <p:spPr bwMode="auto">
            <a:xfrm>
              <a:off x="5552105" y="3033377"/>
              <a:ext cx="55563" cy="555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华文细黑" panose="02010600040101010101" pitchFamily="2" charset="-122"/>
                <a:sym typeface="Gill Sans" panose="020B0502020104020203" charset="0"/>
              </a:endParaRPr>
            </a:p>
          </p:txBody>
        </p:sp>
        <p:sp>
          <p:nvSpPr>
            <p:cNvPr id="90" name="AutoShape 39"/>
            <p:cNvSpPr/>
            <p:nvPr/>
          </p:nvSpPr>
          <p:spPr bwMode="auto">
            <a:xfrm>
              <a:off x="5696350" y="2852417"/>
              <a:ext cx="55563" cy="571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华文细黑" panose="02010600040101010101" pitchFamily="2" charset="-122"/>
                <a:sym typeface="Gill Sans" panose="020B0502020104020203" charset="0"/>
              </a:endParaRPr>
            </a:p>
          </p:txBody>
        </p:sp>
        <p:sp>
          <p:nvSpPr>
            <p:cNvPr id="91" name="AutoShape 40"/>
            <p:cNvSpPr/>
            <p:nvPr/>
          </p:nvSpPr>
          <p:spPr bwMode="auto">
            <a:xfrm>
              <a:off x="5483342" y="3020412"/>
              <a:ext cx="46038" cy="444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华文细黑" panose="02010600040101010101" pitchFamily="2" charset="-122"/>
                <a:sym typeface="Gill Sans" panose="020B0502020104020203" charset="0"/>
              </a:endParaRPr>
            </a:p>
          </p:txBody>
        </p:sp>
        <p:sp>
          <p:nvSpPr>
            <p:cNvPr id="92" name="AutoShape 41"/>
            <p:cNvSpPr/>
            <p:nvPr/>
          </p:nvSpPr>
          <p:spPr bwMode="auto">
            <a:xfrm>
              <a:off x="5526118" y="3100560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华文细黑" panose="02010600040101010101" pitchFamily="2" charset="-122"/>
                <a:sym typeface="Gill Sans" panose="020B0502020104020203" charset="0"/>
              </a:endParaRPr>
            </a:p>
          </p:txBody>
        </p:sp>
        <p:sp>
          <p:nvSpPr>
            <p:cNvPr id="93" name="AutoShape 42"/>
            <p:cNvSpPr/>
            <p:nvPr/>
          </p:nvSpPr>
          <p:spPr bwMode="auto">
            <a:xfrm>
              <a:off x="5707968" y="2932180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华文细黑" panose="02010600040101010101" pitchFamily="2" charset="-122"/>
                <a:sym typeface="Gill Sans" panose="020B0502020104020203" charset="0"/>
              </a:endParaRPr>
            </a:p>
          </p:txBody>
        </p:sp>
      </p:grpSp>
      <p:sp>
        <p:nvSpPr>
          <p:cNvPr id="94" name="AutoShape 112"/>
          <p:cNvSpPr/>
          <p:nvPr/>
        </p:nvSpPr>
        <p:spPr bwMode="auto">
          <a:xfrm>
            <a:off x="5101350" y="2354201"/>
            <a:ext cx="269497" cy="268309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panose="020B0502020104020203" charset="0"/>
              <a:ea typeface="华文细黑" panose="02010600040101010101" pitchFamily="2" charset="-122"/>
              <a:sym typeface="Gill Sans" panose="020B0502020104020203" charset="0"/>
            </a:endParaRPr>
          </a:p>
        </p:txBody>
      </p:sp>
      <p:grpSp>
        <p:nvGrpSpPr>
          <p:cNvPr id="95" name="组合 94"/>
          <p:cNvGrpSpPr/>
          <p:nvPr/>
        </p:nvGrpSpPr>
        <p:grpSpPr>
          <a:xfrm>
            <a:off x="6686149" y="3175104"/>
            <a:ext cx="240620" cy="240620"/>
            <a:chOff x="5394312" y="2141343"/>
            <a:chExt cx="359165" cy="359165"/>
          </a:xfrm>
          <a:solidFill>
            <a:sysClr val="window" lastClr="FFFFFF"/>
          </a:solidFill>
        </p:grpSpPr>
        <p:sp>
          <p:nvSpPr>
            <p:cNvPr id="96" name="AutoShape 56"/>
            <p:cNvSpPr/>
            <p:nvPr/>
          </p:nvSpPr>
          <p:spPr bwMode="auto">
            <a:xfrm>
              <a:off x="5394312" y="2141343"/>
              <a:ext cx="112353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华文细黑" panose="02010600040101010101" pitchFamily="2" charset="-122"/>
                <a:sym typeface="Gill Sans" panose="020B0502020104020203" charset="0"/>
              </a:endParaRPr>
            </a:p>
          </p:txBody>
        </p:sp>
        <p:sp>
          <p:nvSpPr>
            <p:cNvPr id="97" name="AutoShape 57"/>
            <p:cNvSpPr/>
            <p:nvPr/>
          </p:nvSpPr>
          <p:spPr bwMode="auto">
            <a:xfrm>
              <a:off x="5641124" y="2141343"/>
              <a:ext cx="112353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华文细黑" panose="02010600040101010101" pitchFamily="2" charset="-122"/>
                <a:sym typeface="Gill Sans" panose="020B0502020104020203" charset="0"/>
              </a:endParaRPr>
            </a:p>
          </p:txBody>
        </p:sp>
        <p:sp>
          <p:nvSpPr>
            <p:cNvPr id="98" name="AutoShape 58"/>
            <p:cNvSpPr/>
            <p:nvPr/>
          </p:nvSpPr>
          <p:spPr bwMode="auto">
            <a:xfrm>
              <a:off x="5517718" y="2141343"/>
              <a:ext cx="11235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15416"/>
                  </a:moveTo>
                  <a:cubicBezTo>
                    <a:pt x="16954" y="15452"/>
                    <a:pt x="16923" y="15487"/>
                    <a:pt x="16883" y="15523"/>
                  </a:cubicBezTo>
                  <a:cubicBezTo>
                    <a:pt x="16677" y="15701"/>
                    <a:pt x="16414" y="15870"/>
                    <a:pt x="16066" y="16020"/>
                  </a:cubicBezTo>
                  <a:cubicBezTo>
                    <a:pt x="16057" y="16024"/>
                    <a:pt x="16044" y="16027"/>
                    <a:pt x="16038" y="16031"/>
                  </a:cubicBezTo>
                  <a:cubicBezTo>
                    <a:pt x="15662" y="16192"/>
                    <a:pt x="15214" y="16334"/>
                    <a:pt x="14705" y="16454"/>
                  </a:cubicBezTo>
                  <a:cubicBezTo>
                    <a:pt x="14697" y="16457"/>
                    <a:pt x="14692" y="16458"/>
                    <a:pt x="14686" y="16459"/>
                  </a:cubicBezTo>
                  <a:cubicBezTo>
                    <a:pt x="14163" y="16582"/>
                    <a:pt x="13584" y="16681"/>
                    <a:pt x="12960" y="16749"/>
                  </a:cubicBezTo>
                  <a:cubicBezTo>
                    <a:pt x="12279" y="16826"/>
                    <a:pt x="11560" y="16875"/>
                    <a:pt x="10800" y="16875"/>
                  </a:cubicBezTo>
                  <a:cubicBezTo>
                    <a:pt x="10037" y="16875"/>
                    <a:pt x="9318" y="16826"/>
                    <a:pt x="8640" y="16749"/>
                  </a:cubicBezTo>
                  <a:cubicBezTo>
                    <a:pt x="8016" y="16681"/>
                    <a:pt x="7435" y="16582"/>
                    <a:pt x="6914" y="16459"/>
                  </a:cubicBezTo>
                  <a:cubicBezTo>
                    <a:pt x="6908" y="16458"/>
                    <a:pt x="6901" y="16457"/>
                    <a:pt x="6893" y="16454"/>
                  </a:cubicBezTo>
                  <a:cubicBezTo>
                    <a:pt x="6385" y="16334"/>
                    <a:pt x="5937" y="16192"/>
                    <a:pt x="5562" y="16031"/>
                  </a:cubicBezTo>
                  <a:cubicBezTo>
                    <a:pt x="5553" y="16027"/>
                    <a:pt x="5541" y="16024"/>
                    <a:pt x="5531" y="16020"/>
                  </a:cubicBezTo>
                  <a:cubicBezTo>
                    <a:pt x="5184" y="15870"/>
                    <a:pt x="4921" y="15701"/>
                    <a:pt x="4715" y="15523"/>
                  </a:cubicBezTo>
                  <a:cubicBezTo>
                    <a:pt x="4676" y="15487"/>
                    <a:pt x="4644" y="15452"/>
                    <a:pt x="4612" y="15416"/>
                  </a:cubicBezTo>
                  <a:cubicBezTo>
                    <a:pt x="4437" y="15236"/>
                    <a:pt x="4320" y="15047"/>
                    <a:pt x="4320" y="14850"/>
                  </a:cubicBezTo>
                  <a:cubicBezTo>
                    <a:pt x="4320" y="14650"/>
                    <a:pt x="4437" y="14462"/>
                    <a:pt x="4612" y="14281"/>
                  </a:cubicBezTo>
                  <a:cubicBezTo>
                    <a:pt x="4644" y="14246"/>
                    <a:pt x="4676" y="14210"/>
                    <a:pt x="4715" y="14176"/>
                  </a:cubicBezTo>
                  <a:cubicBezTo>
                    <a:pt x="4921" y="13998"/>
                    <a:pt x="5184" y="13829"/>
                    <a:pt x="5531" y="13677"/>
                  </a:cubicBezTo>
                  <a:cubicBezTo>
                    <a:pt x="5541" y="13674"/>
                    <a:pt x="5553" y="13671"/>
                    <a:pt x="5562" y="13667"/>
                  </a:cubicBezTo>
                  <a:cubicBezTo>
                    <a:pt x="5937" y="13507"/>
                    <a:pt x="6385" y="13364"/>
                    <a:pt x="6893" y="13244"/>
                  </a:cubicBezTo>
                  <a:cubicBezTo>
                    <a:pt x="6901" y="13242"/>
                    <a:pt x="6908" y="13240"/>
                    <a:pt x="6914" y="13238"/>
                  </a:cubicBezTo>
                  <a:cubicBezTo>
                    <a:pt x="7435" y="13117"/>
                    <a:pt x="8016" y="13018"/>
                    <a:pt x="8640" y="12948"/>
                  </a:cubicBezTo>
                  <a:cubicBezTo>
                    <a:pt x="9318" y="12873"/>
                    <a:pt x="10037" y="12825"/>
                    <a:pt x="10800" y="12825"/>
                  </a:cubicBezTo>
                  <a:cubicBezTo>
                    <a:pt x="11560" y="12825"/>
                    <a:pt x="12279" y="12873"/>
                    <a:pt x="12960" y="12948"/>
                  </a:cubicBezTo>
                  <a:cubicBezTo>
                    <a:pt x="13584" y="13018"/>
                    <a:pt x="14163" y="13117"/>
                    <a:pt x="14686" y="13238"/>
                  </a:cubicBezTo>
                  <a:cubicBezTo>
                    <a:pt x="14692" y="13240"/>
                    <a:pt x="14697" y="13242"/>
                    <a:pt x="14705" y="13244"/>
                  </a:cubicBezTo>
                  <a:cubicBezTo>
                    <a:pt x="15214" y="13364"/>
                    <a:pt x="15662" y="13507"/>
                    <a:pt x="16038" y="13667"/>
                  </a:cubicBezTo>
                  <a:cubicBezTo>
                    <a:pt x="16044" y="13671"/>
                    <a:pt x="16057" y="13674"/>
                    <a:pt x="16066" y="13677"/>
                  </a:cubicBezTo>
                  <a:cubicBezTo>
                    <a:pt x="16414" y="13829"/>
                    <a:pt x="16677" y="13998"/>
                    <a:pt x="16883" y="14176"/>
                  </a:cubicBezTo>
                  <a:cubicBezTo>
                    <a:pt x="16923" y="14210"/>
                    <a:pt x="16954" y="14246"/>
                    <a:pt x="16988" y="14281"/>
                  </a:cubicBezTo>
                  <a:cubicBezTo>
                    <a:pt x="17161" y="14462"/>
                    <a:pt x="17280" y="14650"/>
                    <a:pt x="17280" y="14850"/>
                  </a:cubicBezTo>
                  <a:cubicBezTo>
                    <a:pt x="17280" y="15047"/>
                    <a:pt x="17161" y="15236"/>
                    <a:pt x="16988" y="154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8156"/>
                  </a:lnTo>
                  <a:cubicBezTo>
                    <a:pt x="9338" y="18201"/>
                    <a:pt x="10059" y="18225"/>
                    <a:pt x="10800" y="18225"/>
                  </a:cubicBezTo>
                  <a:cubicBezTo>
                    <a:pt x="11541" y="18225"/>
                    <a:pt x="12262" y="18201"/>
                    <a:pt x="12960" y="18156"/>
                  </a:cubicBezTo>
                  <a:cubicBezTo>
                    <a:pt x="12960" y="181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11542"/>
                  </a:lnTo>
                  <a:cubicBezTo>
                    <a:pt x="12262" y="11498"/>
                    <a:pt x="11541" y="11475"/>
                    <a:pt x="10800" y="11475"/>
                  </a:cubicBezTo>
                  <a:cubicBezTo>
                    <a:pt x="10059" y="11475"/>
                    <a:pt x="9338" y="11498"/>
                    <a:pt x="8640" y="11542"/>
                  </a:cubicBezTo>
                  <a:cubicBezTo>
                    <a:pt x="8640" y="11542"/>
                    <a:pt x="8640" y="2025"/>
                    <a:pt x="8640" y="2025"/>
                  </a:cubicBezTo>
                  <a:close/>
                  <a:moveTo>
                    <a:pt x="17280" y="121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12164"/>
                  </a:lnTo>
                  <a:cubicBezTo>
                    <a:pt x="1710" y="12781"/>
                    <a:pt x="0" y="13749"/>
                    <a:pt x="0" y="14850"/>
                  </a:cubicBezTo>
                  <a:cubicBezTo>
                    <a:pt x="0" y="15950"/>
                    <a:pt x="1710" y="16918"/>
                    <a:pt x="4320" y="175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17534"/>
                  </a:lnTo>
                  <a:cubicBezTo>
                    <a:pt x="19889" y="16918"/>
                    <a:pt x="21600" y="15950"/>
                    <a:pt x="21600" y="14850"/>
                  </a:cubicBezTo>
                  <a:cubicBezTo>
                    <a:pt x="21600" y="13749"/>
                    <a:pt x="19889" y="12781"/>
                    <a:pt x="17280" y="121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华文细黑" panose="02010600040101010101" pitchFamily="2" charset="-122"/>
                <a:sym typeface="Gill Sans" panose="020B0502020104020203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824296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文本框 5">
            <a:extLst>
              <a:ext uri="{FF2B5EF4-FFF2-40B4-BE49-F238E27FC236}">
                <a16:creationId xmlns:a16="http://schemas.microsoft.com/office/drawing/2014/main" id="{081BBE25-AEBE-A84C-B097-7AF1159109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2241" y="345228"/>
            <a:ext cx="351570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Process</a:t>
            </a:r>
            <a:r>
              <a:rPr lang="zh-CN" altLang="en-US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&amp;</a:t>
            </a:r>
            <a:r>
              <a:rPr lang="zh-CN" altLang="en-US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en-US" altLang="zh-CN" sz="36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Tools</a:t>
            </a:r>
            <a:endParaRPr lang="zh-CN" altLang="en-US" sz="3600" b="1" dirty="0">
              <a:solidFill>
                <a:srgbClr val="FF786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685844" y="1629110"/>
            <a:ext cx="836246" cy="836246"/>
            <a:chOff x="7093370" y="1943753"/>
            <a:chExt cx="836246" cy="836246"/>
          </a:xfrm>
        </p:grpSpPr>
        <p:sp>
          <p:nvSpPr>
            <p:cNvPr id="65" name="椭圆 64"/>
            <p:cNvSpPr/>
            <p:nvPr/>
          </p:nvSpPr>
          <p:spPr>
            <a:xfrm>
              <a:off x="7093370" y="1943753"/>
              <a:ext cx="836246" cy="836246"/>
            </a:xfrm>
            <a:prstGeom prst="ellipse">
              <a:avLst/>
            </a:prstGeom>
            <a:noFill/>
            <a:ln>
              <a:solidFill>
                <a:srgbClr val="B287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35" name="Group 69"/>
            <p:cNvGrpSpPr/>
            <p:nvPr/>
          </p:nvGrpSpPr>
          <p:grpSpPr>
            <a:xfrm>
              <a:off x="7287825" y="2143577"/>
              <a:ext cx="447336" cy="419808"/>
              <a:chOff x="10074275" y="1647825"/>
              <a:chExt cx="464344" cy="435769"/>
            </a:xfrm>
            <a:solidFill>
              <a:srgbClr val="B28743"/>
            </a:solidFill>
          </p:grpSpPr>
          <p:sp>
            <p:nvSpPr>
              <p:cNvPr id="36" name="AutoShape 69"/>
              <p:cNvSpPr/>
              <p:nvPr/>
            </p:nvSpPr>
            <p:spPr bwMode="auto">
              <a:xfrm>
                <a:off x="10074275" y="1647825"/>
                <a:ext cx="464344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223" y="5760"/>
                    </a:moveTo>
                    <a:lnTo>
                      <a:pt x="17548" y="5760"/>
                    </a:lnTo>
                    <a:cubicBezTo>
                      <a:pt x="16804" y="5760"/>
                      <a:pt x="16198" y="5114"/>
                      <a:pt x="16198" y="4320"/>
                    </a:cubicBezTo>
                    <a:lnTo>
                      <a:pt x="16200" y="4320"/>
                    </a:lnTo>
                    <a:lnTo>
                      <a:pt x="16200" y="1440"/>
                    </a:lnTo>
                    <a:lnTo>
                      <a:pt x="20250" y="5760"/>
                    </a:lnTo>
                    <a:cubicBezTo>
                      <a:pt x="20250" y="5760"/>
                      <a:pt x="18223" y="5760"/>
                      <a:pt x="18223" y="5760"/>
                    </a:cubicBezTo>
                    <a:close/>
                    <a:moveTo>
                      <a:pt x="20250" y="19440"/>
                    </a:moveTo>
                    <a:cubicBezTo>
                      <a:pt x="20250" y="19837"/>
                      <a:pt x="19948" y="20160"/>
                      <a:pt x="19575" y="20160"/>
                    </a:cubicBezTo>
                    <a:lnTo>
                      <a:pt x="2024" y="20160"/>
                    </a:lnTo>
                    <a:cubicBezTo>
                      <a:pt x="1651" y="20160"/>
                      <a:pt x="1349" y="19837"/>
                      <a:pt x="1349" y="19440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5525" y="1440"/>
                    </a:lnTo>
                    <a:lnTo>
                      <a:pt x="15525" y="4320"/>
                    </a:lnTo>
                    <a:lnTo>
                      <a:pt x="15523" y="4320"/>
                    </a:lnTo>
                    <a:cubicBezTo>
                      <a:pt x="15523" y="5513"/>
                      <a:pt x="16430" y="6480"/>
                      <a:pt x="17548" y="6480"/>
                    </a:cubicBezTo>
                    <a:lnTo>
                      <a:pt x="18223" y="6480"/>
                    </a:lnTo>
                    <a:lnTo>
                      <a:pt x="20250" y="6480"/>
                    </a:lnTo>
                    <a:cubicBezTo>
                      <a:pt x="20250" y="6480"/>
                      <a:pt x="20250" y="19440"/>
                      <a:pt x="20250" y="19440"/>
                    </a:cubicBezTo>
                    <a:close/>
                    <a:moveTo>
                      <a:pt x="21204" y="4741"/>
                    </a:moveTo>
                    <a:lnTo>
                      <a:pt x="17154" y="421"/>
                    </a:lnTo>
                    <a:cubicBezTo>
                      <a:pt x="16901" y="151"/>
                      <a:pt x="16557" y="0"/>
                      <a:pt x="16200" y="0"/>
                    </a:cubicBezTo>
                    <a:lnTo>
                      <a:pt x="2024" y="0"/>
                    </a:lnTo>
                    <a:cubicBezTo>
                      <a:pt x="908" y="0"/>
                      <a:pt x="0" y="968"/>
                      <a:pt x="0" y="2160"/>
                    </a:cubicBezTo>
                    <a:lnTo>
                      <a:pt x="0" y="19440"/>
                    </a:lnTo>
                    <a:cubicBezTo>
                      <a:pt x="0" y="20631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599" y="20631"/>
                      <a:pt x="21599" y="19440"/>
                    </a:cubicBezTo>
                    <a:lnTo>
                      <a:pt x="21599" y="5760"/>
                    </a:lnTo>
                    <a:cubicBezTo>
                      <a:pt x="21599" y="5378"/>
                      <a:pt x="21457" y="5011"/>
                      <a:pt x="21204" y="4741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9" name="AutoShape 70"/>
              <p:cNvSpPr/>
              <p:nvPr/>
            </p:nvSpPr>
            <p:spPr bwMode="auto">
              <a:xfrm>
                <a:off x="10291763" y="1734344"/>
                <a:ext cx="87313" cy="150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00" y="21599"/>
                    </a:moveTo>
                    <a:lnTo>
                      <a:pt x="19800" y="21599"/>
                    </a:lnTo>
                    <a:cubicBezTo>
                      <a:pt x="20791" y="21599"/>
                      <a:pt x="21600" y="16769"/>
                      <a:pt x="21600" y="10800"/>
                    </a:cubicBezTo>
                    <a:cubicBezTo>
                      <a:pt x="21600" y="4830"/>
                      <a:pt x="20791" y="0"/>
                      <a:pt x="19800" y="0"/>
                    </a:cubicBezTo>
                    <a:lnTo>
                      <a:pt x="1800" y="0"/>
                    </a:lnTo>
                    <a:cubicBezTo>
                      <a:pt x="801" y="0"/>
                      <a:pt x="0" y="4830"/>
                      <a:pt x="0" y="10800"/>
                    </a:cubicBezTo>
                    <a:cubicBezTo>
                      <a:pt x="0" y="16769"/>
                      <a:pt x="801" y="21599"/>
                      <a:pt x="1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0" name="AutoShape 71"/>
              <p:cNvSpPr/>
              <p:nvPr/>
            </p:nvSpPr>
            <p:spPr bwMode="auto">
              <a:xfrm>
                <a:off x="10291763" y="1778000"/>
                <a:ext cx="87313" cy="150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00" y="21599"/>
                    </a:moveTo>
                    <a:lnTo>
                      <a:pt x="19800" y="21599"/>
                    </a:lnTo>
                    <a:cubicBezTo>
                      <a:pt x="20791" y="21599"/>
                      <a:pt x="21600" y="16769"/>
                      <a:pt x="21600" y="10800"/>
                    </a:cubicBezTo>
                    <a:cubicBezTo>
                      <a:pt x="21600" y="4830"/>
                      <a:pt x="20791" y="0"/>
                      <a:pt x="19800" y="0"/>
                    </a:cubicBezTo>
                    <a:lnTo>
                      <a:pt x="1800" y="0"/>
                    </a:lnTo>
                    <a:cubicBezTo>
                      <a:pt x="801" y="0"/>
                      <a:pt x="0" y="4830"/>
                      <a:pt x="0" y="10800"/>
                    </a:cubicBezTo>
                    <a:cubicBezTo>
                      <a:pt x="0" y="16769"/>
                      <a:pt x="801" y="21599"/>
                      <a:pt x="1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1" name="AutoShape 72"/>
              <p:cNvSpPr/>
              <p:nvPr/>
            </p:nvSpPr>
            <p:spPr bwMode="auto">
              <a:xfrm>
                <a:off x="10291763" y="1821657"/>
                <a:ext cx="188913" cy="150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0800"/>
                    </a:moveTo>
                    <a:cubicBezTo>
                      <a:pt x="0" y="16769"/>
                      <a:pt x="369" y="21599"/>
                      <a:pt x="830" y="21599"/>
                    </a:cubicBezTo>
                    <a:lnTo>
                      <a:pt x="20769" y="21599"/>
                    </a:lnTo>
                    <a:cubicBezTo>
                      <a:pt x="21226" y="21599"/>
                      <a:pt x="21600" y="16769"/>
                      <a:pt x="21600" y="10800"/>
                    </a:cubicBezTo>
                    <a:cubicBezTo>
                      <a:pt x="21600" y="4830"/>
                      <a:pt x="21226" y="0"/>
                      <a:pt x="20769" y="0"/>
                    </a:cubicBezTo>
                    <a:lnTo>
                      <a:pt x="830" y="0"/>
                    </a:lnTo>
                    <a:cubicBezTo>
                      <a:pt x="369" y="0"/>
                      <a:pt x="0" y="4830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2" name="AutoShape 73"/>
              <p:cNvSpPr/>
              <p:nvPr/>
            </p:nvSpPr>
            <p:spPr bwMode="auto">
              <a:xfrm>
                <a:off x="10132219" y="1908969"/>
                <a:ext cx="348456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150" y="0"/>
                    </a:moveTo>
                    <a:lnTo>
                      <a:pt x="449" y="0"/>
                    </a:lnTo>
                    <a:cubicBezTo>
                      <a:pt x="201" y="0"/>
                      <a:pt x="0" y="4830"/>
                      <a:pt x="0" y="10800"/>
                    </a:cubicBezTo>
                    <a:cubicBezTo>
                      <a:pt x="0" y="16748"/>
                      <a:pt x="201" y="21599"/>
                      <a:pt x="449" y="21599"/>
                    </a:cubicBezTo>
                    <a:lnTo>
                      <a:pt x="21150" y="21599"/>
                    </a:lnTo>
                    <a:cubicBezTo>
                      <a:pt x="21397" y="21599"/>
                      <a:pt x="21599" y="16748"/>
                      <a:pt x="21599" y="10800"/>
                    </a:cubicBezTo>
                    <a:cubicBezTo>
                      <a:pt x="21599" y="4830"/>
                      <a:pt x="21397" y="0"/>
                      <a:pt x="2115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3" name="AutoShape 74"/>
              <p:cNvSpPr/>
              <p:nvPr/>
            </p:nvSpPr>
            <p:spPr bwMode="auto">
              <a:xfrm>
                <a:off x="10132219" y="1952625"/>
                <a:ext cx="348456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150" y="0"/>
                    </a:moveTo>
                    <a:lnTo>
                      <a:pt x="449" y="0"/>
                    </a:lnTo>
                    <a:cubicBezTo>
                      <a:pt x="201" y="0"/>
                      <a:pt x="0" y="4830"/>
                      <a:pt x="0" y="10800"/>
                    </a:cubicBezTo>
                    <a:cubicBezTo>
                      <a:pt x="0" y="16748"/>
                      <a:pt x="201" y="21599"/>
                      <a:pt x="449" y="21599"/>
                    </a:cubicBezTo>
                    <a:lnTo>
                      <a:pt x="21150" y="21599"/>
                    </a:lnTo>
                    <a:cubicBezTo>
                      <a:pt x="21397" y="21599"/>
                      <a:pt x="21599" y="16748"/>
                      <a:pt x="21599" y="10800"/>
                    </a:cubicBezTo>
                    <a:cubicBezTo>
                      <a:pt x="21599" y="4830"/>
                      <a:pt x="21397" y="0"/>
                      <a:pt x="2115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4" name="AutoShape 75"/>
              <p:cNvSpPr/>
              <p:nvPr/>
            </p:nvSpPr>
            <p:spPr bwMode="auto">
              <a:xfrm>
                <a:off x="10132219" y="1996282"/>
                <a:ext cx="348456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150" y="0"/>
                    </a:moveTo>
                    <a:lnTo>
                      <a:pt x="449" y="0"/>
                    </a:lnTo>
                    <a:cubicBezTo>
                      <a:pt x="201" y="0"/>
                      <a:pt x="0" y="4830"/>
                      <a:pt x="0" y="10800"/>
                    </a:cubicBezTo>
                    <a:cubicBezTo>
                      <a:pt x="0" y="16748"/>
                      <a:pt x="201" y="21599"/>
                      <a:pt x="449" y="21599"/>
                    </a:cubicBezTo>
                    <a:lnTo>
                      <a:pt x="21150" y="21599"/>
                    </a:lnTo>
                    <a:cubicBezTo>
                      <a:pt x="21397" y="21599"/>
                      <a:pt x="21599" y="16748"/>
                      <a:pt x="21599" y="10800"/>
                    </a:cubicBezTo>
                    <a:cubicBezTo>
                      <a:pt x="21599" y="4830"/>
                      <a:pt x="21397" y="0"/>
                      <a:pt x="2115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5" name="AutoShape 76"/>
              <p:cNvSpPr/>
              <p:nvPr/>
            </p:nvSpPr>
            <p:spPr bwMode="auto">
              <a:xfrm>
                <a:off x="10132219" y="1865313"/>
                <a:ext cx="348456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150" y="0"/>
                    </a:moveTo>
                    <a:lnTo>
                      <a:pt x="449" y="0"/>
                    </a:lnTo>
                    <a:cubicBezTo>
                      <a:pt x="201" y="0"/>
                      <a:pt x="0" y="4830"/>
                      <a:pt x="0" y="10800"/>
                    </a:cubicBezTo>
                    <a:cubicBezTo>
                      <a:pt x="0" y="16769"/>
                      <a:pt x="201" y="21599"/>
                      <a:pt x="449" y="21599"/>
                    </a:cubicBezTo>
                    <a:lnTo>
                      <a:pt x="21150" y="21599"/>
                    </a:lnTo>
                    <a:cubicBezTo>
                      <a:pt x="21397" y="21599"/>
                      <a:pt x="21599" y="16769"/>
                      <a:pt x="21599" y="10800"/>
                    </a:cubicBezTo>
                    <a:cubicBezTo>
                      <a:pt x="21599" y="4830"/>
                      <a:pt x="21397" y="0"/>
                      <a:pt x="2115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48" name="AutoShape 77"/>
              <p:cNvSpPr/>
              <p:nvPr/>
            </p:nvSpPr>
            <p:spPr bwMode="auto">
              <a:xfrm>
                <a:off x="10132219" y="1720057"/>
                <a:ext cx="130969" cy="1166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4799" y="5400"/>
                    </a:moveTo>
                    <a:lnTo>
                      <a:pt x="16800" y="5400"/>
                    </a:lnTo>
                    <a:lnTo>
                      <a:pt x="16800" y="16200"/>
                    </a:lnTo>
                    <a:lnTo>
                      <a:pt x="4799" y="16200"/>
                    </a:lnTo>
                    <a:cubicBezTo>
                      <a:pt x="4799" y="16200"/>
                      <a:pt x="4799" y="5400"/>
                      <a:pt x="4799" y="5400"/>
                    </a:cubicBezTo>
                    <a:close/>
                    <a:moveTo>
                      <a:pt x="2399" y="21599"/>
                    </a:moveTo>
                    <a:lnTo>
                      <a:pt x="19200" y="21599"/>
                    </a:lnTo>
                    <a:cubicBezTo>
                      <a:pt x="20526" y="21599"/>
                      <a:pt x="21599" y="20392"/>
                      <a:pt x="21599" y="18900"/>
                    </a:cubicBezTo>
                    <a:lnTo>
                      <a:pt x="21599" y="2700"/>
                    </a:lnTo>
                    <a:cubicBezTo>
                      <a:pt x="21599" y="1207"/>
                      <a:pt x="20526" y="0"/>
                      <a:pt x="19200" y="0"/>
                    </a:cubicBezTo>
                    <a:lnTo>
                      <a:pt x="2399" y="0"/>
                    </a:lnTo>
                    <a:cubicBezTo>
                      <a:pt x="1073" y="0"/>
                      <a:pt x="0" y="1207"/>
                      <a:pt x="0" y="2700"/>
                    </a:cubicBezTo>
                    <a:lnTo>
                      <a:pt x="0" y="18900"/>
                    </a:lnTo>
                    <a:cubicBezTo>
                      <a:pt x="0" y="20392"/>
                      <a:pt x="1073" y="21599"/>
                      <a:pt x="2399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sp>
        <p:nvSpPr>
          <p:cNvPr id="60" name="文本框 5"/>
          <p:cNvSpPr txBox="1">
            <a:spLocks noChangeArrowheads="1"/>
          </p:cNvSpPr>
          <p:nvPr/>
        </p:nvSpPr>
        <p:spPr bwMode="auto">
          <a:xfrm>
            <a:off x="7453647" y="2458264"/>
            <a:ext cx="13564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Query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&amp;</a:t>
            </a:r>
            <a:r>
              <a:rPr lang="zh-CN" altLang="en-US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B2874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Web</a:t>
            </a:r>
            <a:endParaRPr lang="zh-CN" altLang="en-US" sz="1400" dirty="0">
              <a:solidFill>
                <a:srgbClr val="B28743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8A820CB1-36F4-7E4F-BEFF-07C821088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621" y="3085086"/>
            <a:ext cx="1159652" cy="547356"/>
          </a:xfrm>
          <a:prstGeom prst="rect">
            <a:avLst/>
          </a:prstGeom>
        </p:spPr>
      </p:pic>
      <p:pic>
        <p:nvPicPr>
          <p:cNvPr id="14" name="Picture 13" descr="A drawing of a face&#10;&#10;Description automatically generated">
            <a:extLst>
              <a:ext uri="{FF2B5EF4-FFF2-40B4-BE49-F238E27FC236}">
                <a16:creationId xmlns:a16="http://schemas.microsoft.com/office/drawing/2014/main" id="{C19019D7-F6F2-6F49-B3F5-F0911FF36D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770" y="3753049"/>
            <a:ext cx="1073182" cy="426264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C10D12C4-6431-B647-92B5-4CF9456264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989" y="4207228"/>
            <a:ext cx="1159652" cy="811212"/>
          </a:xfrm>
          <a:prstGeom prst="rect">
            <a:avLst/>
          </a:prstGeom>
        </p:spPr>
      </p:pic>
      <p:pic>
        <p:nvPicPr>
          <p:cNvPr id="18" name="Picture 17" descr="A picture containing clock&#10;&#10;Description automatically generated">
            <a:extLst>
              <a:ext uri="{FF2B5EF4-FFF2-40B4-BE49-F238E27FC236}">
                <a16:creationId xmlns:a16="http://schemas.microsoft.com/office/drawing/2014/main" id="{516EADCB-0AE3-B440-B33D-C197B28A1F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121" y="4953282"/>
            <a:ext cx="658787" cy="597543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5937220" y="1597744"/>
            <a:ext cx="836246" cy="836246"/>
            <a:chOff x="5189728" y="1943753"/>
            <a:chExt cx="836246" cy="836246"/>
          </a:xfrm>
        </p:grpSpPr>
        <p:sp>
          <p:nvSpPr>
            <p:cNvPr id="64" name="椭圆 63"/>
            <p:cNvSpPr/>
            <p:nvPr/>
          </p:nvSpPr>
          <p:spPr>
            <a:xfrm>
              <a:off x="5189728" y="1943753"/>
              <a:ext cx="836246" cy="836246"/>
            </a:xfrm>
            <a:prstGeom prst="ellipse">
              <a:avLst/>
            </a:prstGeom>
            <a:noFill/>
            <a:ln>
              <a:solidFill>
                <a:srgbClr val="9295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26" name="组合 17"/>
            <p:cNvGrpSpPr/>
            <p:nvPr/>
          </p:nvGrpSpPr>
          <p:grpSpPr bwMode="auto">
            <a:xfrm rot="-2700000">
              <a:off x="5371834" y="2154989"/>
              <a:ext cx="446850" cy="448827"/>
              <a:chOff x="5394325" y="2859088"/>
              <a:chExt cx="358775" cy="360362"/>
            </a:xfrm>
            <a:solidFill>
              <a:srgbClr val="92951D"/>
            </a:solidFill>
          </p:grpSpPr>
          <p:sp>
            <p:nvSpPr>
              <p:cNvPr id="29" name="AutoShape 37"/>
              <p:cNvSpPr/>
              <p:nvPr/>
            </p:nvSpPr>
            <p:spPr bwMode="auto">
              <a:xfrm>
                <a:off x="5394485" y="2892265"/>
                <a:ext cx="327025" cy="325438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0" name="AutoShape 38"/>
              <p:cNvSpPr/>
              <p:nvPr/>
            </p:nvSpPr>
            <p:spPr bwMode="auto">
              <a:xfrm>
                <a:off x="5552105" y="3033377"/>
                <a:ext cx="55563" cy="5556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1" name="AutoShape 39"/>
              <p:cNvSpPr/>
              <p:nvPr/>
            </p:nvSpPr>
            <p:spPr bwMode="auto">
              <a:xfrm>
                <a:off x="5696350" y="2852417"/>
                <a:ext cx="55563" cy="571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2" name="AutoShape 40"/>
              <p:cNvSpPr/>
              <p:nvPr/>
            </p:nvSpPr>
            <p:spPr bwMode="auto">
              <a:xfrm>
                <a:off x="5483342" y="3020412"/>
                <a:ext cx="46038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3" name="AutoShape 41"/>
              <p:cNvSpPr/>
              <p:nvPr/>
            </p:nvSpPr>
            <p:spPr bwMode="auto">
              <a:xfrm>
                <a:off x="5526118" y="3100560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34" name="AutoShape 42"/>
              <p:cNvSpPr/>
              <p:nvPr/>
            </p:nvSpPr>
            <p:spPr bwMode="auto">
              <a:xfrm>
                <a:off x="5707968" y="2932180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sp>
        <p:nvSpPr>
          <p:cNvPr id="59" name="文本框 5"/>
          <p:cNvSpPr txBox="1">
            <a:spLocks noChangeArrowheads="1"/>
          </p:cNvSpPr>
          <p:nvPr/>
        </p:nvSpPr>
        <p:spPr bwMode="auto">
          <a:xfrm>
            <a:off x="5452963" y="2439377"/>
            <a:ext cx="178766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92951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Knowledge</a:t>
            </a:r>
            <a:r>
              <a:rPr lang="zh-CN" altLang="en-US" sz="1400" dirty="0">
                <a:solidFill>
                  <a:srgbClr val="92951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92951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Graph</a:t>
            </a:r>
            <a:endParaRPr lang="zh-CN" altLang="en-US" sz="1400" dirty="0">
              <a:solidFill>
                <a:srgbClr val="92951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5" name="Picture 24" descr="A picture containing tableware, plate, drawing&#10;&#10;Description automatically generated">
            <a:extLst>
              <a:ext uri="{FF2B5EF4-FFF2-40B4-BE49-F238E27FC236}">
                <a16:creationId xmlns:a16="http://schemas.microsoft.com/office/drawing/2014/main" id="{295E2339-659B-8647-9357-4EAD207F4B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004" y="3157936"/>
            <a:ext cx="1415080" cy="441033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667862" y="1571641"/>
            <a:ext cx="836246" cy="836246"/>
            <a:chOff x="1319484" y="1873415"/>
            <a:chExt cx="836246" cy="836246"/>
          </a:xfrm>
        </p:grpSpPr>
        <p:sp>
          <p:nvSpPr>
            <p:cNvPr id="3" name="椭圆 2"/>
            <p:cNvSpPr/>
            <p:nvPr/>
          </p:nvSpPr>
          <p:spPr>
            <a:xfrm>
              <a:off x="1319484" y="1873415"/>
              <a:ext cx="836246" cy="83624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1513939" y="2067870"/>
              <a:ext cx="447337" cy="447336"/>
              <a:chOff x="2473104" y="2145028"/>
              <a:chExt cx="359165" cy="359165"/>
            </a:xfrm>
            <a:solidFill>
              <a:srgbClr val="FF7862"/>
            </a:solidFill>
          </p:grpSpPr>
          <p:sp>
            <p:nvSpPr>
              <p:cNvPr id="53" name="AutoShape 126"/>
              <p:cNvSpPr/>
              <p:nvPr/>
            </p:nvSpPr>
            <p:spPr bwMode="auto"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56" name="AutoShape 127"/>
              <p:cNvSpPr/>
              <p:nvPr/>
            </p:nvSpPr>
            <p:spPr bwMode="auto"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sp>
        <p:nvSpPr>
          <p:cNvPr id="57" name="文本框 5"/>
          <p:cNvSpPr txBox="1">
            <a:spLocks noChangeArrowheads="1"/>
          </p:cNvSpPr>
          <p:nvPr/>
        </p:nvSpPr>
        <p:spPr bwMode="auto">
          <a:xfrm>
            <a:off x="440969" y="2419235"/>
            <a:ext cx="151836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Data Crawling</a:t>
            </a:r>
            <a:r>
              <a:rPr lang="zh-CN" altLang="en-US" sz="1400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</a:p>
        </p:txBody>
      </p:sp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8906BC5B-B577-3F40-BF85-EFA840BBCA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55" y="3123374"/>
            <a:ext cx="1306154" cy="48363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CF5F2E5-98CB-FE46-8CE3-5416D372FDBF}"/>
              </a:ext>
            </a:extLst>
          </p:cNvPr>
          <p:cNvSpPr/>
          <p:nvPr/>
        </p:nvSpPr>
        <p:spPr>
          <a:xfrm>
            <a:off x="617516" y="3726946"/>
            <a:ext cx="13740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 err="1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BeautifulSoup</a:t>
            </a:r>
            <a:endParaRPr lang="en-US" dirty="0"/>
          </a:p>
        </p:txBody>
      </p:sp>
      <p:pic>
        <p:nvPicPr>
          <p:cNvPr id="23" name="Picture 22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1C20AB4D-2FE1-DE4E-B803-E658B1D2D5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69" y="4184596"/>
            <a:ext cx="741428" cy="664266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CEFF836D-FCDF-2948-B0D2-A3DE5382C3A5}"/>
              </a:ext>
            </a:extLst>
          </p:cNvPr>
          <p:cNvSpPr/>
          <p:nvPr/>
        </p:nvSpPr>
        <p:spPr>
          <a:xfrm>
            <a:off x="370089" y="4838346"/>
            <a:ext cx="9204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Web</a:t>
            </a:r>
            <a:r>
              <a:rPr lang="zh-CN" altLang="en-US" sz="14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 </a:t>
            </a:r>
            <a:r>
              <a:rPr lang="en-US" altLang="zh-CN" sz="14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API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74EDA7-3D27-EB43-B912-C7E116BF1A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0533" y="5209825"/>
            <a:ext cx="1013087" cy="273947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89825" y="1571641"/>
            <a:ext cx="836246" cy="836246"/>
            <a:chOff x="3223126" y="1873415"/>
            <a:chExt cx="836246" cy="836246"/>
          </a:xfrm>
        </p:grpSpPr>
        <p:sp>
          <p:nvSpPr>
            <p:cNvPr id="63" name="椭圆 62"/>
            <p:cNvSpPr/>
            <p:nvPr/>
          </p:nvSpPr>
          <p:spPr>
            <a:xfrm>
              <a:off x="3223126" y="1873415"/>
              <a:ext cx="836246" cy="836246"/>
            </a:xfrm>
            <a:prstGeom prst="ellipse">
              <a:avLst/>
            </a:prstGeom>
            <a:noFill/>
            <a:ln>
              <a:solidFill>
                <a:srgbClr val="FEC1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49" name="Group 112"/>
            <p:cNvGrpSpPr/>
            <p:nvPr/>
          </p:nvGrpSpPr>
          <p:grpSpPr>
            <a:xfrm>
              <a:off x="3442382" y="2081634"/>
              <a:ext cx="448101" cy="419808"/>
              <a:chOff x="5368132" y="3540125"/>
              <a:chExt cx="465138" cy="435769"/>
            </a:xfrm>
            <a:solidFill>
              <a:srgbClr val="FEC160"/>
            </a:solidFill>
          </p:grpSpPr>
          <p:sp>
            <p:nvSpPr>
              <p:cNvPr id="50" name="AutoShape 110"/>
              <p:cNvSpPr/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51" name="AutoShape 111"/>
              <p:cNvSpPr/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sp>
        <p:nvSpPr>
          <p:cNvPr id="58" name="文本框 5"/>
          <p:cNvSpPr txBox="1">
            <a:spLocks noChangeArrowheads="1"/>
          </p:cNvSpPr>
          <p:nvPr/>
        </p:nvSpPr>
        <p:spPr bwMode="auto">
          <a:xfrm>
            <a:off x="3763270" y="2419153"/>
            <a:ext cx="12698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FEC16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Entity</a:t>
            </a:r>
            <a:r>
              <a:rPr lang="zh-CN" altLang="en-US" sz="1400" dirty="0">
                <a:solidFill>
                  <a:srgbClr val="FEC16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FEC16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Linking</a:t>
            </a:r>
            <a:endParaRPr lang="zh-CN" altLang="en-US" sz="1400" dirty="0">
              <a:solidFill>
                <a:srgbClr val="FEC16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6CA0FA2-3B9E-ED48-BFB4-56A0592FB03B}"/>
              </a:ext>
            </a:extLst>
          </p:cNvPr>
          <p:cNvSpPr/>
          <p:nvPr/>
        </p:nvSpPr>
        <p:spPr>
          <a:xfrm>
            <a:off x="3611892" y="3240761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Regular expression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BE59E39-8D28-5C41-993F-98EB4CAD9E2C}"/>
              </a:ext>
            </a:extLst>
          </p:cNvPr>
          <p:cNvSpPr/>
          <p:nvPr/>
        </p:nvSpPr>
        <p:spPr>
          <a:xfrm>
            <a:off x="3735581" y="3759926"/>
            <a:ext cx="15531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String similarity</a:t>
            </a:r>
            <a:endParaRPr lang="en-US" dirty="0"/>
          </a:p>
        </p:txBody>
      </p:sp>
      <p:grpSp>
        <p:nvGrpSpPr>
          <p:cNvPr id="71" name="组合 36">
            <a:extLst>
              <a:ext uri="{FF2B5EF4-FFF2-40B4-BE49-F238E27FC236}">
                <a16:creationId xmlns:a16="http://schemas.microsoft.com/office/drawing/2014/main" id="{049ACA3A-3FB4-1546-AF5D-D31B222A748F}"/>
              </a:ext>
            </a:extLst>
          </p:cNvPr>
          <p:cNvGrpSpPr/>
          <p:nvPr/>
        </p:nvGrpSpPr>
        <p:grpSpPr>
          <a:xfrm>
            <a:off x="2375762" y="1571640"/>
            <a:ext cx="866337" cy="866337"/>
            <a:chOff x="7570479" y="3494251"/>
            <a:chExt cx="653168" cy="653168"/>
          </a:xfrm>
        </p:grpSpPr>
        <p:sp>
          <p:nvSpPr>
            <p:cNvPr id="72" name="椭圆 37">
              <a:extLst>
                <a:ext uri="{FF2B5EF4-FFF2-40B4-BE49-F238E27FC236}">
                  <a16:creationId xmlns:a16="http://schemas.microsoft.com/office/drawing/2014/main" id="{A7540F9A-DCEE-FA4D-B766-A8563DC1643A}"/>
                </a:ext>
              </a:extLst>
            </p:cNvPr>
            <p:cNvSpPr/>
            <p:nvPr/>
          </p:nvSpPr>
          <p:spPr>
            <a:xfrm>
              <a:off x="7570479" y="3494251"/>
              <a:ext cx="653168" cy="65316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Freeform 893">
              <a:extLst>
                <a:ext uri="{FF2B5EF4-FFF2-40B4-BE49-F238E27FC236}">
                  <a16:creationId xmlns:a16="http://schemas.microsoft.com/office/drawing/2014/main" id="{CA9E5386-4136-9A44-8A96-15FA851268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76407" y="3633003"/>
              <a:ext cx="241312" cy="415198"/>
            </a:xfrm>
            <a:custGeom>
              <a:avLst/>
              <a:gdLst>
                <a:gd name="T0" fmla="*/ 105 w 115"/>
                <a:gd name="T1" fmla="*/ 49 h 198"/>
                <a:gd name="T2" fmla="*/ 115 w 115"/>
                <a:gd name="T3" fmla="*/ 53 h 198"/>
                <a:gd name="T4" fmla="*/ 101 w 115"/>
                <a:gd name="T5" fmla="*/ 93 h 198"/>
                <a:gd name="T6" fmla="*/ 89 w 115"/>
                <a:gd name="T7" fmla="*/ 93 h 198"/>
                <a:gd name="T8" fmla="*/ 105 w 115"/>
                <a:gd name="T9" fmla="*/ 49 h 198"/>
                <a:gd name="T10" fmla="*/ 112 w 115"/>
                <a:gd name="T11" fmla="*/ 18 h 198"/>
                <a:gd name="T12" fmla="*/ 109 w 115"/>
                <a:gd name="T13" fmla="*/ 17 h 198"/>
                <a:gd name="T14" fmla="*/ 94 w 115"/>
                <a:gd name="T15" fmla="*/ 33 h 198"/>
                <a:gd name="T16" fmla="*/ 114 w 115"/>
                <a:gd name="T17" fmla="*/ 39 h 198"/>
                <a:gd name="T18" fmla="*/ 112 w 115"/>
                <a:gd name="T19" fmla="*/ 18 h 198"/>
                <a:gd name="T20" fmla="*/ 78 w 115"/>
                <a:gd name="T21" fmla="*/ 93 h 198"/>
                <a:gd name="T22" fmla="*/ 95 w 115"/>
                <a:gd name="T23" fmla="*/ 46 h 198"/>
                <a:gd name="T24" fmla="*/ 85 w 115"/>
                <a:gd name="T25" fmla="*/ 42 h 198"/>
                <a:gd name="T26" fmla="*/ 67 w 115"/>
                <a:gd name="T27" fmla="*/ 93 h 198"/>
                <a:gd name="T28" fmla="*/ 78 w 115"/>
                <a:gd name="T29" fmla="*/ 93 h 198"/>
                <a:gd name="T30" fmla="*/ 2 w 115"/>
                <a:gd name="T31" fmla="*/ 25 h 198"/>
                <a:gd name="T32" fmla="*/ 15 w 115"/>
                <a:gd name="T33" fmla="*/ 3 h 198"/>
                <a:gd name="T34" fmla="*/ 38 w 115"/>
                <a:gd name="T35" fmla="*/ 16 h 198"/>
                <a:gd name="T36" fmla="*/ 58 w 115"/>
                <a:gd name="T37" fmla="*/ 93 h 198"/>
                <a:gd name="T38" fmla="*/ 20 w 115"/>
                <a:gd name="T39" fmla="*/ 93 h 198"/>
                <a:gd name="T40" fmla="*/ 2 w 115"/>
                <a:gd name="T41" fmla="*/ 25 h 198"/>
                <a:gd name="T42" fmla="*/ 16 w 115"/>
                <a:gd name="T43" fmla="*/ 22 h 198"/>
                <a:gd name="T44" fmla="*/ 28 w 115"/>
                <a:gd name="T45" fmla="*/ 69 h 198"/>
                <a:gd name="T46" fmla="*/ 34 w 115"/>
                <a:gd name="T47" fmla="*/ 72 h 198"/>
                <a:gd name="T48" fmla="*/ 37 w 115"/>
                <a:gd name="T49" fmla="*/ 66 h 198"/>
                <a:gd name="T50" fmla="*/ 24 w 115"/>
                <a:gd name="T51" fmla="*/ 19 h 198"/>
                <a:gd name="T52" fmla="*/ 19 w 115"/>
                <a:gd name="T53" fmla="*/ 16 h 198"/>
                <a:gd name="T54" fmla="*/ 16 w 115"/>
                <a:gd name="T55" fmla="*/ 22 h 198"/>
                <a:gd name="T56" fmla="*/ 107 w 115"/>
                <a:gd name="T57" fmla="*/ 100 h 198"/>
                <a:gd name="T58" fmla="*/ 8 w 115"/>
                <a:gd name="T59" fmla="*/ 100 h 198"/>
                <a:gd name="T60" fmla="*/ 2 w 115"/>
                <a:gd name="T61" fmla="*/ 105 h 198"/>
                <a:gd name="T62" fmla="*/ 8 w 115"/>
                <a:gd name="T63" fmla="*/ 109 h 198"/>
                <a:gd name="T64" fmla="*/ 19 w 115"/>
                <a:gd name="T65" fmla="*/ 190 h 198"/>
                <a:gd name="T66" fmla="*/ 14 w 115"/>
                <a:gd name="T67" fmla="*/ 194 h 198"/>
                <a:gd name="T68" fmla="*/ 20 w 115"/>
                <a:gd name="T69" fmla="*/ 198 h 198"/>
                <a:gd name="T70" fmla="*/ 95 w 115"/>
                <a:gd name="T71" fmla="*/ 198 h 198"/>
                <a:gd name="T72" fmla="*/ 101 w 115"/>
                <a:gd name="T73" fmla="*/ 194 h 198"/>
                <a:gd name="T74" fmla="*/ 96 w 115"/>
                <a:gd name="T75" fmla="*/ 190 h 198"/>
                <a:gd name="T76" fmla="*/ 107 w 115"/>
                <a:gd name="T77" fmla="*/ 109 h 198"/>
                <a:gd name="T78" fmla="*/ 113 w 115"/>
                <a:gd name="T79" fmla="*/ 105 h 198"/>
                <a:gd name="T80" fmla="*/ 107 w 115"/>
                <a:gd name="T81" fmla="*/ 100 h 198"/>
                <a:gd name="T82" fmla="*/ 34 w 115"/>
                <a:gd name="T83" fmla="*/ 186 h 198"/>
                <a:gd name="T84" fmla="*/ 34 w 115"/>
                <a:gd name="T85" fmla="*/ 186 h 198"/>
                <a:gd name="T86" fmla="*/ 30 w 115"/>
                <a:gd name="T87" fmla="*/ 183 h 198"/>
                <a:gd name="T88" fmla="*/ 20 w 115"/>
                <a:gd name="T89" fmla="*/ 115 h 198"/>
                <a:gd name="T90" fmla="*/ 23 w 115"/>
                <a:gd name="T91" fmla="*/ 110 h 198"/>
                <a:gd name="T92" fmla="*/ 28 w 115"/>
                <a:gd name="T93" fmla="*/ 114 h 198"/>
                <a:gd name="T94" fmla="*/ 38 w 115"/>
                <a:gd name="T95" fmla="*/ 182 h 198"/>
                <a:gd name="T96" fmla="*/ 34 w 115"/>
                <a:gd name="T97" fmla="*/ 18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" h="198">
                  <a:moveTo>
                    <a:pt x="105" y="49"/>
                  </a:moveTo>
                  <a:cubicBezTo>
                    <a:pt x="115" y="53"/>
                    <a:pt x="115" y="53"/>
                    <a:pt x="115" y="53"/>
                  </a:cubicBezTo>
                  <a:cubicBezTo>
                    <a:pt x="101" y="93"/>
                    <a:pt x="101" y="93"/>
                    <a:pt x="101" y="93"/>
                  </a:cubicBezTo>
                  <a:cubicBezTo>
                    <a:pt x="89" y="93"/>
                    <a:pt x="89" y="93"/>
                    <a:pt x="89" y="93"/>
                  </a:cubicBezTo>
                  <a:lnTo>
                    <a:pt x="105" y="49"/>
                  </a:lnTo>
                  <a:close/>
                  <a:moveTo>
                    <a:pt x="112" y="18"/>
                  </a:moveTo>
                  <a:cubicBezTo>
                    <a:pt x="112" y="16"/>
                    <a:pt x="111" y="16"/>
                    <a:pt x="109" y="17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114" y="39"/>
                    <a:pt x="114" y="39"/>
                    <a:pt x="114" y="39"/>
                  </a:cubicBezTo>
                  <a:lnTo>
                    <a:pt x="112" y="18"/>
                  </a:lnTo>
                  <a:close/>
                  <a:moveTo>
                    <a:pt x="78" y="93"/>
                  </a:moveTo>
                  <a:cubicBezTo>
                    <a:pt x="95" y="46"/>
                    <a:pt x="95" y="46"/>
                    <a:pt x="95" y="4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67" y="93"/>
                    <a:pt x="67" y="93"/>
                    <a:pt x="67" y="93"/>
                  </a:cubicBezTo>
                  <a:lnTo>
                    <a:pt x="78" y="93"/>
                  </a:lnTo>
                  <a:close/>
                  <a:moveTo>
                    <a:pt x="2" y="25"/>
                  </a:moveTo>
                  <a:cubicBezTo>
                    <a:pt x="0" y="15"/>
                    <a:pt x="5" y="5"/>
                    <a:pt x="15" y="3"/>
                  </a:cubicBezTo>
                  <a:cubicBezTo>
                    <a:pt x="25" y="0"/>
                    <a:pt x="35" y="6"/>
                    <a:pt x="38" y="16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20" y="93"/>
                    <a:pt x="20" y="93"/>
                    <a:pt x="20" y="93"/>
                  </a:cubicBezTo>
                  <a:lnTo>
                    <a:pt x="2" y="25"/>
                  </a:lnTo>
                  <a:close/>
                  <a:moveTo>
                    <a:pt x="16" y="22"/>
                  </a:moveTo>
                  <a:cubicBezTo>
                    <a:pt x="28" y="69"/>
                    <a:pt x="28" y="69"/>
                    <a:pt x="28" y="69"/>
                  </a:cubicBezTo>
                  <a:cubicBezTo>
                    <a:pt x="29" y="71"/>
                    <a:pt x="31" y="72"/>
                    <a:pt x="34" y="72"/>
                  </a:cubicBezTo>
                  <a:cubicBezTo>
                    <a:pt x="36" y="71"/>
                    <a:pt x="38" y="69"/>
                    <a:pt x="37" y="66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7"/>
                    <a:pt x="21" y="16"/>
                    <a:pt x="19" y="16"/>
                  </a:cubicBezTo>
                  <a:cubicBezTo>
                    <a:pt x="16" y="17"/>
                    <a:pt x="15" y="19"/>
                    <a:pt x="16" y="22"/>
                  </a:cubicBezTo>
                  <a:close/>
                  <a:moveTo>
                    <a:pt x="107" y="100"/>
                  </a:moveTo>
                  <a:cubicBezTo>
                    <a:pt x="8" y="100"/>
                    <a:pt x="8" y="100"/>
                    <a:pt x="8" y="100"/>
                  </a:cubicBezTo>
                  <a:cubicBezTo>
                    <a:pt x="5" y="100"/>
                    <a:pt x="2" y="102"/>
                    <a:pt x="2" y="105"/>
                  </a:cubicBezTo>
                  <a:cubicBezTo>
                    <a:pt x="2" y="107"/>
                    <a:pt x="4" y="109"/>
                    <a:pt x="8" y="109"/>
                  </a:cubicBezTo>
                  <a:cubicBezTo>
                    <a:pt x="19" y="190"/>
                    <a:pt x="19" y="190"/>
                    <a:pt x="19" y="190"/>
                  </a:cubicBezTo>
                  <a:cubicBezTo>
                    <a:pt x="16" y="190"/>
                    <a:pt x="14" y="192"/>
                    <a:pt x="14" y="194"/>
                  </a:cubicBezTo>
                  <a:cubicBezTo>
                    <a:pt x="14" y="196"/>
                    <a:pt x="17" y="198"/>
                    <a:pt x="20" y="198"/>
                  </a:cubicBezTo>
                  <a:cubicBezTo>
                    <a:pt x="95" y="198"/>
                    <a:pt x="95" y="198"/>
                    <a:pt x="95" y="198"/>
                  </a:cubicBezTo>
                  <a:cubicBezTo>
                    <a:pt x="98" y="198"/>
                    <a:pt x="101" y="196"/>
                    <a:pt x="101" y="194"/>
                  </a:cubicBezTo>
                  <a:cubicBezTo>
                    <a:pt x="101" y="192"/>
                    <a:pt x="99" y="190"/>
                    <a:pt x="96" y="190"/>
                  </a:cubicBezTo>
                  <a:cubicBezTo>
                    <a:pt x="107" y="109"/>
                    <a:pt x="107" y="109"/>
                    <a:pt x="107" y="109"/>
                  </a:cubicBezTo>
                  <a:cubicBezTo>
                    <a:pt x="111" y="109"/>
                    <a:pt x="113" y="107"/>
                    <a:pt x="113" y="105"/>
                  </a:cubicBezTo>
                  <a:cubicBezTo>
                    <a:pt x="113" y="102"/>
                    <a:pt x="110" y="100"/>
                    <a:pt x="107" y="100"/>
                  </a:cubicBezTo>
                  <a:close/>
                  <a:moveTo>
                    <a:pt x="34" y="186"/>
                  </a:moveTo>
                  <a:cubicBezTo>
                    <a:pt x="34" y="186"/>
                    <a:pt x="34" y="186"/>
                    <a:pt x="34" y="186"/>
                  </a:cubicBezTo>
                  <a:cubicBezTo>
                    <a:pt x="32" y="186"/>
                    <a:pt x="30" y="185"/>
                    <a:pt x="30" y="183"/>
                  </a:cubicBezTo>
                  <a:cubicBezTo>
                    <a:pt x="20" y="115"/>
                    <a:pt x="20" y="115"/>
                    <a:pt x="20" y="115"/>
                  </a:cubicBezTo>
                  <a:cubicBezTo>
                    <a:pt x="19" y="112"/>
                    <a:pt x="21" y="110"/>
                    <a:pt x="23" y="110"/>
                  </a:cubicBezTo>
                  <a:cubicBezTo>
                    <a:pt x="26" y="110"/>
                    <a:pt x="28" y="111"/>
                    <a:pt x="28" y="114"/>
                  </a:cubicBezTo>
                  <a:cubicBezTo>
                    <a:pt x="38" y="182"/>
                    <a:pt x="38" y="182"/>
                    <a:pt x="38" y="182"/>
                  </a:cubicBezTo>
                  <a:cubicBezTo>
                    <a:pt x="38" y="184"/>
                    <a:pt x="37" y="186"/>
                    <a:pt x="34" y="18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74" name="组合 27">
            <a:extLst>
              <a:ext uri="{FF2B5EF4-FFF2-40B4-BE49-F238E27FC236}">
                <a16:creationId xmlns:a16="http://schemas.microsoft.com/office/drawing/2014/main" id="{63776D59-1A15-0440-BF99-A7A6D9FFAA56}"/>
              </a:ext>
            </a:extLst>
          </p:cNvPr>
          <p:cNvGrpSpPr/>
          <p:nvPr/>
        </p:nvGrpSpPr>
        <p:grpSpPr>
          <a:xfrm>
            <a:off x="738156" y="1592203"/>
            <a:ext cx="826272" cy="826949"/>
            <a:chOff x="844731" y="1680754"/>
            <a:chExt cx="653168" cy="653168"/>
          </a:xfrm>
        </p:grpSpPr>
        <p:sp>
          <p:nvSpPr>
            <p:cNvPr id="75" name="椭圆 28">
              <a:extLst>
                <a:ext uri="{FF2B5EF4-FFF2-40B4-BE49-F238E27FC236}">
                  <a16:creationId xmlns:a16="http://schemas.microsoft.com/office/drawing/2014/main" id="{3D7B057D-68AB-E940-BBA8-FCD43C6C8F01}"/>
                </a:ext>
              </a:extLst>
            </p:cNvPr>
            <p:cNvSpPr/>
            <p:nvPr/>
          </p:nvSpPr>
          <p:spPr>
            <a:xfrm>
              <a:off x="844731" y="1680754"/>
              <a:ext cx="653168" cy="65316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Freeform 865">
              <a:extLst>
                <a:ext uri="{FF2B5EF4-FFF2-40B4-BE49-F238E27FC236}">
                  <a16:creationId xmlns:a16="http://schemas.microsoft.com/office/drawing/2014/main" id="{8FEF77E5-30E3-094F-ABDA-45730235C7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2084" y="1823430"/>
              <a:ext cx="398463" cy="395288"/>
            </a:xfrm>
            <a:custGeom>
              <a:avLst/>
              <a:gdLst>
                <a:gd name="T0" fmla="*/ 42 w 259"/>
                <a:gd name="T1" fmla="*/ 0 h 257"/>
                <a:gd name="T2" fmla="*/ 108 w 259"/>
                <a:gd name="T3" fmla="*/ 96 h 257"/>
                <a:gd name="T4" fmla="*/ 96 w 259"/>
                <a:gd name="T5" fmla="*/ 82 h 257"/>
                <a:gd name="T6" fmla="*/ 73 w 259"/>
                <a:gd name="T7" fmla="*/ 82 h 257"/>
                <a:gd name="T8" fmla="*/ 73 w 259"/>
                <a:gd name="T9" fmla="*/ 60 h 257"/>
                <a:gd name="T10" fmla="*/ 61 w 259"/>
                <a:gd name="T11" fmla="*/ 48 h 257"/>
                <a:gd name="T12" fmla="*/ 39 w 259"/>
                <a:gd name="T13" fmla="*/ 48 h 257"/>
                <a:gd name="T14" fmla="*/ 42 w 259"/>
                <a:gd name="T15" fmla="*/ 13 h 257"/>
                <a:gd name="T16" fmla="*/ 92 w 259"/>
                <a:gd name="T17" fmla="*/ 121 h 257"/>
                <a:gd name="T18" fmla="*/ 0 w 259"/>
                <a:gd name="T19" fmla="*/ 42 h 257"/>
                <a:gd name="T20" fmla="*/ 35 w 259"/>
                <a:gd name="T21" fmla="*/ 186 h 257"/>
                <a:gd name="T22" fmla="*/ 44 w 259"/>
                <a:gd name="T23" fmla="*/ 239 h 257"/>
                <a:gd name="T24" fmla="*/ 216 w 259"/>
                <a:gd name="T25" fmla="*/ 257 h 257"/>
                <a:gd name="T26" fmla="*/ 172 w 259"/>
                <a:gd name="T27" fmla="*/ 128 h 257"/>
                <a:gd name="T28" fmla="*/ 225 w 259"/>
                <a:gd name="T29" fmla="*/ 71 h 257"/>
                <a:gd name="T30" fmla="*/ 226 w 259"/>
                <a:gd name="T31" fmla="*/ 5 h 257"/>
                <a:gd name="T32" fmla="*/ 203 w 259"/>
                <a:gd name="T33" fmla="*/ 30 h 257"/>
                <a:gd name="T34" fmla="*/ 228 w 259"/>
                <a:gd name="T35" fmla="*/ 57 h 257"/>
                <a:gd name="T36" fmla="*/ 192 w 259"/>
                <a:gd name="T37" fmla="*/ 38 h 257"/>
                <a:gd name="T38" fmla="*/ 192 w 259"/>
                <a:gd name="T39" fmla="*/ 38 h 257"/>
                <a:gd name="T40" fmla="*/ 80 w 259"/>
                <a:gd name="T41" fmla="*/ 154 h 257"/>
                <a:gd name="T42" fmla="*/ 65 w 259"/>
                <a:gd name="T43" fmla="*/ 177 h 257"/>
                <a:gd name="T44" fmla="*/ 187 w 259"/>
                <a:gd name="T45" fmla="*/ 50 h 257"/>
                <a:gd name="T46" fmla="*/ 185 w 259"/>
                <a:gd name="T47" fmla="*/ 65 h 257"/>
                <a:gd name="T48" fmla="*/ 59 w 259"/>
                <a:gd name="T49" fmla="*/ 199 h 257"/>
                <a:gd name="T50" fmla="*/ 193 w 259"/>
                <a:gd name="T51" fmla="*/ 73 h 257"/>
                <a:gd name="T52" fmla="*/ 185 w 259"/>
                <a:gd name="T53" fmla="*/ 65 h 257"/>
                <a:gd name="T54" fmla="*/ 68 w 259"/>
                <a:gd name="T55" fmla="*/ 212 h 257"/>
                <a:gd name="T56" fmla="*/ 207 w 259"/>
                <a:gd name="T57" fmla="*/ 70 h 257"/>
                <a:gd name="T58" fmla="*/ 134 w 259"/>
                <a:gd name="T59" fmla="*/ 162 h 257"/>
                <a:gd name="T60" fmla="*/ 167 w 259"/>
                <a:gd name="T61" fmla="*/ 151 h 257"/>
                <a:gd name="T62" fmla="*/ 175 w 259"/>
                <a:gd name="T63" fmla="*/ 163 h 257"/>
                <a:gd name="T64" fmla="*/ 176 w 259"/>
                <a:gd name="T65" fmla="*/ 185 h 257"/>
                <a:gd name="T66" fmla="*/ 200 w 259"/>
                <a:gd name="T67" fmla="*/ 185 h 257"/>
                <a:gd name="T68" fmla="*/ 209 w 259"/>
                <a:gd name="T69" fmla="*/ 197 h 257"/>
                <a:gd name="T70" fmla="*/ 211 w 259"/>
                <a:gd name="T71" fmla="*/ 219 h 257"/>
                <a:gd name="T72" fmla="*/ 245 w 259"/>
                <a:gd name="T73" fmla="*/ 215 h 257"/>
                <a:gd name="T74" fmla="*/ 134 w 259"/>
                <a:gd name="T75" fmla="*/ 162 h 257"/>
                <a:gd name="T76" fmla="*/ 62 w 259"/>
                <a:gd name="T77" fmla="*/ 219 h 257"/>
                <a:gd name="T78" fmla="*/ 22 w 259"/>
                <a:gd name="T79" fmla="*/ 224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9" h="257">
                  <a:moveTo>
                    <a:pt x="0" y="42"/>
                  </a:moveTo>
                  <a:cubicBezTo>
                    <a:pt x="14" y="27"/>
                    <a:pt x="28" y="13"/>
                    <a:pt x="42" y="0"/>
                  </a:cubicBezTo>
                  <a:cubicBezTo>
                    <a:pt x="71" y="27"/>
                    <a:pt x="99" y="55"/>
                    <a:pt x="126" y="84"/>
                  </a:cubicBezTo>
                  <a:cubicBezTo>
                    <a:pt x="120" y="88"/>
                    <a:pt x="114" y="92"/>
                    <a:pt x="108" y="96"/>
                  </a:cubicBezTo>
                  <a:cubicBezTo>
                    <a:pt x="109" y="90"/>
                    <a:pt x="110" y="84"/>
                    <a:pt x="111" y="78"/>
                  </a:cubicBezTo>
                  <a:cubicBezTo>
                    <a:pt x="106" y="79"/>
                    <a:pt x="101" y="80"/>
                    <a:pt x="96" y="82"/>
                  </a:cubicBezTo>
                  <a:cubicBezTo>
                    <a:pt x="97" y="76"/>
                    <a:pt x="98" y="71"/>
                    <a:pt x="99" y="65"/>
                  </a:cubicBezTo>
                  <a:cubicBezTo>
                    <a:pt x="90" y="71"/>
                    <a:pt x="82" y="77"/>
                    <a:pt x="73" y="82"/>
                  </a:cubicBezTo>
                  <a:cubicBezTo>
                    <a:pt x="78" y="73"/>
                    <a:pt x="85" y="65"/>
                    <a:pt x="90" y="56"/>
                  </a:cubicBezTo>
                  <a:cubicBezTo>
                    <a:pt x="85" y="57"/>
                    <a:pt x="79" y="58"/>
                    <a:pt x="73" y="60"/>
                  </a:cubicBezTo>
                  <a:cubicBezTo>
                    <a:pt x="75" y="54"/>
                    <a:pt x="76" y="49"/>
                    <a:pt x="77" y="44"/>
                  </a:cubicBezTo>
                  <a:cubicBezTo>
                    <a:pt x="72" y="45"/>
                    <a:pt x="67" y="47"/>
                    <a:pt x="61" y="48"/>
                  </a:cubicBezTo>
                  <a:cubicBezTo>
                    <a:pt x="63" y="42"/>
                    <a:pt x="64" y="36"/>
                    <a:pt x="65" y="31"/>
                  </a:cubicBezTo>
                  <a:cubicBezTo>
                    <a:pt x="56" y="36"/>
                    <a:pt x="48" y="43"/>
                    <a:pt x="39" y="48"/>
                  </a:cubicBezTo>
                  <a:cubicBezTo>
                    <a:pt x="43" y="40"/>
                    <a:pt x="49" y="33"/>
                    <a:pt x="55" y="26"/>
                  </a:cubicBezTo>
                  <a:cubicBezTo>
                    <a:pt x="51" y="21"/>
                    <a:pt x="47" y="17"/>
                    <a:pt x="42" y="13"/>
                  </a:cubicBezTo>
                  <a:cubicBezTo>
                    <a:pt x="33" y="23"/>
                    <a:pt x="23" y="32"/>
                    <a:pt x="14" y="42"/>
                  </a:cubicBezTo>
                  <a:cubicBezTo>
                    <a:pt x="40" y="68"/>
                    <a:pt x="67" y="93"/>
                    <a:pt x="92" y="121"/>
                  </a:cubicBezTo>
                  <a:cubicBezTo>
                    <a:pt x="86" y="123"/>
                    <a:pt x="80" y="123"/>
                    <a:pt x="76" y="118"/>
                  </a:cubicBezTo>
                  <a:cubicBezTo>
                    <a:pt x="51" y="93"/>
                    <a:pt x="25" y="67"/>
                    <a:pt x="0" y="42"/>
                  </a:cubicBezTo>
                  <a:close/>
                  <a:moveTo>
                    <a:pt x="194" y="26"/>
                  </a:moveTo>
                  <a:cubicBezTo>
                    <a:pt x="141" y="79"/>
                    <a:pt x="87" y="132"/>
                    <a:pt x="35" y="186"/>
                  </a:cubicBezTo>
                  <a:cubicBezTo>
                    <a:pt x="21" y="208"/>
                    <a:pt x="10" y="232"/>
                    <a:pt x="1" y="256"/>
                  </a:cubicBezTo>
                  <a:cubicBezTo>
                    <a:pt x="16" y="253"/>
                    <a:pt x="30" y="245"/>
                    <a:pt x="44" y="239"/>
                  </a:cubicBezTo>
                  <a:cubicBezTo>
                    <a:pt x="79" y="225"/>
                    <a:pt x="100" y="192"/>
                    <a:pt x="127" y="169"/>
                  </a:cubicBezTo>
                  <a:cubicBezTo>
                    <a:pt x="157" y="198"/>
                    <a:pt x="186" y="228"/>
                    <a:pt x="216" y="257"/>
                  </a:cubicBezTo>
                  <a:cubicBezTo>
                    <a:pt x="231" y="244"/>
                    <a:pt x="245" y="230"/>
                    <a:pt x="259" y="216"/>
                  </a:cubicBezTo>
                  <a:cubicBezTo>
                    <a:pt x="231" y="186"/>
                    <a:pt x="200" y="158"/>
                    <a:pt x="172" y="128"/>
                  </a:cubicBezTo>
                  <a:cubicBezTo>
                    <a:pt x="172" y="125"/>
                    <a:pt x="172" y="125"/>
                    <a:pt x="172" y="125"/>
                  </a:cubicBezTo>
                  <a:cubicBezTo>
                    <a:pt x="188" y="106"/>
                    <a:pt x="207" y="89"/>
                    <a:pt x="225" y="71"/>
                  </a:cubicBezTo>
                  <a:cubicBezTo>
                    <a:pt x="235" y="60"/>
                    <a:pt x="248" y="51"/>
                    <a:pt x="253" y="36"/>
                  </a:cubicBezTo>
                  <a:cubicBezTo>
                    <a:pt x="258" y="20"/>
                    <a:pt x="242" y="2"/>
                    <a:pt x="226" y="5"/>
                  </a:cubicBezTo>
                  <a:cubicBezTo>
                    <a:pt x="212" y="6"/>
                    <a:pt x="203" y="17"/>
                    <a:pt x="194" y="26"/>
                  </a:cubicBezTo>
                  <a:close/>
                  <a:moveTo>
                    <a:pt x="203" y="30"/>
                  </a:moveTo>
                  <a:cubicBezTo>
                    <a:pt x="213" y="22"/>
                    <a:pt x="229" y="6"/>
                    <a:pt x="241" y="21"/>
                  </a:cubicBezTo>
                  <a:cubicBezTo>
                    <a:pt x="250" y="34"/>
                    <a:pt x="235" y="46"/>
                    <a:pt x="228" y="57"/>
                  </a:cubicBezTo>
                  <a:cubicBezTo>
                    <a:pt x="221" y="46"/>
                    <a:pt x="212" y="38"/>
                    <a:pt x="203" y="30"/>
                  </a:cubicBezTo>
                  <a:close/>
                  <a:moveTo>
                    <a:pt x="192" y="38"/>
                  </a:moveTo>
                  <a:cubicBezTo>
                    <a:pt x="208" y="38"/>
                    <a:pt x="220" y="51"/>
                    <a:pt x="221" y="67"/>
                  </a:cubicBezTo>
                  <a:cubicBezTo>
                    <a:pt x="211" y="57"/>
                    <a:pt x="202" y="47"/>
                    <a:pt x="192" y="38"/>
                  </a:cubicBezTo>
                  <a:close/>
                  <a:moveTo>
                    <a:pt x="167" y="67"/>
                  </a:moveTo>
                  <a:cubicBezTo>
                    <a:pt x="138" y="96"/>
                    <a:pt x="109" y="125"/>
                    <a:pt x="80" y="154"/>
                  </a:cubicBezTo>
                  <a:cubicBezTo>
                    <a:pt x="69" y="165"/>
                    <a:pt x="57" y="175"/>
                    <a:pt x="48" y="189"/>
                  </a:cubicBezTo>
                  <a:cubicBezTo>
                    <a:pt x="54" y="186"/>
                    <a:pt x="60" y="182"/>
                    <a:pt x="65" y="177"/>
                  </a:cubicBezTo>
                  <a:cubicBezTo>
                    <a:pt x="96" y="145"/>
                    <a:pt x="128" y="114"/>
                    <a:pt x="159" y="83"/>
                  </a:cubicBezTo>
                  <a:cubicBezTo>
                    <a:pt x="169" y="73"/>
                    <a:pt x="180" y="63"/>
                    <a:pt x="187" y="50"/>
                  </a:cubicBezTo>
                  <a:cubicBezTo>
                    <a:pt x="180" y="55"/>
                    <a:pt x="173" y="61"/>
                    <a:pt x="167" y="67"/>
                  </a:cubicBezTo>
                  <a:close/>
                  <a:moveTo>
                    <a:pt x="185" y="65"/>
                  </a:moveTo>
                  <a:cubicBezTo>
                    <a:pt x="150" y="100"/>
                    <a:pt x="116" y="135"/>
                    <a:pt x="81" y="169"/>
                  </a:cubicBezTo>
                  <a:cubicBezTo>
                    <a:pt x="73" y="178"/>
                    <a:pt x="62" y="186"/>
                    <a:pt x="59" y="199"/>
                  </a:cubicBezTo>
                  <a:cubicBezTo>
                    <a:pt x="73" y="195"/>
                    <a:pt x="81" y="184"/>
                    <a:pt x="91" y="174"/>
                  </a:cubicBezTo>
                  <a:cubicBezTo>
                    <a:pt x="125" y="140"/>
                    <a:pt x="159" y="107"/>
                    <a:pt x="193" y="73"/>
                  </a:cubicBezTo>
                  <a:cubicBezTo>
                    <a:pt x="198" y="68"/>
                    <a:pt x="200" y="61"/>
                    <a:pt x="202" y="55"/>
                  </a:cubicBezTo>
                  <a:cubicBezTo>
                    <a:pt x="196" y="57"/>
                    <a:pt x="190" y="60"/>
                    <a:pt x="185" y="65"/>
                  </a:cubicBezTo>
                  <a:close/>
                  <a:moveTo>
                    <a:pt x="100" y="174"/>
                  </a:moveTo>
                  <a:cubicBezTo>
                    <a:pt x="89" y="186"/>
                    <a:pt x="74" y="196"/>
                    <a:pt x="68" y="212"/>
                  </a:cubicBezTo>
                  <a:cubicBezTo>
                    <a:pt x="106" y="179"/>
                    <a:pt x="140" y="140"/>
                    <a:pt x="177" y="105"/>
                  </a:cubicBezTo>
                  <a:cubicBezTo>
                    <a:pt x="187" y="94"/>
                    <a:pt x="201" y="85"/>
                    <a:pt x="207" y="70"/>
                  </a:cubicBezTo>
                  <a:cubicBezTo>
                    <a:pt x="169" y="102"/>
                    <a:pt x="136" y="139"/>
                    <a:pt x="100" y="174"/>
                  </a:cubicBezTo>
                  <a:close/>
                  <a:moveTo>
                    <a:pt x="134" y="162"/>
                  </a:moveTo>
                  <a:cubicBezTo>
                    <a:pt x="144" y="151"/>
                    <a:pt x="155" y="141"/>
                    <a:pt x="166" y="132"/>
                  </a:cubicBezTo>
                  <a:cubicBezTo>
                    <a:pt x="167" y="138"/>
                    <a:pt x="167" y="145"/>
                    <a:pt x="167" y="151"/>
                  </a:cubicBezTo>
                  <a:cubicBezTo>
                    <a:pt x="172" y="150"/>
                    <a:pt x="176" y="149"/>
                    <a:pt x="181" y="147"/>
                  </a:cubicBezTo>
                  <a:cubicBezTo>
                    <a:pt x="179" y="153"/>
                    <a:pt x="177" y="158"/>
                    <a:pt x="175" y="163"/>
                  </a:cubicBezTo>
                  <a:cubicBezTo>
                    <a:pt x="181" y="161"/>
                    <a:pt x="187" y="160"/>
                    <a:pt x="193" y="158"/>
                  </a:cubicBezTo>
                  <a:cubicBezTo>
                    <a:pt x="188" y="167"/>
                    <a:pt x="181" y="176"/>
                    <a:pt x="176" y="185"/>
                  </a:cubicBezTo>
                  <a:cubicBezTo>
                    <a:pt x="185" y="180"/>
                    <a:pt x="192" y="172"/>
                    <a:pt x="202" y="169"/>
                  </a:cubicBezTo>
                  <a:cubicBezTo>
                    <a:pt x="202" y="174"/>
                    <a:pt x="201" y="180"/>
                    <a:pt x="200" y="185"/>
                  </a:cubicBezTo>
                  <a:cubicBezTo>
                    <a:pt x="205" y="184"/>
                    <a:pt x="210" y="183"/>
                    <a:pt x="215" y="181"/>
                  </a:cubicBezTo>
                  <a:cubicBezTo>
                    <a:pt x="213" y="186"/>
                    <a:pt x="211" y="192"/>
                    <a:pt x="209" y="197"/>
                  </a:cubicBezTo>
                  <a:cubicBezTo>
                    <a:pt x="215" y="195"/>
                    <a:pt x="221" y="194"/>
                    <a:pt x="227" y="192"/>
                  </a:cubicBezTo>
                  <a:cubicBezTo>
                    <a:pt x="222" y="201"/>
                    <a:pt x="216" y="210"/>
                    <a:pt x="211" y="219"/>
                  </a:cubicBezTo>
                  <a:cubicBezTo>
                    <a:pt x="218" y="214"/>
                    <a:pt x="225" y="208"/>
                    <a:pt x="232" y="203"/>
                  </a:cubicBezTo>
                  <a:cubicBezTo>
                    <a:pt x="237" y="207"/>
                    <a:pt x="241" y="211"/>
                    <a:pt x="245" y="215"/>
                  </a:cubicBezTo>
                  <a:cubicBezTo>
                    <a:pt x="236" y="225"/>
                    <a:pt x="226" y="235"/>
                    <a:pt x="217" y="244"/>
                  </a:cubicBezTo>
                  <a:cubicBezTo>
                    <a:pt x="189" y="217"/>
                    <a:pt x="162" y="189"/>
                    <a:pt x="134" y="162"/>
                  </a:cubicBezTo>
                  <a:close/>
                  <a:moveTo>
                    <a:pt x="39" y="195"/>
                  </a:moveTo>
                  <a:cubicBezTo>
                    <a:pt x="51" y="197"/>
                    <a:pt x="61" y="206"/>
                    <a:pt x="62" y="219"/>
                  </a:cubicBezTo>
                  <a:cubicBezTo>
                    <a:pt x="53" y="225"/>
                    <a:pt x="45" y="230"/>
                    <a:pt x="36" y="236"/>
                  </a:cubicBezTo>
                  <a:cubicBezTo>
                    <a:pt x="31" y="232"/>
                    <a:pt x="27" y="228"/>
                    <a:pt x="22" y="224"/>
                  </a:cubicBezTo>
                  <a:cubicBezTo>
                    <a:pt x="27" y="214"/>
                    <a:pt x="33" y="205"/>
                    <a:pt x="39" y="195"/>
                  </a:cubicBezTo>
                  <a:close/>
                </a:path>
              </a:pathLst>
            </a:custGeom>
            <a:solidFill>
              <a:srgbClr val="FAF8F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78" name="组合 30">
            <a:extLst>
              <a:ext uri="{FF2B5EF4-FFF2-40B4-BE49-F238E27FC236}">
                <a16:creationId xmlns:a16="http://schemas.microsoft.com/office/drawing/2014/main" id="{A2DB7C63-28B9-8641-B04A-718F55C35AFB}"/>
              </a:ext>
            </a:extLst>
          </p:cNvPr>
          <p:cNvGrpSpPr/>
          <p:nvPr/>
        </p:nvGrpSpPr>
        <p:grpSpPr>
          <a:xfrm>
            <a:off x="7742201" y="1597863"/>
            <a:ext cx="852707" cy="867493"/>
            <a:chOff x="7570479" y="1775864"/>
            <a:chExt cx="653168" cy="653168"/>
          </a:xfrm>
        </p:grpSpPr>
        <p:sp>
          <p:nvSpPr>
            <p:cNvPr id="79" name="椭圆 31">
              <a:extLst>
                <a:ext uri="{FF2B5EF4-FFF2-40B4-BE49-F238E27FC236}">
                  <a16:creationId xmlns:a16="http://schemas.microsoft.com/office/drawing/2014/main" id="{71FCCDB6-C226-544C-A9D2-96409C41DB37}"/>
                </a:ext>
              </a:extLst>
            </p:cNvPr>
            <p:cNvSpPr/>
            <p:nvPr/>
          </p:nvSpPr>
          <p:spPr>
            <a:xfrm>
              <a:off x="7570479" y="1775864"/>
              <a:ext cx="653168" cy="6531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Freeform 871">
              <a:extLst>
                <a:ext uri="{FF2B5EF4-FFF2-40B4-BE49-F238E27FC236}">
                  <a16:creationId xmlns:a16="http://schemas.microsoft.com/office/drawing/2014/main" id="{9AAD285B-3F92-0642-AE0E-EFE17B5D37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29581" y="1882579"/>
              <a:ext cx="334963" cy="439738"/>
            </a:xfrm>
            <a:custGeom>
              <a:avLst/>
              <a:gdLst>
                <a:gd name="T0" fmla="*/ 79 w 218"/>
                <a:gd name="T1" fmla="*/ 0 h 286"/>
                <a:gd name="T2" fmla="*/ 36 w 218"/>
                <a:gd name="T3" fmla="*/ 30 h 286"/>
                <a:gd name="T4" fmla="*/ 56 w 218"/>
                <a:gd name="T5" fmla="*/ 77 h 286"/>
                <a:gd name="T6" fmla="*/ 81 w 218"/>
                <a:gd name="T7" fmla="*/ 120 h 286"/>
                <a:gd name="T8" fmla="*/ 96 w 218"/>
                <a:gd name="T9" fmla="*/ 149 h 286"/>
                <a:gd name="T10" fmla="*/ 137 w 218"/>
                <a:gd name="T11" fmla="*/ 87 h 286"/>
                <a:gd name="T12" fmla="*/ 89 w 218"/>
                <a:gd name="T13" fmla="*/ 23 h 286"/>
                <a:gd name="T14" fmla="*/ 61 w 218"/>
                <a:gd name="T15" fmla="*/ 51 h 286"/>
                <a:gd name="T16" fmla="*/ 119 w 218"/>
                <a:gd name="T17" fmla="*/ 92 h 286"/>
                <a:gd name="T18" fmla="*/ 84 w 218"/>
                <a:gd name="T19" fmla="*/ 92 h 286"/>
                <a:gd name="T20" fmla="*/ 66 w 218"/>
                <a:gd name="T21" fmla="*/ 61 h 286"/>
                <a:gd name="T22" fmla="*/ 67 w 218"/>
                <a:gd name="T23" fmla="*/ 74 h 286"/>
                <a:gd name="T24" fmla="*/ 67 w 218"/>
                <a:gd name="T25" fmla="*/ 74 h 286"/>
                <a:gd name="T26" fmla="*/ 124 w 218"/>
                <a:gd name="T27" fmla="*/ 100 h 286"/>
                <a:gd name="T28" fmla="*/ 108 w 218"/>
                <a:gd name="T29" fmla="*/ 133 h 286"/>
                <a:gd name="T30" fmla="*/ 10 w 218"/>
                <a:gd name="T31" fmla="*/ 178 h 286"/>
                <a:gd name="T32" fmla="*/ 58 w 218"/>
                <a:gd name="T33" fmla="*/ 96 h 286"/>
                <a:gd name="T34" fmla="*/ 55 w 218"/>
                <a:gd name="T35" fmla="*/ 183 h 286"/>
                <a:gd name="T36" fmla="*/ 99 w 218"/>
                <a:gd name="T37" fmla="*/ 240 h 286"/>
                <a:gd name="T38" fmla="*/ 131 w 218"/>
                <a:gd name="T39" fmla="*/ 204 h 286"/>
                <a:gd name="T40" fmla="*/ 118 w 218"/>
                <a:gd name="T41" fmla="*/ 191 h 286"/>
                <a:gd name="T42" fmla="*/ 215 w 218"/>
                <a:gd name="T43" fmla="*/ 202 h 286"/>
                <a:gd name="T44" fmla="*/ 164 w 218"/>
                <a:gd name="T45" fmla="*/ 231 h 286"/>
                <a:gd name="T46" fmla="*/ 210 w 218"/>
                <a:gd name="T47" fmla="*/ 272 h 286"/>
                <a:gd name="T48" fmla="*/ 3 w 218"/>
                <a:gd name="T49" fmla="*/ 284 h 286"/>
                <a:gd name="T50" fmla="*/ 70 w 218"/>
                <a:gd name="T51" fmla="*/ 272 h 286"/>
                <a:gd name="T52" fmla="*/ 6 w 218"/>
                <a:gd name="T53" fmla="*/ 209 h 286"/>
                <a:gd name="T54" fmla="*/ 23 w 218"/>
                <a:gd name="T55" fmla="*/ 185 h 286"/>
                <a:gd name="T56" fmla="*/ 23 w 218"/>
                <a:gd name="T57" fmla="*/ 185 h 286"/>
                <a:gd name="T58" fmla="*/ 157 w 218"/>
                <a:gd name="T59" fmla="*/ 216 h 286"/>
                <a:gd name="T60" fmla="*/ 143 w 218"/>
                <a:gd name="T61" fmla="*/ 204 h 286"/>
                <a:gd name="T62" fmla="*/ 149 w 218"/>
                <a:gd name="T63" fmla="*/ 128 h 286"/>
                <a:gd name="T64" fmla="*/ 148 w 218"/>
                <a:gd name="T65" fmla="*/ 149 h 286"/>
                <a:gd name="T66" fmla="*/ 135 w 218"/>
                <a:gd name="T67" fmla="*/ 161 h 286"/>
                <a:gd name="T68" fmla="*/ 116 w 218"/>
                <a:gd name="T69" fmla="*/ 17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8" h="286">
                  <a:moveTo>
                    <a:pt x="36" y="30"/>
                  </a:moveTo>
                  <a:cubicBezTo>
                    <a:pt x="41" y="13"/>
                    <a:pt x="63" y="6"/>
                    <a:pt x="79" y="0"/>
                  </a:cubicBezTo>
                  <a:cubicBezTo>
                    <a:pt x="84" y="11"/>
                    <a:pt x="68" y="21"/>
                    <a:pt x="61" y="30"/>
                  </a:cubicBezTo>
                  <a:cubicBezTo>
                    <a:pt x="53" y="30"/>
                    <a:pt x="44" y="30"/>
                    <a:pt x="36" y="30"/>
                  </a:cubicBezTo>
                  <a:close/>
                  <a:moveTo>
                    <a:pt x="48" y="47"/>
                  </a:moveTo>
                  <a:cubicBezTo>
                    <a:pt x="53" y="57"/>
                    <a:pt x="59" y="66"/>
                    <a:pt x="56" y="77"/>
                  </a:cubicBezTo>
                  <a:cubicBezTo>
                    <a:pt x="52" y="90"/>
                    <a:pt x="66" y="94"/>
                    <a:pt x="76" y="97"/>
                  </a:cubicBezTo>
                  <a:cubicBezTo>
                    <a:pt x="80" y="104"/>
                    <a:pt x="84" y="111"/>
                    <a:pt x="81" y="120"/>
                  </a:cubicBezTo>
                  <a:cubicBezTo>
                    <a:pt x="90" y="121"/>
                    <a:pt x="94" y="129"/>
                    <a:pt x="98" y="135"/>
                  </a:cubicBezTo>
                  <a:cubicBezTo>
                    <a:pt x="97" y="140"/>
                    <a:pt x="97" y="145"/>
                    <a:pt x="96" y="149"/>
                  </a:cubicBezTo>
                  <a:cubicBezTo>
                    <a:pt x="117" y="142"/>
                    <a:pt x="137" y="131"/>
                    <a:pt x="154" y="117"/>
                  </a:cubicBezTo>
                  <a:cubicBezTo>
                    <a:pt x="144" y="110"/>
                    <a:pt x="130" y="101"/>
                    <a:pt x="137" y="87"/>
                  </a:cubicBezTo>
                  <a:cubicBezTo>
                    <a:pt x="135" y="87"/>
                    <a:pt x="131" y="85"/>
                    <a:pt x="129" y="84"/>
                  </a:cubicBezTo>
                  <a:cubicBezTo>
                    <a:pt x="112" y="67"/>
                    <a:pt x="106" y="41"/>
                    <a:pt x="89" y="23"/>
                  </a:cubicBezTo>
                  <a:cubicBezTo>
                    <a:pt x="75" y="30"/>
                    <a:pt x="61" y="39"/>
                    <a:pt x="48" y="47"/>
                  </a:cubicBezTo>
                  <a:close/>
                  <a:moveTo>
                    <a:pt x="61" y="51"/>
                  </a:moveTo>
                  <a:cubicBezTo>
                    <a:pt x="70" y="46"/>
                    <a:pt x="79" y="41"/>
                    <a:pt x="87" y="36"/>
                  </a:cubicBezTo>
                  <a:cubicBezTo>
                    <a:pt x="98" y="55"/>
                    <a:pt x="109" y="73"/>
                    <a:pt x="119" y="92"/>
                  </a:cubicBezTo>
                  <a:cubicBezTo>
                    <a:pt x="111" y="97"/>
                    <a:pt x="102" y="102"/>
                    <a:pt x="93" y="107"/>
                  </a:cubicBezTo>
                  <a:cubicBezTo>
                    <a:pt x="90" y="102"/>
                    <a:pt x="87" y="97"/>
                    <a:pt x="84" y="92"/>
                  </a:cubicBezTo>
                  <a:cubicBezTo>
                    <a:pt x="86" y="84"/>
                    <a:pt x="89" y="76"/>
                    <a:pt x="84" y="68"/>
                  </a:cubicBezTo>
                  <a:cubicBezTo>
                    <a:pt x="80" y="63"/>
                    <a:pt x="72" y="63"/>
                    <a:pt x="66" y="61"/>
                  </a:cubicBezTo>
                  <a:cubicBezTo>
                    <a:pt x="64" y="57"/>
                    <a:pt x="62" y="54"/>
                    <a:pt x="61" y="51"/>
                  </a:cubicBezTo>
                  <a:close/>
                  <a:moveTo>
                    <a:pt x="67" y="74"/>
                  </a:moveTo>
                  <a:cubicBezTo>
                    <a:pt x="74" y="66"/>
                    <a:pt x="77" y="81"/>
                    <a:pt x="78" y="85"/>
                  </a:cubicBezTo>
                  <a:cubicBezTo>
                    <a:pt x="73" y="85"/>
                    <a:pt x="59" y="81"/>
                    <a:pt x="67" y="74"/>
                  </a:cubicBezTo>
                  <a:close/>
                  <a:moveTo>
                    <a:pt x="99" y="115"/>
                  </a:moveTo>
                  <a:cubicBezTo>
                    <a:pt x="107" y="110"/>
                    <a:pt x="116" y="105"/>
                    <a:pt x="124" y="100"/>
                  </a:cubicBezTo>
                  <a:cubicBezTo>
                    <a:pt x="128" y="107"/>
                    <a:pt x="131" y="113"/>
                    <a:pt x="135" y="119"/>
                  </a:cubicBezTo>
                  <a:cubicBezTo>
                    <a:pt x="126" y="124"/>
                    <a:pt x="117" y="129"/>
                    <a:pt x="108" y="133"/>
                  </a:cubicBezTo>
                  <a:cubicBezTo>
                    <a:pt x="105" y="127"/>
                    <a:pt x="102" y="121"/>
                    <a:pt x="99" y="115"/>
                  </a:cubicBezTo>
                  <a:close/>
                  <a:moveTo>
                    <a:pt x="10" y="178"/>
                  </a:moveTo>
                  <a:cubicBezTo>
                    <a:pt x="5" y="143"/>
                    <a:pt x="21" y="109"/>
                    <a:pt x="46" y="84"/>
                  </a:cubicBezTo>
                  <a:cubicBezTo>
                    <a:pt x="50" y="88"/>
                    <a:pt x="54" y="92"/>
                    <a:pt x="58" y="96"/>
                  </a:cubicBezTo>
                  <a:cubicBezTo>
                    <a:pt x="41" y="116"/>
                    <a:pt x="26" y="141"/>
                    <a:pt x="30" y="168"/>
                  </a:cubicBezTo>
                  <a:cubicBezTo>
                    <a:pt x="39" y="172"/>
                    <a:pt x="50" y="174"/>
                    <a:pt x="55" y="183"/>
                  </a:cubicBezTo>
                  <a:cubicBezTo>
                    <a:pt x="62" y="193"/>
                    <a:pt x="58" y="205"/>
                    <a:pt x="54" y="215"/>
                  </a:cubicBezTo>
                  <a:cubicBezTo>
                    <a:pt x="66" y="228"/>
                    <a:pt x="81" y="240"/>
                    <a:pt x="99" y="240"/>
                  </a:cubicBezTo>
                  <a:cubicBezTo>
                    <a:pt x="115" y="239"/>
                    <a:pt x="126" y="228"/>
                    <a:pt x="137" y="217"/>
                  </a:cubicBezTo>
                  <a:cubicBezTo>
                    <a:pt x="135" y="214"/>
                    <a:pt x="133" y="207"/>
                    <a:pt x="131" y="204"/>
                  </a:cubicBezTo>
                  <a:cubicBezTo>
                    <a:pt x="121" y="203"/>
                    <a:pt x="110" y="206"/>
                    <a:pt x="102" y="198"/>
                  </a:cubicBezTo>
                  <a:cubicBezTo>
                    <a:pt x="106" y="192"/>
                    <a:pt x="112" y="190"/>
                    <a:pt x="118" y="191"/>
                  </a:cubicBezTo>
                  <a:cubicBezTo>
                    <a:pt x="150" y="191"/>
                    <a:pt x="182" y="191"/>
                    <a:pt x="214" y="191"/>
                  </a:cubicBezTo>
                  <a:cubicBezTo>
                    <a:pt x="214" y="194"/>
                    <a:pt x="215" y="200"/>
                    <a:pt x="215" y="202"/>
                  </a:cubicBezTo>
                  <a:cubicBezTo>
                    <a:pt x="206" y="203"/>
                    <a:pt x="197" y="203"/>
                    <a:pt x="189" y="204"/>
                  </a:cubicBezTo>
                  <a:cubicBezTo>
                    <a:pt x="186" y="217"/>
                    <a:pt x="175" y="225"/>
                    <a:pt x="164" y="231"/>
                  </a:cubicBezTo>
                  <a:cubicBezTo>
                    <a:pt x="152" y="243"/>
                    <a:pt x="144" y="258"/>
                    <a:pt x="133" y="272"/>
                  </a:cubicBezTo>
                  <a:cubicBezTo>
                    <a:pt x="159" y="272"/>
                    <a:pt x="184" y="271"/>
                    <a:pt x="210" y="272"/>
                  </a:cubicBezTo>
                  <a:cubicBezTo>
                    <a:pt x="216" y="271"/>
                    <a:pt x="218" y="286"/>
                    <a:pt x="210" y="284"/>
                  </a:cubicBezTo>
                  <a:cubicBezTo>
                    <a:pt x="141" y="285"/>
                    <a:pt x="72" y="285"/>
                    <a:pt x="3" y="284"/>
                  </a:cubicBezTo>
                  <a:cubicBezTo>
                    <a:pt x="3" y="281"/>
                    <a:pt x="3" y="275"/>
                    <a:pt x="4" y="272"/>
                  </a:cubicBezTo>
                  <a:cubicBezTo>
                    <a:pt x="26" y="272"/>
                    <a:pt x="48" y="271"/>
                    <a:pt x="70" y="272"/>
                  </a:cubicBezTo>
                  <a:cubicBezTo>
                    <a:pt x="57" y="260"/>
                    <a:pt x="46" y="248"/>
                    <a:pt x="35" y="234"/>
                  </a:cubicBezTo>
                  <a:cubicBezTo>
                    <a:pt x="28" y="223"/>
                    <a:pt x="11" y="222"/>
                    <a:pt x="6" y="209"/>
                  </a:cubicBezTo>
                  <a:cubicBezTo>
                    <a:pt x="0" y="199"/>
                    <a:pt x="6" y="188"/>
                    <a:pt x="10" y="178"/>
                  </a:cubicBezTo>
                  <a:close/>
                  <a:moveTo>
                    <a:pt x="23" y="185"/>
                  </a:moveTo>
                  <a:cubicBezTo>
                    <a:pt x="7" y="195"/>
                    <a:pt x="24" y="222"/>
                    <a:pt x="39" y="210"/>
                  </a:cubicBezTo>
                  <a:cubicBezTo>
                    <a:pt x="55" y="200"/>
                    <a:pt x="39" y="174"/>
                    <a:pt x="23" y="185"/>
                  </a:cubicBezTo>
                  <a:close/>
                  <a:moveTo>
                    <a:pt x="143" y="204"/>
                  </a:moveTo>
                  <a:cubicBezTo>
                    <a:pt x="148" y="208"/>
                    <a:pt x="151" y="215"/>
                    <a:pt x="157" y="216"/>
                  </a:cubicBezTo>
                  <a:cubicBezTo>
                    <a:pt x="166" y="218"/>
                    <a:pt x="171" y="209"/>
                    <a:pt x="177" y="205"/>
                  </a:cubicBezTo>
                  <a:cubicBezTo>
                    <a:pt x="166" y="203"/>
                    <a:pt x="155" y="203"/>
                    <a:pt x="143" y="204"/>
                  </a:cubicBezTo>
                  <a:close/>
                  <a:moveTo>
                    <a:pt x="111" y="151"/>
                  </a:moveTo>
                  <a:cubicBezTo>
                    <a:pt x="123" y="143"/>
                    <a:pt x="137" y="136"/>
                    <a:pt x="149" y="128"/>
                  </a:cubicBezTo>
                  <a:cubicBezTo>
                    <a:pt x="155" y="135"/>
                    <a:pt x="161" y="140"/>
                    <a:pt x="167" y="146"/>
                  </a:cubicBezTo>
                  <a:cubicBezTo>
                    <a:pt x="160" y="147"/>
                    <a:pt x="154" y="148"/>
                    <a:pt x="148" y="149"/>
                  </a:cubicBezTo>
                  <a:cubicBezTo>
                    <a:pt x="147" y="156"/>
                    <a:pt x="146" y="163"/>
                    <a:pt x="145" y="170"/>
                  </a:cubicBezTo>
                  <a:cubicBezTo>
                    <a:pt x="142" y="167"/>
                    <a:pt x="139" y="164"/>
                    <a:pt x="135" y="161"/>
                  </a:cubicBezTo>
                  <a:cubicBezTo>
                    <a:pt x="133" y="161"/>
                    <a:pt x="129" y="162"/>
                    <a:pt x="126" y="162"/>
                  </a:cubicBezTo>
                  <a:cubicBezTo>
                    <a:pt x="123" y="166"/>
                    <a:pt x="120" y="171"/>
                    <a:pt x="116" y="176"/>
                  </a:cubicBezTo>
                  <a:cubicBezTo>
                    <a:pt x="114" y="167"/>
                    <a:pt x="112" y="159"/>
                    <a:pt x="111" y="151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81" name="组合 33">
            <a:extLst>
              <a:ext uri="{FF2B5EF4-FFF2-40B4-BE49-F238E27FC236}">
                <a16:creationId xmlns:a16="http://schemas.microsoft.com/office/drawing/2014/main" id="{4C0B589D-D337-A64C-A8B7-8D92B948EE8E}"/>
              </a:ext>
            </a:extLst>
          </p:cNvPr>
          <p:cNvGrpSpPr/>
          <p:nvPr/>
        </p:nvGrpSpPr>
        <p:grpSpPr>
          <a:xfrm>
            <a:off x="4152901" y="1595083"/>
            <a:ext cx="831552" cy="836245"/>
            <a:chOff x="844731" y="3402918"/>
            <a:chExt cx="653168" cy="653168"/>
          </a:xfrm>
        </p:grpSpPr>
        <p:sp>
          <p:nvSpPr>
            <p:cNvPr id="82" name="椭圆 34">
              <a:extLst>
                <a:ext uri="{FF2B5EF4-FFF2-40B4-BE49-F238E27FC236}">
                  <a16:creationId xmlns:a16="http://schemas.microsoft.com/office/drawing/2014/main" id="{F89684FA-8BCC-EC47-BE8E-036B07F8B719}"/>
                </a:ext>
              </a:extLst>
            </p:cNvPr>
            <p:cNvSpPr/>
            <p:nvPr/>
          </p:nvSpPr>
          <p:spPr>
            <a:xfrm>
              <a:off x="844731" y="3402918"/>
              <a:ext cx="653168" cy="6531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Freeform 878">
              <a:extLst>
                <a:ext uri="{FF2B5EF4-FFF2-40B4-BE49-F238E27FC236}">
                  <a16:creationId xmlns:a16="http://schemas.microsoft.com/office/drawing/2014/main" id="{B2E41714-149C-3C43-AE84-A6CE78F268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9703" y="3515190"/>
              <a:ext cx="403225" cy="428625"/>
            </a:xfrm>
            <a:custGeom>
              <a:avLst/>
              <a:gdLst>
                <a:gd name="T0" fmla="*/ 112 w 262"/>
                <a:gd name="T1" fmla="*/ 0 h 279"/>
                <a:gd name="T2" fmla="*/ 56 w 262"/>
                <a:gd name="T3" fmla="*/ 3 h 279"/>
                <a:gd name="T4" fmla="*/ 47 w 262"/>
                <a:gd name="T5" fmla="*/ 57 h 279"/>
                <a:gd name="T6" fmla="*/ 64 w 262"/>
                <a:gd name="T7" fmla="*/ 59 h 279"/>
                <a:gd name="T8" fmla="*/ 53 w 262"/>
                <a:gd name="T9" fmla="*/ 80 h 279"/>
                <a:gd name="T10" fmla="*/ 67 w 262"/>
                <a:gd name="T11" fmla="*/ 137 h 279"/>
                <a:gd name="T12" fmla="*/ 3 w 262"/>
                <a:gd name="T13" fmla="*/ 163 h 279"/>
                <a:gd name="T14" fmla="*/ 115 w 262"/>
                <a:gd name="T15" fmla="*/ 219 h 279"/>
                <a:gd name="T16" fmla="*/ 13 w 262"/>
                <a:gd name="T17" fmla="*/ 265 h 279"/>
                <a:gd name="T18" fmla="*/ 242 w 262"/>
                <a:gd name="T19" fmla="*/ 275 h 279"/>
                <a:gd name="T20" fmla="*/ 256 w 262"/>
                <a:gd name="T21" fmla="*/ 207 h 279"/>
                <a:gd name="T22" fmla="*/ 189 w 262"/>
                <a:gd name="T23" fmla="*/ 150 h 279"/>
                <a:gd name="T24" fmla="*/ 260 w 262"/>
                <a:gd name="T25" fmla="*/ 138 h 279"/>
                <a:gd name="T26" fmla="*/ 137 w 262"/>
                <a:gd name="T27" fmla="*/ 51 h 279"/>
                <a:gd name="T28" fmla="*/ 47 w 262"/>
                <a:gd name="T29" fmla="*/ 57 h 279"/>
                <a:gd name="T30" fmla="*/ 34 w 262"/>
                <a:gd name="T31" fmla="*/ 149 h 279"/>
                <a:gd name="T32" fmla="*/ 21 w 262"/>
                <a:gd name="T33" fmla="*/ 205 h 279"/>
                <a:gd name="T34" fmla="*/ 52 w 262"/>
                <a:gd name="T35" fmla="*/ 209 h 279"/>
                <a:gd name="T36" fmla="*/ 52 w 262"/>
                <a:gd name="T37" fmla="*/ 209 h 279"/>
                <a:gd name="T38" fmla="*/ 176 w 262"/>
                <a:gd name="T39" fmla="*/ 149 h 279"/>
                <a:gd name="T40" fmla="*/ 67 w 262"/>
                <a:gd name="T41" fmla="*/ 207 h 279"/>
                <a:gd name="T42" fmla="*/ 130 w 262"/>
                <a:gd name="T43" fmla="*/ 219 h 279"/>
                <a:gd name="T44" fmla="*/ 212 w 262"/>
                <a:gd name="T45" fmla="*/ 264 h 279"/>
                <a:gd name="T46" fmla="*/ 130 w 262"/>
                <a:gd name="T47" fmla="*/ 219 h 279"/>
                <a:gd name="T48" fmla="*/ 237 w 262"/>
                <a:gd name="T49" fmla="*/ 264 h 279"/>
                <a:gd name="T50" fmla="*/ 226 w 262"/>
                <a:gd name="T51" fmla="*/ 217 h 279"/>
                <a:gd name="T52" fmla="*/ 244 w 262"/>
                <a:gd name="T53" fmla="*/ 157 h 279"/>
                <a:gd name="T54" fmla="*/ 194 w 262"/>
                <a:gd name="T55" fmla="*/ 163 h 279"/>
                <a:gd name="T56" fmla="*/ 80 w 262"/>
                <a:gd name="T57" fmla="*/ 171 h 279"/>
                <a:gd name="T58" fmla="*/ 80 w 262"/>
                <a:gd name="T59" fmla="*/ 171 h 279"/>
                <a:gd name="T60" fmla="*/ 246 w 262"/>
                <a:gd name="T61" fmla="*/ 176 h 279"/>
                <a:gd name="T62" fmla="*/ 186 w 262"/>
                <a:gd name="T63" fmla="*/ 176 h 279"/>
                <a:gd name="T64" fmla="*/ 108 w 262"/>
                <a:gd name="T65" fmla="*/ 185 h 279"/>
                <a:gd name="T66" fmla="*/ 193 w 262"/>
                <a:gd name="T67" fmla="*/ 193 h 279"/>
                <a:gd name="T68" fmla="*/ 193 w 262"/>
                <a:gd name="T69" fmla="*/ 199 h 279"/>
                <a:gd name="T70" fmla="*/ 20 w 262"/>
                <a:gd name="T71" fmla="*/ 230 h 279"/>
                <a:gd name="T72" fmla="*/ 116 w 262"/>
                <a:gd name="T73" fmla="*/ 231 h 279"/>
                <a:gd name="T74" fmla="*/ 160 w 262"/>
                <a:gd name="T75" fmla="*/ 237 h 279"/>
                <a:gd name="T76" fmla="*/ 210 w 262"/>
                <a:gd name="T77" fmla="*/ 247 h 279"/>
                <a:gd name="T78" fmla="*/ 160 w 262"/>
                <a:gd name="T79" fmla="*/ 237 h 279"/>
                <a:gd name="T80" fmla="*/ 118 w 262"/>
                <a:gd name="T81" fmla="*/ 241 h 279"/>
                <a:gd name="T82" fmla="*/ 26 w 262"/>
                <a:gd name="T83" fmla="*/ 238 h 279"/>
                <a:gd name="T84" fmla="*/ 116 w 262"/>
                <a:gd name="T85" fmla="*/ 252 h 279"/>
                <a:gd name="T86" fmla="*/ 39 w 262"/>
                <a:gd name="T87" fmla="*/ 25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2" h="279">
                  <a:moveTo>
                    <a:pt x="91" y="21"/>
                  </a:moveTo>
                  <a:cubicBezTo>
                    <a:pt x="97" y="12"/>
                    <a:pt x="103" y="5"/>
                    <a:pt x="112" y="0"/>
                  </a:cubicBezTo>
                  <a:cubicBezTo>
                    <a:pt x="104" y="14"/>
                    <a:pt x="95" y="27"/>
                    <a:pt x="93" y="43"/>
                  </a:cubicBezTo>
                  <a:cubicBezTo>
                    <a:pt x="75" y="35"/>
                    <a:pt x="59" y="23"/>
                    <a:pt x="56" y="3"/>
                  </a:cubicBezTo>
                  <a:cubicBezTo>
                    <a:pt x="70" y="4"/>
                    <a:pt x="84" y="9"/>
                    <a:pt x="91" y="21"/>
                  </a:cubicBezTo>
                  <a:close/>
                  <a:moveTo>
                    <a:pt x="47" y="57"/>
                  </a:moveTo>
                  <a:cubicBezTo>
                    <a:pt x="51" y="59"/>
                    <a:pt x="55" y="62"/>
                    <a:pt x="58" y="64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77" y="59"/>
                    <a:pt x="65" y="72"/>
                    <a:pt x="64" y="79"/>
                  </a:cubicBezTo>
                  <a:cubicBezTo>
                    <a:pt x="60" y="79"/>
                    <a:pt x="57" y="79"/>
                    <a:pt x="53" y="80"/>
                  </a:cubicBezTo>
                  <a:cubicBezTo>
                    <a:pt x="56" y="71"/>
                    <a:pt x="49" y="64"/>
                    <a:pt x="46" y="57"/>
                  </a:cubicBezTo>
                  <a:cubicBezTo>
                    <a:pt x="28" y="84"/>
                    <a:pt x="43" y="119"/>
                    <a:pt x="67" y="137"/>
                  </a:cubicBezTo>
                  <a:cubicBezTo>
                    <a:pt x="52" y="136"/>
                    <a:pt x="36" y="135"/>
                    <a:pt x="21" y="137"/>
                  </a:cubicBezTo>
                  <a:cubicBezTo>
                    <a:pt x="10" y="140"/>
                    <a:pt x="6" y="153"/>
                    <a:pt x="3" y="163"/>
                  </a:cubicBezTo>
                  <a:cubicBezTo>
                    <a:pt x="0" y="181"/>
                    <a:pt x="2" y="203"/>
                    <a:pt x="16" y="217"/>
                  </a:cubicBezTo>
                  <a:cubicBezTo>
                    <a:pt x="48" y="222"/>
                    <a:pt x="82" y="217"/>
                    <a:pt x="115" y="219"/>
                  </a:cubicBezTo>
                  <a:cubicBezTo>
                    <a:pt x="122" y="233"/>
                    <a:pt x="121" y="249"/>
                    <a:pt x="115" y="264"/>
                  </a:cubicBezTo>
                  <a:cubicBezTo>
                    <a:pt x="81" y="265"/>
                    <a:pt x="47" y="263"/>
                    <a:pt x="13" y="265"/>
                  </a:cubicBezTo>
                  <a:cubicBezTo>
                    <a:pt x="14" y="279"/>
                    <a:pt x="29" y="276"/>
                    <a:pt x="39" y="276"/>
                  </a:cubicBezTo>
                  <a:cubicBezTo>
                    <a:pt x="106" y="275"/>
                    <a:pt x="174" y="278"/>
                    <a:pt x="242" y="275"/>
                  </a:cubicBezTo>
                  <a:cubicBezTo>
                    <a:pt x="257" y="262"/>
                    <a:pt x="256" y="239"/>
                    <a:pt x="253" y="221"/>
                  </a:cubicBezTo>
                  <a:cubicBezTo>
                    <a:pt x="255" y="217"/>
                    <a:pt x="262" y="212"/>
                    <a:pt x="256" y="207"/>
                  </a:cubicBezTo>
                  <a:cubicBezTo>
                    <a:pt x="234" y="205"/>
                    <a:pt x="212" y="209"/>
                    <a:pt x="190" y="205"/>
                  </a:cubicBezTo>
                  <a:cubicBezTo>
                    <a:pt x="178" y="189"/>
                    <a:pt x="183" y="168"/>
                    <a:pt x="189" y="150"/>
                  </a:cubicBezTo>
                  <a:cubicBezTo>
                    <a:pt x="211" y="148"/>
                    <a:pt x="234" y="150"/>
                    <a:pt x="256" y="149"/>
                  </a:cubicBezTo>
                  <a:cubicBezTo>
                    <a:pt x="257" y="146"/>
                    <a:pt x="259" y="141"/>
                    <a:pt x="260" y="138"/>
                  </a:cubicBezTo>
                  <a:cubicBezTo>
                    <a:pt x="214" y="135"/>
                    <a:pt x="166" y="137"/>
                    <a:pt x="119" y="137"/>
                  </a:cubicBezTo>
                  <a:cubicBezTo>
                    <a:pt x="145" y="118"/>
                    <a:pt x="159" y="77"/>
                    <a:pt x="137" y="51"/>
                  </a:cubicBezTo>
                  <a:cubicBezTo>
                    <a:pt x="119" y="35"/>
                    <a:pt x="96" y="54"/>
                    <a:pt x="76" y="46"/>
                  </a:cubicBezTo>
                  <a:cubicBezTo>
                    <a:pt x="65" y="41"/>
                    <a:pt x="55" y="50"/>
                    <a:pt x="47" y="57"/>
                  </a:cubicBezTo>
                  <a:close/>
                  <a:moveTo>
                    <a:pt x="20" y="151"/>
                  </a:moveTo>
                  <a:cubicBezTo>
                    <a:pt x="24" y="150"/>
                    <a:pt x="31" y="149"/>
                    <a:pt x="34" y="149"/>
                  </a:cubicBezTo>
                  <a:cubicBezTo>
                    <a:pt x="28" y="168"/>
                    <a:pt x="28" y="188"/>
                    <a:pt x="34" y="207"/>
                  </a:cubicBezTo>
                  <a:cubicBezTo>
                    <a:pt x="31" y="207"/>
                    <a:pt x="24" y="206"/>
                    <a:pt x="21" y="205"/>
                  </a:cubicBezTo>
                  <a:cubicBezTo>
                    <a:pt x="13" y="188"/>
                    <a:pt x="13" y="168"/>
                    <a:pt x="20" y="151"/>
                  </a:cubicBezTo>
                  <a:close/>
                  <a:moveTo>
                    <a:pt x="52" y="209"/>
                  </a:moveTo>
                  <a:cubicBezTo>
                    <a:pt x="39" y="191"/>
                    <a:pt x="38" y="165"/>
                    <a:pt x="52" y="147"/>
                  </a:cubicBezTo>
                  <a:cubicBezTo>
                    <a:pt x="46" y="168"/>
                    <a:pt x="47" y="189"/>
                    <a:pt x="52" y="209"/>
                  </a:cubicBezTo>
                  <a:close/>
                  <a:moveTo>
                    <a:pt x="68" y="150"/>
                  </a:moveTo>
                  <a:cubicBezTo>
                    <a:pt x="104" y="148"/>
                    <a:pt x="140" y="149"/>
                    <a:pt x="176" y="149"/>
                  </a:cubicBezTo>
                  <a:cubicBezTo>
                    <a:pt x="168" y="168"/>
                    <a:pt x="169" y="188"/>
                    <a:pt x="175" y="207"/>
                  </a:cubicBezTo>
                  <a:cubicBezTo>
                    <a:pt x="139" y="206"/>
                    <a:pt x="103" y="207"/>
                    <a:pt x="67" y="207"/>
                  </a:cubicBezTo>
                  <a:cubicBezTo>
                    <a:pt x="59" y="189"/>
                    <a:pt x="55" y="166"/>
                    <a:pt x="68" y="150"/>
                  </a:cubicBezTo>
                  <a:close/>
                  <a:moveTo>
                    <a:pt x="130" y="219"/>
                  </a:moveTo>
                  <a:cubicBezTo>
                    <a:pt x="157" y="219"/>
                    <a:pt x="185" y="219"/>
                    <a:pt x="212" y="219"/>
                  </a:cubicBezTo>
                  <a:cubicBezTo>
                    <a:pt x="218" y="234"/>
                    <a:pt x="218" y="249"/>
                    <a:pt x="212" y="264"/>
                  </a:cubicBezTo>
                  <a:cubicBezTo>
                    <a:pt x="184" y="264"/>
                    <a:pt x="156" y="264"/>
                    <a:pt x="129" y="264"/>
                  </a:cubicBezTo>
                  <a:cubicBezTo>
                    <a:pt x="133" y="249"/>
                    <a:pt x="133" y="234"/>
                    <a:pt x="130" y="219"/>
                  </a:cubicBezTo>
                  <a:close/>
                  <a:moveTo>
                    <a:pt x="226" y="217"/>
                  </a:moveTo>
                  <a:cubicBezTo>
                    <a:pt x="248" y="220"/>
                    <a:pt x="244" y="249"/>
                    <a:pt x="237" y="264"/>
                  </a:cubicBezTo>
                  <a:cubicBezTo>
                    <a:pt x="234" y="264"/>
                    <a:pt x="228" y="264"/>
                    <a:pt x="226" y="264"/>
                  </a:cubicBezTo>
                  <a:cubicBezTo>
                    <a:pt x="230" y="249"/>
                    <a:pt x="229" y="233"/>
                    <a:pt x="226" y="217"/>
                  </a:cubicBezTo>
                  <a:close/>
                  <a:moveTo>
                    <a:pt x="194" y="156"/>
                  </a:moveTo>
                  <a:cubicBezTo>
                    <a:pt x="210" y="156"/>
                    <a:pt x="227" y="155"/>
                    <a:pt x="244" y="157"/>
                  </a:cubicBezTo>
                  <a:cubicBezTo>
                    <a:pt x="244" y="158"/>
                    <a:pt x="244" y="161"/>
                    <a:pt x="244" y="162"/>
                  </a:cubicBezTo>
                  <a:cubicBezTo>
                    <a:pt x="227" y="163"/>
                    <a:pt x="211" y="162"/>
                    <a:pt x="194" y="163"/>
                  </a:cubicBezTo>
                  <a:cubicBezTo>
                    <a:pt x="194" y="161"/>
                    <a:pt x="194" y="157"/>
                    <a:pt x="194" y="156"/>
                  </a:cubicBezTo>
                  <a:close/>
                  <a:moveTo>
                    <a:pt x="80" y="171"/>
                  </a:moveTo>
                  <a:cubicBezTo>
                    <a:pt x="86" y="167"/>
                    <a:pt x="101" y="166"/>
                    <a:pt x="104" y="173"/>
                  </a:cubicBezTo>
                  <a:cubicBezTo>
                    <a:pt x="98" y="176"/>
                    <a:pt x="83" y="178"/>
                    <a:pt x="80" y="171"/>
                  </a:cubicBezTo>
                  <a:close/>
                  <a:moveTo>
                    <a:pt x="186" y="176"/>
                  </a:moveTo>
                  <a:cubicBezTo>
                    <a:pt x="206" y="173"/>
                    <a:pt x="226" y="173"/>
                    <a:pt x="246" y="176"/>
                  </a:cubicBezTo>
                  <a:cubicBezTo>
                    <a:pt x="243" y="184"/>
                    <a:pt x="233" y="180"/>
                    <a:pt x="227" y="181"/>
                  </a:cubicBezTo>
                  <a:cubicBezTo>
                    <a:pt x="214" y="180"/>
                    <a:pt x="198" y="184"/>
                    <a:pt x="186" y="176"/>
                  </a:cubicBezTo>
                  <a:close/>
                  <a:moveTo>
                    <a:pt x="76" y="181"/>
                  </a:moveTo>
                  <a:cubicBezTo>
                    <a:pt x="87" y="181"/>
                    <a:pt x="99" y="177"/>
                    <a:pt x="108" y="185"/>
                  </a:cubicBezTo>
                  <a:cubicBezTo>
                    <a:pt x="97" y="186"/>
                    <a:pt x="84" y="191"/>
                    <a:pt x="76" y="181"/>
                  </a:cubicBezTo>
                  <a:close/>
                  <a:moveTo>
                    <a:pt x="193" y="193"/>
                  </a:moveTo>
                  <a:cubicBezTo>
                    <a:pt x="211" y="193"/>
                    <a:pt x="230" y="192"/>
                    <a:pt x="248" y="194"/>
                  </a:cubicBezTo>
                  <a:cubicBezTo>
                    <a:pt x="231" y="203"/>
                    <a:pt x="211" y="198"/>
                    <a:pt x="193" y="199"/>
                  </a:cubicBezTo>
                  <a:cubicBezTo>
                    <a:pt x="193" y="193"/>
                    <a:pt x="193" y="193"/>
                    <a:pt x="193" y="193"/>
                  </a:cubicBezTo>
                  <a:close/>
                  <a:moveTo>
                    <a:pt x="20" y="230"/>
                  </a:moveTo>
                  <a:cubicBezTo>
                    <a:pt x="29" y="220"/>
                    <a:pt x="46" y="227"/>
                    <a:pt x="58" y="225"/>
                  </a:cubicBezTo>
                  <a:cubicBezTo>
                    <a:pt x="77" y="227"/>
                    <a:pt x="99" y="220"/>
                    <a:pt x="116" y="231"/>
                  </a:cubicBezTo>
                  <a:cubicBezTo>
                    <a:pt x="84" y="232"/>
                    <a:pt x="52" y="233"/>
                    <a:pt x="20" y="230"/>
                  </a:cubicBezTo>
                  <a:close/>
                  <a:moveTo>
                    <a:pt x="160" y="237"/>
                  </a:moveTo>
                  <a:cubicBezTo>
                    <a:pt x="175" y="234"/>
                    <a:pt x="191" y="234"/>
                    <a:pt x="206" y="236"/>
                  </a:cubicBezTo>
                  <a:cubicBezTo>
                    <a:pt x="207" y="239"/>
                    <a:pt x="209" y="244"/>
                    <a:pt x="210" y="247"/>
                  </a:cubicBezTo>
                  <a:cubicBezTo>
                    <a:pt x="193" y="247"/>
                    <a:pt x="176" y="249"/>
                    <a:pt x="160" y="246"/>
                  </a:cubicBezTo>
                  <a:cubicBezTo>
                    <a:pt x="160" y="244"/>
                    <a:pt x="160" y="239"/>
                    <a:pt x="160" y="237"/>
                  </a:cubicBezTo>
                  <a:close/>
                  <a:moveTo>
                    <a:pt x="26" y="238"/>
                  </a:moveTo>
                  <a:cubicBezTo>
                    <a:pt x="56" y="239"/>
                    <a:pt x="88" y="234"/>
                    <a:pt x="118" y="241"/>
                  </a:cubicBezTo>
                  <a:cubicBezTo>
                    <a:pt x="88" y="249"/>
                    <a:pt x="56" y="243"/>
                    <a:pt x="26" y="245"/>
                  </a:cubicBezTo>
                  <a:cubicBezTo>
                    <a:pt x="26" y="243"/>
                    <a:pt x="26" y="240"/>
                    <a:pt x="26" y="238"/>
                  </a:cubicBezTo>
                  <a:close/>
                  <a:moveTo>
                    <a:pt x="18" y="253"/>
                  </a:moveTo>
                  <a:cubicBezTo>
                    <a:pt x="50" y="249"/>
                    <a:pt x="83" y="251"/>
                    <a:pt x="116" y="252"/>
                  </a:cubicBezTo>
                  <a:cubicBezTo>
                    <a:pt x="114" y="253"/>
                    <a:pt x="109" y="256"/>
                    <a:pt x="107" y="257"/>
                  </a:cubicBezTo>
                  <a:cubicBezTo>
                    <a:pt x="84" y="258"/>
                    <a:pt x="62" y="257"/>
                    <a:pt x="39" y="257"/>
                  </a:cubicBezTo>
                  <a:cubicBezTo>
                    <a:pt x="31" y="258"/>
                    <a:pt x="24" y="256"/>
                    <a:pt x="18" y="253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84" name="组合 36">
            <a:extLst>
              <a:ext uri="{FF2B5EF4-FFF2-40B4-BE49-F238E27FC236}">
                <a16:creationId xmlns:a16="http://schemas.microsoft.com/office/drawing/2014/main" id="{BC52878A-B453-8E41-8056-69E2B895A823}"/>
              </a:ext>
            </a:extLst>
          </p:cNvPr>
          <p:cNvGrpSpPr/>
          <p:nvPr/>
        </p:nvGrpSpPr>
        <p:grpSpPr>
          <a:xfrm>
            <a:off x="6007742" y="1593978"/>
            <a:ext cx="859886" cy="851499"/>
            <a:chOff x="7570479" y="3494251"/>
            <a:chExt cx="653168" cy="653168"/>
          </a:xfrm>
        </p:grpSpPr>
        <p:sp>
          <p:nvSpPr>
            <p:cNvPr id="85" name="椭圆 37">
              <a:extLst>
                <a:ext uri="{FF2B5EF4-FFF2-40B4-BE49-F238E27FC236}">
                  <a16:creationId xmlns:a16="http://schemas.microsoft.com/office/drawing/2014/main" id="{867669EA-442D-A44F-A8E0-22F834FAF0EB}"/>
                </a:ext>
              </a:extLst>
            </p:cNvPr>
            <p:cNvSpPr/>
            <p:nvPr/>
          </p:nvSpPr>
          <p:spPr>
            <a:xfrm>
              <a:off x="7570479" y="3494251"/>
              <a:ext cx="653168" cy="65316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Freeform 893">
              <a:extLst>
                <a:ext uri="{FF2B5EF4-FFF2-40B4-BE49-F238E27FC236}">
                  <a16:creationId xmlns:a16="http://schemas.microsoft.com/office/drawing/2014/main" id="{C3748397-9E09-D645-AB2A-73026CC260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76407" y="3633003"/>
              <a:ext cx="241312" cy="415198"/>
            </a:xfrm>
            <a:custGeom>
              <a:avLst/>
              <a:gdLst>
                <a:gd name="T0" fmla="*/ 105 w 115"/>
                <a:gd name="T1" fmla="*/ 49 h 198"/>
                <a:gd name="T2" fmla="*/ 115 w 115"/>
                <a:gd name="T3" fmla="*/ 53 h 198"/>
                <a:gd name="T4" fmla="*/ 101 w 115"/>
                <a:gd name="T5" fmla="*/ 93 h 198"/>
                <a:gd name="T6" fmla="*/ 89 w 115"/>
                <a:gd name="T7" fmla="*/ 93 h 198"/>
                <a:gd name="T8" fmla="*/ 105 w 115"/>
                <a:gd name="T9" fmla="*/ 49 h 198"/>
                <a:gd name="T10" fmla="*/ 112 w 115"/>
                <a:gd name="T11" fmla="*/ 18 h 198"/>
                <a:gd name="T12" fmla="*/ 109 w 115"/>
                <a:gd name="T13" fmla="*/ 17 h 198"/>
                <a:gd name="T14" fmla="*/ 94 w 115"/>
                <a:gd name="T15" fmla="*/ 33 h 198"/>
                <a:gd name="T16" fmla="*/ 114 w 115"/>
                <a:gd name="T17" fmla="*/ 39 h 198"/>
                <a:gd name="T18" fmla="*/ 112 w 115"/>
                <a:gd name="T19" fmla="*/ 18 h 198"/>
                <a:gd name="T20" fmla="*/ 78 w 115"/>
                <a:gd name="T21" fmla="*/ 93 h 198"/>
                <a:gd name="T22" fmla="*/ 95 w 115"/>
                <a:gd name="T23" fmla="*/ 46 h 198"/>
                <a:gd name="T24" fmla="*/ 85 w 115"/>
                <a:gd name="T25" fmla="*/ 42 h 198"/>
                <a:gd name="T26" fmla="*/ 67 w 115"/>
                <a:gd name="T27" fmla="*/ 93 h 198"/>
                <a:gd name="T28" fmla="*/ 78 w 115"/>
                <a:gd name="T29" fmla="*/ 93 h 198"/>
                <a:gd name="T30" fmla="*/ 2 w 115"/>
                <a:gd name="T31" fmla="*/ 25 h 198"/>
                <a:gd name="T32" fmla="*/ 15 w 115"/>
                <a:gd name="T33" fmla="*/ 3 h 198"/>
                <a:gd name="T34" fmla="*/ 38 w 115"/>
                <a:gd name="T35" fmla="*/ 16 h 198"/>
                <a:gd name="T36" fmla="*/ 58 w 115"/>
                <a:gd name="T37" fmla="*/ 93 h 198"/>
                <a:gd name="T38" fmla="*/ 20 w 115"/>
                <a:gd name="T39" fmla="*/ 93 h 198"/>
                <a:gd name="T40" fmla="*/ 2 w 115"/>
                <a:gd name="T41" fmla="*/ 25 h 198"/>
                <a:gd name="T42" fmla="*/ 16 w 115"/>
                <a:gd name="T43" fmla="*/ 22 h 198"/>
                <a:gd name="T44" fmla="*/ 28 w 115"/>
                <a:gd name="T45" fmla="*/ 69 h 198"/>
                <a:gd name="T46" fmla="*/ 34 w 115"/>
                <a:gd name="T47" fmla="*/ 72 h 198"/>
                <a:gd name="T48" fmla="*/ 37 w 115"/>
                <a:gd name="T49" fmla="*/ 66 h 198"/>
                <a:gd name="T50" fmla="*/ 24 w 115"/>
                <a:gd name="T51" fmla="*/ 19 h 198"/>
                <a:gd name="T52" fmla="*/ 19 w 115"/>
                <a:gd name="T53" fmla="*/ 16 h 198"/>
                <a:gd name="T54" fmla="*/ 16 w 115"/>
                <a:gd name="T55" fmla="*/ 22 h 198"/>
                <a:gd name="T56" fmla="*/ 107 w 115"/>
                <a:gd name="T57" fmla="*/ 100 h 198"/>
                <a:gd name="T58" fmla="*/ 8 w 115"/>
                <a:gd name="T59" fmla="*/ 100 h 198"/>
                <a:gd name="T60" fmla="*/ 2 w 115"/>
                <a:gd name="T61" fmla="*/ 105 h 198"/>
                <a:gd name="T62" fmla="*/ 8 w 115"/>
                <a:gd name="T63" fmla="*/ 109 h 198"/>
                <a:gd name="T64" fmla="*/ 19 w 115"/>
                <a:gd name="T65" fmla="*/ 190 h 198"/>
                <a:gd name="T66" fmla="*/ 14 w 115"/>
                <a:gd name="T67" fmla="*/ 194 h 198"/>
                <a:gd name="T68" fmla="*/ 20 w 115"/>
                <a:gd name="T69" fmla="*/ 198 h 198"/>
                <a:gd name="T70" fmla="*/ 95 w 115"/>
                <a:gd name="T71" fmla="*/ 198 h 198"/>
                <a:gd name="T72" fmla="*/ 101 w 115"/>
                <a:gd name="T73" fmla="*/ 194 h 198"/>
                <a:gd name="T74" fmla="*/ 96 w 115"/>
                <a:gd name="T75" fmla="*/ 190 h 198"/>
                <a:gd name="T76" fmla="*/ 107 w 115"/>
                <a:gd name="T77" fmla="*/ 109 h 198"/>
                <a:gd name="T78" fmla="*/ 113 w 115"/>
                <a:gd name="T79" fmla="*/ 105 h 198"/>
                <a:gd name="T80" fmla="*/ 107 w 115"/>
                <a:gd name="T81" fmla="*/ 100 h 198"/>
                <a:gd name="T82" fmla="*/ 34 w 115"/>
                <a:gd name="T83" fmla="*/ 186 h 198"/>
                <a:gd name="T84" fmla="*/ 34 w 115"/>
                <a:gd name="T85" fmla="*/ 186 h 198"/>
                <a:gd name="T86" fmla="*/ 30 w 115"/>
                <a:gd name="T87" fmla="*/ 183 h 198"/>
                <a:gd name="T88" fmla="*/ 20 w 115"/>
                <a:gd name="T89" fmla="*/ 115 h 198"/>
                <a:gd name="T90" fmla="*/ 23 w 115"/>
                <a:gd name="T91" fmla="*/ 110 h 198"/>
                <a:gd name="T92" fmla="*/ 28 w 115"/>
                <a:gd name="T93" fmla="*/ 114 h 198"/>
                <a:gd name="T94" fmla="*/ 38 w 115"/>
                <a:gd name="T95" fmla="*/ 182 h 198"/>
                <a:gd name="T96" fmla="*/ 34 w 115"/>
                <a:gd name="T97" fmla="*/ 18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" h="198">
                  <a:moveTo>
                    <a:pt x="105" y="49"/>
                  </a:moveTo>
                  <a:cubicBezTo>
                    <a:pt x="115" y="53"/>
                    <a:pt x="115" y="53"/>
                    <a:pt x="115" y="53"/>
                  </a:cubicBezTo>
                  <a:cubicBezTo>
                    <a:pt x="101" y="93"/>
                    <a:pt x="101" y="93"/>
                    <a:pt x="101" y="93"/>
                  </a:cubicBezTo>
                  <a:cubicBezTo>
                    <a:pt x="89" y="93"/>
                    <a:pt x="89" y="93"/>
                    <a:pt x="89" y="93"/>
                  </a:cubicBezTo>
                  <a:lnTo>
                    <a:pt x="105" y="49"/>
                  </a:lnTo>
                  <a:close/>
                  <a:moveTo>
                    <a:pt x="112" y="18"/>
                  </a:moveTo>
                  <a:cubicBezTo>
                    <a:pt x="112" y="16"/>
                    <a:pt x="111" y="16"/>
                    <a:pt x="109" y="17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114" y="39"/>
                    <a:pt x="114" y="39"/>
                    <a:pt x="114" y="39"/>
                  </a:cubicBezTo>
                  <a:lnTo>
                    <a:pt x="112" y="18"/>
                  </a:lnTo>
                  <a:close/>
                  <a:moveTo>
                    <a:pt x="78" y="93"/>
                  </a:moveTo>
                  <a:cubicBezTo>
                    <a:pt x="95" y="46"/>
                    <a:pt x="95" y="46"/>
                    <a:pt x="95" y="4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67" y="93"/>
                    <a:pt x="67" y="93"/>
                    <a:pt x="67" y="93"/>
                  </a:cubicBezTo>
                  <a:lnTo>
                    <a:pt x="78" y="93"/>
                  </a:lnTo>
                  <a:close/>
                  <a:moveTo>
                    <a:pt x="2" y="25"/>
                  </a:moveTo>
                  <a:cubicBezTo>
                    <a:pt x="0" y="15"/>
                    <a:pt x="5" y="5"/>
                    <a:pt x="15" y="3"/>
                  </a:cubicBezTo>
                  <a:cubicBezTo>
                    <a:pt x="25" y="0"/>
                    <a:pt x="35" y="6"/>
                    <a:pt x="38" y="16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20" y="93"/>
                    <a:pt x="20" y="93"/>
                    <a:pt x="20" y="93"/>
                  </a:cubicBezTo>
                  <a:lnTo>
                    <a:pt x="2" y="25"/>
                  </a:lnTo>
                  <a:close/>
                  <a:moveTo>
                    <a:pt x="16" y="22"/>
                  </a:moveTo>
                  <a:cubicBezTo>
                    <a:pt x="28" y="69"/>
                    <a:pt x="28" y="69"/>
                    <a:pt x="28" y="69"/>
                  </a:cubicBezTo>
                  <a:cubicBezTo>
                    <a:pt x="29" y="71"/>
                    <a:pt x="31" y="72"/>
                    <a:pt x="34" y="72"/>
                  </a:cubicBezTo>
                  <a:cubicBezTo>
                    <a:pt x="36" y="71"/>
                    <a:pt x="38" y="69"/>
                    <a:pt x="37" y="66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7"/>
                    <a:pt x="21" y="16"/>
                    <a:pt x="19" y="16"/>
                  </a:cubicBezTo>
                  <a:cubicBezTo>
                    <a:pt x="16" y="17"/>
                    <a:pt x="15" y="19"/>
                    <a:pt x="16" y="22"/>
                  </a:cubicBezTo>
                  <a:close/>
                  <a:moveTo>
                    <a:pt x="107" y="100"/>
                  </a:moveTo>
                  <a:cubicBezTo>
                    <a:pt x="8" y="100"/>
                    <a:pt x="8" y="100"/>
                    <a:pt x="8" y="100"/>
                  </a:cubicBezTo>
                  <a:cubicBezTo>
                    <a:pt x="5" y="100"/>
                    <a:pt x="2" y="102"/>
                    <a:pt x="2" y="105"/>
                  </a:cubicBezTo>
                  <a:cubicBezTo>
                    <a:pt x="2" y="107"/>
                    <a:pt x="4" y="109"/>
                    <a:pt x="8" y="109"/>
                  </a:cubicBezTo>
                  <a:cubicBezTo>
                    <a:pt x="19" y="190"/>
                    <a:pt x="19" y="190"/>
                    <a:pt x="19" y="190"/>
                  </a:cubicBezTo>
                  <a:cubicBezTo>
                    <a:pt x="16" y="190"/>
                    <a:pt x="14" y="192"/>
                    <a:pt x="14" y="194"/>
                  </a:cubicBezTo>
                  <a:cubicBezTo>
                    <a:pt x="14" y="196"/>
                    <a:pt x="17" y="198"/>
                    <a:pt x="20" y="198"/>
                  </a:cubicBezTo>
                  <a:cubicBezTo>
                    <a:pt x="95" y="198"/>
                    <a:pt x="95" y="198"/>
                    <a:pt x="95" y="198"/>
                  </a:cubicBezTo>
                  <a:cubicBezTo>
                    <a:pt x="98" y="198"/>
                    <a:pt x="101" y="196"/>
                    <a:pt x="101" y="194"/>
                  </a:cubicBezTo>
                  <a:cubicBezTo>
                    <a:pt x="101" y="192"/>
                    <a:pt x="99" y="190"/>
                    <a:pt x="96" y="190"/>
                  </a:cubicBezTo>
                  <a:cubicBezTo>
                    <a:pt x="107" y="109"/>
                    <a:pt x="107" y="109"/>
                    <a:pt x="107" y="109"/>
                  </a:cubicBezTo>
                  <a:cubicBezTo>
                    <a:pt x="111" y="109"/>
                    <a:pt x="113" y="107"/>
                    <a:pt x="113" y="105"/>
                  </a:cubicBezTo>
                  <a:cubicBezTo>
                    <a:pt x="113" y="102"/>
                    <a:pt x="110" y="100"/>
                    <a:pt x="107" y="100"/>
                  </a:cubicBezTo>
                  <a:close/>
                  <a:moveTo>
                    <a:pt x="34" y="186"/>
                  </a:moveTo>
                  <a:cubicBezTo>
                    <a:pt x="34" y="186"/>
                    <a:pt x="34" y="186"/>
                    <a:pt x="34" y="186"/>
                  </a:cubicBezTo>
                  <a:cubicBezTo>
                    <a:pt x="32" y="186"/>
                    <a:pt x="30" y="185"/>
                    <a:pt x="30" y="183"/>
                  </a:cubicBezTo>
                  <a:cubicBezTo>
                    <a:pt x="20" y="115"/>
                    <a:pt x="20" y="115"/>
                    <a:pt x="20" y="115"/>
                  </a:cubicBezTo>
                  <a:cubicBezTo>
                    <a:pt x="19" y="112"/>
                    <a:pt x="21" y="110"/>
                    <a:pt x="23" y="110"/>
                  </a:cubicBezTo>
                  <a:cubicBezTo>
                    <a:pt x="26" y="110"/>
                    <a:pt x="28" y="111"/>
                    <a:pt x="28" y="114"/>
                  </a:cubicBezTo>
                  <a:cubicBezTo>
                    <a:pt x="38" y="182"/>
                    <a:pt x="38" y="182"/>
                    <a:pt x="38" y="182"/>
                  </a:cubicBezTo>
                  <a:cubicBezTo>
                    <a:pt x="38" y="184"/>
                    <a:pt x="37" y="186"/>
                    <a:pt x="34" y="18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87" name="组合 3">
            <a:extLst>
              <a:ext uri="{FF2B5EF4-FFF2-40B4-BE49-F238E27FC236}">
                <a16:creationId xmlns:a16="http://schemas.microsoft.com/office/drawing/2014/main" id="{9E3823BE-A1BF-5F4A-B857-7725533AD1B8}"/>
              </a:ext>
            </a:extLst>
          </p:cNvPr>
          <p:cNvGrpSpPr/>
          <p:nvPr/>
        </p:nvGrpSpPr>
        <p:grpSpPr>
          <a:xfrm>
            <a:off x="2281600" y="1580143"/>
            <a:ext cx="836246" cy="836246"/>
            <a:chOff x="5189728" y="1943753"/>
            <a:chExt cx="836246" cy="836246"/>
          </a:xfrm>
        </p:grpSpPr>
        <p:sp>
          <p:nvSpPr>
            <p:cNvPr id="88" name="椭圆 63">
              <a:extLst>
                <a:ext uri="{FF2B5EF4-FFF2-40B4-BE49-F238E27FC236}">
                  <a16:creationId xmlns:a16="http://schemas.microsoft.com/office/drawing/2014/main" id="{A0F2BA89-9061-C644-B169-D384DFE928F5}"/>
                </a:ext>
              </a:extLst>
            </p:cNvPr>
            <p:cNvSpPr/>
            <p:nvPr/>
          </p:nvSpPr>
          <p:spPr>
            <a:xfrm>
              <a:off x="5189728" y="1943753"/>
              <a:ext cx="836246" cy="836246"/>
            </a:xfrm>
            <a:prstGeom prst="ellipse">
              <a:avLst/>
            </a:prstGeom>
            <a:noFill/>
            <a:ln>
              <a:solidFill>
                <a:srgbClr val="9295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grpSp>
          <p:nvGrpSpPr>
            <p:cNvPr id="89" name="组合 17">
              <a:extLst>
                <a:ext uri="{FF2B5EF4-FFF2-40B4-BE49-F238E27FC236}">
                  <a16:creationId xmlns:a16="http://schemas.microsoft.com/office/drawing/2014/main" id="{175DAFF2-6C2A-CD49-A72F-B14D20A15411}"/>
                </a:ext>
              </a:extLst>
            </p:cNvPr>
            <p:cNvGrpSpPr/>
            <p:nvPr/>
          </p:nvGrpSpPr>
          <p:grpSpPr bwMode="auto">
            <a:xfrm rot="-2700000">
              <a:off x="5371834" y="2154989"/>
              <a:ext cx="446850" cy="448827"/>
              <a:chOff x="5394325" y="2859088"/>
              <a:chExt cx="358775" cy="360362"/>
            </a:xfrm>
            <a:solidFill>
              <a:srgbClr val="92951D"/>
            </a:solidFill>
          </p:grpSpPr>
          <p:sp>
            <p:nvSpPr>
              <p:cNvPr id="90" name="AutoShape 37">
                <a:extLst>
                  <a:ext uri="{FF2B5EF4-FFF2-40B4-BE49-F238E27FC236}">
                    <a16:creationId xmlns:a16="http://schemas.microsoft.com/office/drawing/2014/main" id="{8A893F1B-5A32-7148-AA6D-A7F6615B073D}"/>
                  </a:ext>
                </a:extLst>
              </p:cNvPr>
              <p:cNvSpPr/>
              <p:nvPr/>
            </p:nvSpPr>
            <p:spPr bwMode="auto">
              <a:xfrm>
                <a:off x="5394485" y="2892265"/>
                <a:ext cx="327025" cy="325438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91" name="AutoShape 38">
                <a:extLst>
                  <a:ext uri="{FF2B5EF4-FFF2-40B4-BE49-F238E27FC236}">
                    <a16:creationId xmlns:a16="http://schemas.microsoft.com/office/drawing/2014/main" id="{C35995D4-5A5C-C54A-8287-69E06E19F829}"/>
                  </a:ext>
                </a:extLst>
              </p:cNvPr>
              <p:cNvSpPr/>
              <p:nvPr/>
            </p:nvSpPr>
            <p:spPr bwMode="auto">
              <a:xfrm>
                <a:off x="5552105" y="3033377"/>
                <a:ext cx="55563" cy="5556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92" name="AutoShape 39">
                <a:extLst>
                  <a:ext uri="{FF2B5EF4-FFF2-40B4-BE49-F238E27FC236}">
                    <a16:creationId xmlns:a16="http://schemas.microsoft.com/office/drawing/2014/main" id="{DDD0BDAE-88CE-C44B-9839-45096606FD2D}"/>
                  </a:ext>
                </a:extLst>
              </p:cNvPr>
              <p:cNvSpPr/>
              <p:nvPr/>
            </p:nvSpPr>
            <p:spPr bwMode="auto">
              <a:xfrm>
                <a:off x="5696350" y="2852417"/>
                <a:ext cx="55563" cy="571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93" name="AutoShape 40">
                <a:extLst>
                  <a:ext uri="{FF2B5EF4-FFF2-40B4-BE49-F238E27FC236}">
                    <a16:creationId xmlns:a16="http://schemas.microsoft.com/office/drawing/2014/main" id="{2633E7EA-B6E9-D742-962A-503B41EA5C37}"/>
                  </a:ext>
                </a:extLst>
              </p:cNvPr>
              <p:cNvSpPr/>
              <p:nvPr/>
            </p:nvSpPr>
            <p:spPr bwMode="auto">
              <a:xfrm>
                <a:off x="5483342" y="3020412"/>
                <a:ext cx="46038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94" name="AutoShape 41">
                <a:extLst>
                  <a:ext uri="{FF2B5EF4-FFF2-40B4-BE49-F238E27FC236}">
                    <a16:creationId xmlns:a16="http://schemas.microsoft.com/office/drawing/2014/main" id="{9D81733F-97C7-5E4C-8F45-33259541C6C8}"/>
                  </a:ext>
                </a:extLst>
              </p:cNvPr>
              <p:cNvSpPr/>
              <p:nvPr/>
            </p:nvSpPr>
            <p:spPr bwMode="auto">
              <a:xfrm>
                <a:off x="5526118" y="3100560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  <p:sp>
            <p:nvSpPr>
              <p:cNvPr id="95" name="AutoShape 42">
                <a:extLst>
                  <a:ext uri="{FF2B5EF4-FFF2-40B4-BE49-F238E27FC236}">
                    <a16:creationId xmlns:a16="http://schemas.microsoft.com/office/drawing/2014/main" id="{B4CD9119-CDD3-8743-84FA-8743E4E1A051}"/>
                  </a:ext>
                </a:extLst>
              </p:cNvPr>
              <p:cNvSpPr/>
              <p:nvPr/>
            </p:nvSpPr>
            <p:spPr bwMode="auto">
              <a:xfrm>
                <a:off x="5707968" y="2932180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ea typeface="华文细黑" panose="02010600040101010101" pitchFamily="2" charset="-122"/>
                  <a:sym typeface="Gill Sans" panose="020B0502020104020203" charset="0"/>
                </a:endParaRPr>
              </a:p>
            </p:txBody>
          </p:sp>
        </p:grpSp>
      </p:grpSp>
      <p:sp>
        <p:nvSpPr>
          <p:cNvPr id="96" name="文本框 5">
            <a:extLst>
              <a:ext uri="{FF2B5EF4-FFF2-40B4-BE49-F238E27FC236}">
                <a16:creationId xmlns:a16="http://schemas.microsoft.com/office/drawing/2014/main" id="{F8B2B57D-9FAE-FE4A-A9F2-8659761E48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0069" y="2422324"/>
            <a:ext cx="124745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92951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Mapping to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92951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ontology</a:t>
            </a:r>
            <a:endParaRPr lang="zh-CN" altLang="en-US" sz="1400" dirty="0">
              <a:solidFill>
                <a:srgbClr val="92951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8EC507F-C588-AB46-AF58-BA87FA4265AD}"/>
              </a:ext>
            </a:extLst>
          </p:cNvPr>
          <p:cNvSpPr/>
          <p:nvPr/>
        </p:nvSpPr>
        <p:spPr>
          <a:xfrm>
            <a:off x="2182468" y="3238400"/>
            <a:ext cx="1553113" cy="546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usc-isi-i2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/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rltk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52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creen Shot 2020-04-25 at 4.09.18 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059103" y="5309306"/>
            <a:ext cx="2608252" cy="1172210"/>
          </a:xfrm>
          <a:prstGeom prst="rect">
            <a:avLst/>
          </a:prstGeom>
        </p:spPr>
      </p:pic>
      <p:pic>
        <p:nvPicPr>
          <p:cNvPr id="6" name="Picture 5" descr="Screen Shot 2020-02-17 at 3.32.58 P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05690" y="2176276"/>
            <a:ext cx="2294255" cy="2213610"/>
          </a:xfrm>
          <a:prstGeom prst="rect">
            <a:avLst/>
          </a:prstGeom>
        </p:spPr>
      </p:pic>
      <p:sp>
        <p:nvSpPr>
          <p:cNvPr id="93" name="文本框 5"/>
          <p:cNvSpPr txBox="1">
            <a:spLocks noChangeArrowheads="1"/>
          </p:cNvSpPr>
          <p:nvPr/>
        </p:nvSpPr>
        <p:spPr bwMode="auto">
          <a:xfrm>
            <a:off x="131494" y="241341"/>
            <a:ext cx="1532791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Data: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Sources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02452" y="1194053"/>
            <a:ext cx="628926" cy="89203"/>
            <a:chOff x="4064994" y="3738475"/>
            <a:chExt cx="987048" cy="139997"/>
          </a:xfrm>
        </p:grpSpPr>
        <p:sp>
          <p:nvSpPr>
            <p:cNvPr id="3" name="椭圆 2"/>
            <p:cNvSpPr/>
            <p:nvPr/>
          </p:nvSpPr>
          <p:spPr>
            <a:xfrm>
              <a:off x="4064994" y="3738475"/>
              <a:ext cx="139997" cy="13999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4276757" y="3738475"/>
              <a:ext cx="139997" cy="139997"/>
            </a:xfrm>
            <a:prstGeom prst="ellipse">
              <a:avLst/>
            </a:prstGeom>
            <a:solidFill>
              <a:srgbClr val="FEC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4488520" y="3738475"/>
              <a:ext cx="139997" cy="139997"/>
            </a:xfrm>
            <a:prstGeom prst="ellipse">
              <a:avLst/>
            </a:prstGeom>
            <a:solidFill>
              <a:srgbClr val="B28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4700283" y="3738475"/>
              <a:ext cx="139997" cy="139997"/>
            </a:xfrm>
            <a:prstGeom prst="ellipse">
              <a:avLst/>
            </a:prstGeom>
            <a:solidFill>
              <a:srgbClr val="21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4912045" y="3738475"/>
              <a:ext cx="139997" cy="139997"/>
            </a:xfrm>
            <a:prstGeom prst="ellipse">
              <a:avLst/>
            </a:prstGeom>
            <a:solidFill>
              <a:srgbClr val="0C6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细黑" panose="02010600040101010101" pitchFamily="2" charset="-122"/>
              </a:endParaRPr>
            </a:p>
          </p:txBody>
        </p:sp>
      </p:grpSp>
      <p:pic>
        <p:nvPicPr>
          <p:cNvPr id="5" name="Picture 4" descr="Screen Shot 2020-02-17 at 3.31.36 P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232" y="1709901"/>
            <a:ext cx="1906905" cy="1830705"/>
          </a:xfrm>
          <a:prstGeom prst="rect">
            <a:avLst/>
          </a:prstGeom>
        </p:spPr>
      </p:pic>
      <p:pic>
        <p:nvPicPr>
          <p:cNvPr id="7" name="Picture 6" descr="Screen Shot 2020-02-17 at 3.33.21 PM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4285" y="2732508"/>
            <a:ext cx="1814830" cy="1697990"/>
          </a:xfrm>
          <a:prstGeom prst="rect">
            <a:avLst/>
          </a:prstGeom>
        </p:spPr>
      </p:pic>
      <p:sp>
        <p:nvSpPr>
          <p:cNvPr id="73" name="文本框 6"/>
          <p:cNvSpPr txBox="1">
            <a:spLocks noChangeArrowheads="1"/>
          </p:cNvSpPr>
          <p:nvPr/>
        </p:nvSpPr>
        <p:spPr bwMode="auto">
          <a:xfrm>
            <a:off x="459690" y="3010031"/>
            <a:ext cx="2265045" cy="8871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  <a:latin typeface="Heiti SC" panose="02000000000000000000" charset="-122"/>
                <a:ea typeface="Heiti SC" panose="02000000000000000000" charset="-122"/>
              </a:rPr>
              <a:t>Fandom</a:t>
            </a: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  <a:latin typeface="Heiti SC" panose="02000000000000000000" charset="-122"/>
                <a:ea typeface="Heiti SC" panose="02000000000000000000" charset="-122"/>
              </a:rPr>
              <a:t>https://kpop.fandom.com/wiki/Category:Female_groups</a:t>
            </a:r>
          </a:p>
        </p:txBody>
      </p:sp>
      <p:pic>
        <p:nvPicPr>
          <p:cNvPr id="8" name="Picture 7" descr="Screen Shot 2020-02-17 at 3.35.59 PM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7820" y="411083"/>
            <a:ext cx="2908935" cy="1744345"/>
          </a:xfrm>
          <a:prstGeom prst="rect">
            <a:avLst/>
          </a:prstGeom>
        </p:spPr>
      </p:pic>
      <p:pic>
        <p:nvPicPr>
          <p:cNvPr id="9" name="Picture 8" descr="Screen Shot 2020-02-17 at 3.37.00 PM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2047" y="733346"/>
            <a:ext cx="2547620" cy="2231390"/>
          </a:xfrm>
          <a:prstGeom prst="rect">
            <a:avLst/>
          </a:prstGeom>
        </p:spPr>
      </p:pic>
      <p:sp>
        <p:nvSpPr>
          <p:cNvPr id="10" name="文本框 6"/>
          <p:cNvSpPr txBox="1">
            <a:spLocks noChangeArrowheads="1"/>
          </p:cNvSpPr>
          <p:nvPr/>
        </p:nvSpPr>
        <p:spPr bwMode="auto">
          <a:xfrm>
            <a:off x="5928200" y="1246743"/>
            <a:ext cx="2265045" cy="1117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Wiki</a:t>
            </a:r>
            <a:r>
              <a:rPr lang="en-US" altLang="zh-CN" sz="10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eiti SC" panose="02000000000000000000" charset="-122"/>
                <a:ea typeface="Heiti SC" panose="02000000000000000000" charset="-122"/>
              </a:rPr>
              <a:t> </a:t>
            </a: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  <a:latin typeface="Heiti SC" panose="02000000000000000000" charset="-122"/>
                <a:ea typeface="Heiti SC" panose="02000000000000000000" charset="-122"/>
              </a:rPr>
              <a:t>https://en.wikipedia.org/wiki/List_of_South_Korean_idol_groups_(2010s)</a:t>
            </a:r>
          </a:p>
        </p:txBody>
      </p:sp>
      <p:pic>
        <p:nvPicPr>
          <p:cNvPr id="2" name="Picture 1" descr="Screen Shot 2020-04-25 at 4.05.52 PM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1190" y="4520565"/>
            <a:ext cx="3002915" cy="1779905"/>
          </a:xfrm>
          <a:prstGeom prst="rect">
            <a:avLst/>
          </a:prstGeom>
        </p:spPr>
      </p:pic>
      <p:sp>
        <p:nvSpPr>
          <p:cNvPr id="11" name="文本框 6"/>
          <p:cNvSpPr txBox="1">
            <a:spLocks noChangeArrowheads="1"/>
          </p:cNvSpPr>
          <p:nvPr/>
        </p:nvSpPr>
        <p:spPr bwMode="auto">
          <a:xfrm>
            <a:off x="5665075" y="4764405"/>
            <a:ext cx="2265045" cy="8871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  <a:latin typeface="Heiti SC" panose="02000000000000000000" charset="-122"/>
                <a:ea typeface="Heiti SC" panose="02000000000000000000" charset="-122"/>
              </a:rPr>
              <a:t>Spotify</a:t>
            </a: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00" b="1" dirty="0">
                <a:ln w="1270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  <a:latin typeface="Heiti SC" panose="02000000000000000000" charset="-122"/>
                <a:ea typeface="Heiti SC" panose="02000000000000000000" charset="-122"/>
              </a:rPr>
              <a:t>https://open.spotify.com/artist/4Kxlr1PRlDKEB0ekOCyHgX/about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2331A6-689A-104D-9FDF-A9F4B011BF12}"/>
              </a:ext>
            </a:extLst>
          </p:cNvPr>
          <p:cNvSpPr txBox="1"/>
          <p:nvPr/>
        </p:nvSpPr>
        <p:spPr>
          <a:xfrm>
            <a:off x="3804745" y="620110"/>
            <a:ext cx="121206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 label</a:t>
            </a:r>
          </a:p>
          <a:p>
            <a:r>
              <a:rPr lang="en-US" dirty="0"/>
              <a:t>Group genres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D6124C-D4D7-6743-8475-085CB68E2BF9}"/>
              </a:ext>
            </a:extLst>
          </p:cNvPr>
          <p:cNvSpPr txBox="1"/>
          <p:nvPr/>
        </p:nvSpPr>
        <p:spPr>
          <a:xfrm>
            <a:off x="3779334" y="2224677"/>
            <a:ext cx="1665969" cy="1546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 name</a:t>
            </a:r>
          </a:p>
          <a:p>
            <a:r>
              <a:rPr lang="en-US" dirty="0"/>
              <a:t>Group gender</a:t>
            </a:r>
          </a:p>
          <a:p>
            <a:r>
              <a:rPr lang="en-US" dirty="0"/>
              <a:t>Group introduction</a:t>
            </a:r>
          </a:p>
          <a:p>
            <a:r>
              <a:rPr lang="en-US" dirty="0"/>
              <a:t>Group  members</a:t>
            </a:r>
          </a:p>
          <a:p>
            <a:r>
              <a:rPr lang="en-US" dirty="0"/>
              <a:t>Group image</a:t>
            </a:r>
          </a:p>
          <a:p>
            <a:r>
              <a:rPr lang="en-US" dirty="0"/>
              <a:t>Member information</a:t>
            </a:r>
          </a:p>
          <a:p>
            <a:r>
              <a:rPr lang="en-US" dirty="0"/>
              <a:t>……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905A20-FDFA-1444-898B-0276899A2E8F}"/>
              </a:ext>
            </a:extLst>
          </p:cNvPr>
          <p:cNvSpPr txBox="1"/>
          <p:nvPr/>
        </p:nvSpPr>
        <p:spPr>
          <a:xfrm>
            <a:off x="3409517" y="5244346"/>
            <a:ext cx="134658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Monthly listener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45200">
        <p:circle/>
      </p:transition>
    </mc:Choice>
    <mc:Fallback xmlns="">
      <p:transition spd="slow" advTm="45200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268716" y="1595937"/>
            <a:ext cx="628926" cy="89203"/>
            <a:chOff x="4064994" y="3738475"/>
            <a:chExt cx="987048" cy="139997"/>
          </a:xfrm>
        </p:grpSpPr>
        <p:sp>
          <p:nvSpPr>
            <p:cNvPr id="5" name="椭圆 4"/>
            <p:cNvSpPr/>
            <p:nvPr/>
          </p:nvSpPr>
          <p:spPr>
            <a:xfrm>
              <a:off x="4064994" y="3738475"/>
              <a:ext cx="139997" cy="13999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4276757" y="3738475"/>
              <a:ext cx="139997" cy="139997"/>
            </a:xfrm>
            <a:prstGeom prst="ellipse">
              <a:avLst/>
            </a:prstGeom>
            <a:solidFill>
              <a:srgbClr val="FEC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4488520" y="3738475"/>
              <a:ext cx="139997" cy="139997"/>
            </a:xfrm>
            <a:prstGeom prst="ellipse">
              <a:avLst/>
            </a:prstGeom>
            <a:solidFill>
              <a:srgbClr val="B28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4700283" y="3738475"/>
              <a:ext cx="139997" cy="139997"/>
            </a:xfrm>
            <a:prstGeom prst="ellipse">
              <a:avLst/>
            </a:prstGeom>
            <a:solidFill>
              <a:srgbClr val="21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4912045" y="3738475"/>
              <a:ext cx="139997" cy="139997"/>
            </a:xfrm>
            <a:prstGeom prst="ellipse">
              <a:avLst/>
            </a:prstGeom>
            <a:solidFill>
              <a:srgbClr val="0C6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华文细黑" panose="02010600040101010101" pitchFamily="2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6143212" y="3141788"/>
            <a:ext cx="2882378" cy="1279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prstClr val="white"/>
                </a:solidFill>
                <a:ea typeface="微软雅黑"/>
                <a:cs typeface="Arial" panose="020B0604020202090204" pitchFamily="34" charset="0"/>
              </a:rPr>
              <a:t>Aenean massa. Cum sociis natoque penatibus et magnis dis parturient montes, nascetur ridiculus mus. Donec quam felis. Aenean massa. Aenean massa. Cum sociis natoque penatibus et magnis dis parturient montes</a:t>
            </a:r>
          </a:p>
        </p:txBody>
      </p:sp>
      <p:sp>
        <p:nvSpPr>
          <p:cNvPr id="15" name="文本框 5">
            <a:extLst>
              <a:ext uri="{FF2B5EF4-FFF2-40B4-BE49-F238E27FC236}">
                <a16:creationId xmlns:a16="http://schemas.microsoft.com/office/drawing/2014/main" id="{0FD9BB0B-0350-6A4A-B68D-3E03E25E3F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9519" y="1072717"/>
            <a:ext cx="18165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Ontology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69F00C8-392A-5540-BB65-A6A59C0BA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52" y="2126852"/>
            <a:ext cx="5259176" cy="3540223"/>
          </a:xfrm>
          <a:prstGeom prst="rect">
            <a:avLst/>
          </a:prstGeo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47BB01-3802-E74D-9B55-AC045B7CF0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123" y="1190925"/>
            <a:ext cx="3964877" cy="376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30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5"/>
          <p:cNvSpPr txBox="1">
            <a:spLocks noChangeArrowheads="1"/>
          </p:cNvSpPr>
          <p:nvPr/>
        </p:nvSpPr>
        <p:spPr bwMode="auto">
          <a:xfrm>
            <a:off x="4354662" y="2752151"/>
            <a:ext cx="16321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国内外研究状况</a:t>
            </a:r>
          </a:p>
        </p:txBody>
      </p:sp>
      <p:sp>
        <p:nvSpPr>
          <p:cNvPr id="15" name="文本框 5">
            <a:extLst>
              <a:ext uri="{FF2B5EF4-FFF2-40B4-BE49-F238E27FC236}">
                <a16:creationId xmlns:a16="http://schemas.microsoft.com/office/drawing/2014/main" id="{7BB3A5AE-3A6D-1B4F-B715-031D6D40E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802" y="232024"/>
            <a:ext cx="279435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Data Crawling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8687FE-EEDC-294B-9881-85B0BFF467C5}"/>
              </a:ext>
            </a:extLst>
          </p:cNvPr>
          <p:cNvSpPr txBox="1"/>
          <p:nvPr/>
        </p:nvSpPr>
        <p:spPr>
          <a:xfrm>
            <a:off x="5234245" y="293579"/>
            <a:ext cx="3697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1B37A"/>
                </a:solidFill>
              </a:rPr>
              <a:t>Challenge: inconsistent 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D1C30F-6BB3-3E41-8060-4B1748B0CA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027"/>
          <a:stretch/>
        </p:blipFill>
        <p:spPr>
          <a:xfrm>
            <a:off x="430583" y="1604805"/>
            <a:ext cx="3946729" cy="13880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00F1FA-F58A-4F48-A3CD-17BE3B0E3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04804"/>
            <a:ext cx="4232040" cy="13880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199275-2135-904B-87B1-BB6810385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1156" y="3429000"/>
            <a:ext cx="1950002" cy="1496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8BC93B-C747-654F-AB89-D504C65099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169"/>
          <a:stretch/>
        </p:blipFill>
        <p:spPr>
          <a:xfrm>
            <a:off x="4354662" y="3422353"/>
            <a:ext cx="2859154" cy="13880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B477B9-6E0A-8744-8A6E-A6CF11C18A0B}"/>
              </a:ext>
            </a:extLst>
          </p:cNvPr>
          <p:cNvSpPr txBox="1"/>
          <p:nvPr/>
        </p:nvSpPr>
        <p:spPr>
          <a:xfrm>
            <a:off x="1692614" y="5460187"/>
            <a:ext cx="5758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Optimizing spider and take more cases into consideration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E61188-F19E-734A-A736-17236693D6A0}"/>
              </a:ext>
            </a:extLst>
          </p:cNvPr>
          <p:cNvSpPr/>
          <p:nvPr/>
        </p:nvSpPr>
        <p:spPr>
          <a:xfrm>
            <a:off x="616452" y="4940687"/>
            <a:ext cx="167706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Solution:</a:t>
            </a:r>
          </a:p>
        </p:txBody>
      </p:sp>
    </p:spTree>
    <p:extLst>
      <p:ext uri="{BB962C8B-B14F-4D97-AF65-F5344CB8AC3E}">
        <p14:creationId xmlns:p14="http://schemas.microsoft.com/office/powerpoint/2010/main" val="84729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>
            <a:extLst>
              <a:ext uri="{FF2B5EF4-FFF2-40B4-BE49-F238E27FC236}">
                <a16:creationId xmlns:a16="http://schemas.microsoft.com/office/drawing/2014/main" id="{5687B7CE-1AD1-FD44-B08F-5932E99AD6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87" y="284441"/>
            <a:ext cx="279435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Data Crawling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C7F171-00D0-0242-A3BF-859B5D722185}"/>
              </a:ext>
            </a:extLst>
          </p:cNvPr>
          <p:cNvSpPr txBox="1"/>
          <p:nvPr/>
        </p:nvSpPr>
        <p:spPr>
          <a:xfrm>
            <a:off x="5140008" y="345920"/>
            <a:ext cx="5758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1B37A"/>
                </a:solidFill>
                <a:latin typeface="Big Caslon Medium" panose="02000603090000020003" pitchFamily="2" charset="-79"/>
                <a:ea typeface="Apple Color Emoji" pitchFamily="2" charset="0"/>
                <a:cs typeface="Big Caslon Medium" panose="02000603090000020003" pitchFamily="2" charset="-79"/>
              </a:rPr>
              <a:t>Challenge: missing information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71B55D-048D-1044-B6EE-2AE0B3E0F173}"/>
              </a:ext>
            </a:extLst>
          </p:cNvPr>
          <p:cNvSpPr txBox="1"/>
          <p:nvPr/>
        </p:nvSpPr>
        <p:spPr>
          <a:xfrm>
            <a:off x="862747" y="925481"/>
            <a:ext cx="7997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Group gender:  Girl group or Boy group or </a:t>
            </a:r>
            <a:r>
              <a:rPr lang="en-US" sz="1600" dirty="0" err="1"/>
              <a:t>Co_ed</a:t>
            </a:r>
            <a:r>
              <a:rPr lang="en-US" sz="1600" dirty="0"/>
              <a:t> group? Number of group member?             How to measure popularity?</a:t>
            </a:r>
          </a:p>
          <a:p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631415-F585-5C47-B4E1-C2AD955DFF54}"/>
              </a:ext>
            </a:extLst>
          </p:cNvPr>
          <p:cNvSpPr txBox="1"/>
          <p:nvPr/>
        </p:nvSpPr>
        <p:spPr>
          <a:xfrm>
            <a:off x="247166" y="2603858"/>
            <a:ext cx="366890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Extracting useful information from unstructured text(group introduction).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593F7E-8F4A-524E-B20F-264D692AD5EF}"/>
              </a:ext>
            </a:extLst>
          </p:cNvPr>
          <p:cNvSpPr txBox="1"/>
          <p:nvPr/>
        </p:nvSpPr>
        <p:spPr>
          <a:xfrm>
            <a:off x="220407" y="3359242"/>
            <a:ext cx="366890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other information to deduce the missing information.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CEC8AF-5C03-164C-9F7F-E3E6BD17C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74" y="4237858"/>
            <a:ext cx="3727252" cy="62843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5D24370-7128-FA49-8D76-1849C37261AE}"/>
              </a:ext>
            </a:extLst>
          </p:cNvPr>
          <p:cNvSpPr/>
          <p:nvPr/>
        </p:nvSpPr>
        <p:spPr>
          <a:xfrm>
            <a:off x="3216166" y="4237858"/>
            <a:ext cx="786160" cy="292101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F8ED2C1-A9FE-8143-9689-81ACA3F94A9E}"/>
              </a:ext>
            </a:extLst>
          </p:cNvPr>
          <p:cNvSpPr/>
          <p:nvPr/>
        </p:nvSpPr>
        <p:spPr>
          <a:xfrm>
            <a:off x="220407" y="4406023"/>
            <a:ext cx="786160" cy="292101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822CBA-6540-E04C-8454-A545A23C9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307" y="3807814"/>
            <a:ext cx="3720233" cy="278743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13B0094-07AE-7B43-83DB-ECB39518A000}"/>
              </a:ext>
            </a:extLst>
          </p:cNvPr>
          <p:cNvSpPr/>
          <p:nvPr/>
        </p:nvSpPr>
        <p:spPr>
          <a:xfrm>
            <a:off x="4976307" y="4698124"/>
            <a:ext cx="594176" cy="378373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CEC724F-5DC8-0449-8431-5489254A961F}"/>
              </a:ext>
            </a:extLst>
          </p:cNvPr>
          <p:cNvSpPr/>
          <p:nvPr/>
        </p:nvSpPr>
        <p:spPr>
          <a:xfrm>
            <a:off x="4992075" y="5176343"/>
            <a:ext cx="594176" cy="378373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AC3287-406C-1348-9124-5B328C5CEBB1}"/>
              </a:ext>
            </a:extLst>
          </p:cNvPr>
          <p:cNvSpPr/>
          <p:nvPr/>
        </p:nvSpPr>
        <p:spPr>
          <a:xfrm>
            <a:off x="4992075" y="5614061"/>
            <a:ext cx="594176" cy="378373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CB730D7-FCAC-9A49-8B16-3C3232B5C428}"/>
              </a:ext>
            </a:extLst>
          </p:cNvPr>
          <p:cNvSpPr/>
          <p:nvPr/>
        </p:nvSpPr>
        <p:spPr>
          <a:xfrm>
            <a:off x="4997333" y="6104653"/>
            <a:ext cx="594176" cy="378373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B5C216-E30E-6E47-9344-7BD6A4744BBF}"/>
              </a:ext>
            </a:extLst>
          </p:cNvPr>
          <p:cNvSpPr txBox="1"/>
          <p:nvPr/>
        </p:nvSpPr>
        <p:spPr>
          <a:xfrm>
            <a:off x="2004648" y="5263349"/>
            <a:ext cx="175517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Count(members) = 4</a:t>
            </a:r>
          </a:p>
          <a:p>
            <a:r>
              <a:rPr lang="en-US" dirty="0"/>
              <a:t>Gender = ‘Female’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5D4781-794E-5643-8184-C6F6B30D4339}"/>
              </a:ext>
            </a:extLst>
          </p:cNvPr>
          <p:cNvSpPr txBox="1"/>
          <p:nvPr/>
        </p:nvSpPr>
        <p:spPr>
          <a:xfrm>
            <a:off x="4281012" y="4735012"/>
            <a:ext cx="6985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Female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D334BF-9390-AF4B-BE7E-8978462E2996}"/>
              </a:ext>
            </a:extLst>
          </p:cNvPr>
          <p:cNvSpPr txBox="1"/>
          <p:nvPr/>
        </p:nvSpPr>
        <p:spPr>
          <a:xfrm>
            <a:off x="4296617" y="5145357"/>
            <a:ext cx="6985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Female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AF93F6-ABD6-2648-A7E1-025C7F7BB864}"/>
              </a:ext>
            </a:extLst>
          </p:cNvPr>
          <p:cNvSpPr txBox="1"/>
          <p:nvPr/>
        </p:nvSpPr>
        <p:spPr>
          <a:xfrm>
            <a:off x="4320094" y="5623576"/>
            <a:ext cx="6985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Female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749E26-FD2B-F945-AAC6-978BAC158D40}"/>
              </a:ext>
            </a:extLst>
          </p:cNvPr>
          <p:cNvSpPr txBox="1"/>
          <p:nvPr/>
        </p:nvSpPr>
        <p:spPr>
          <a:xfrm>
            <a:off x="4293925" y="6104653"/>
            <a:ext cx="6985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Female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7F404BB-3078-D74D-89A6-128BE18E3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615" y="1906171"/>
            <a:ext cx="3103366" cy="1831920"/>
          </a:xfrm>
          <a:prstGeom prst="rect">
            <a:avLst/>
          </a:prstGeom>
        </p:spPr>
      </p:pic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B41A39C5-8209-274A-8F49-5CA782622C0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93726" y="3468172"/>
            <a:ext cx="3218193" cy="2433142"/>
          </a:xfrm>
          <a:prstGeom prst="curvedConnector3">
            <a:avLst>
              <a:gd name="adj1" fmla="val -949"/>
            </a:avLst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01B9C2A2-5145-8245-930C-7D7264227EEC}"/>
              </a:ext>
            </a:extLst>
          </p:cNvPr>
          <p:cNvCxnSpPr>
            <a:cxnSpLocks/>
            <a:endCxn id="20" idx="0"/>
          </p:cNvCxnSpPr>
          <p:nvPr/>
        </p:nvCxnSpPr>
        <p:spPr>
          <a:xfrm rot="5400000">
            <a:off x="3390556" y="3543926"/>
            <a:ext cx="3813395" cy="1308059"/>
          </a:xfrm>
          <a:prstGeom prst="curvedConnector3">
            <a:avLst>
              <a:gd name="adj1" fmla="val 665"/>
            </a:avLst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6628573-2F37-934A-BF47-3C06173F74D8}"/>
              </a:ext>
            </a:extLst>
          </p:cNvPr>
          <p:cNvCxnSpPr>
            <a:cxnSpLocks/>
          </p:cNvCxnSpPr>
          <p:nvPr/>
        </p:nvCxnSpPr>
        <p:spPr>
          <a:xfrm flipH="1">
            <a:off x="3609246" y="5554716"/>
            <a:ext cx="5528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494517F6-EE0F-E04F-B503-0D7C93A9EB0A}"/>
              </a:ext>
            </a:extLst>
          </p:cNvPr>
          <p:cNvSpPr/>
          <p:nvPr/>
        </p:nvSpPr>
        <p:spPr>
          <a:xfrm>
            <a:off x="275074" y="1998870"/>
            <a:ext cx="167706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Solution:</a:t>
            </a:r>
            <a:endParaRPr 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DAC0037-F4C9-6742-BB48-EC89FEAC4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80" y="5801390"/>
            <a:ext cx="28702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13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5">
            <a:extLst>
              <a:ext uri="{FF2B5EF4-FFF2-40B4-BE49-F238E27FC236}">
                <a16:creationId xmlns:a16="http://schemas.microsoft.com/office/drawing/2014/main" id="{EA7B3CF3-0550-9042-B043-E597585CC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056" y="274719"/>
            <a:ext cx="2367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Entity</a:t>
            </a:r>
            <a:r>
              <a:rPr lang="zh-CN" altLang="en-US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Linking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EA7CAF-1B60-8245-AC2F-D159B6574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04" y="1712529"/>
            <a:ext cx="2336800" cy="952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B53476-56E5-BB4C-9392-B5DC69080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561" y="3217040"/>
            <a:ext cx="2337456" cy="7663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979916-D5C5-6C4F-B41C-B422BFCE7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504" y="4859721"/>
            <a:ext cx="2540000" cy="8382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6F1D257-13BE-C941-8E2E-1161AA2A4C1D}"/>
              </a:ext>
            </a:extLst>
          </p:cNvPr>
          <p:cNvCxnSpPr/>
          <p:nvPr/>
        </p:nvCxnSpPr>
        <p:spPr>
          <a:xfrm>
            <a:off x="3478924" y="2469931"/>
            <a:ext cx="1513490" cy="1061545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31AB1E-E908-464B-BAAD-5C4EB76F86A5}"/>
              </a:ext>
            </a:extLst>
          </p:cNvPr>
          <p:cNvCxnSpPr>
            <a:cxnSpLocks/>
          </p:cNvCxnSpPr>
          <p:nvPr/>
        </p:nvCxnSpPr>
        <p:spPr>
          <a:xfrm flipV="1">
            <a:off x="3473451" y="3836276"/>
            <a:ext cx="1592535" cy="1442546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2DD5BC7-7D94-A641-9700-A94259FBDF0D}"/>
              </a:ext>
            </a:extLst>
          </p:cNvPr>
          <p:cNvSpPr txBox="1"/>
          <p:nvPr/>
        </p:nvSpPr>
        <p:spPr>
          <a:xfrm>
            <a:off x="1366345" y="1240221"/>
            <a:ext cx="129432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spo:groupname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092BB5-2563-994F-B2CE-92CD296E0553}"/>
              </a:ext>
            </a:extLst>
          </p:cNvPr>
          <p:cNvSpPr txBox="1"/>
          <p:nvPr/>
        </p:nvSpPr>
        <p:spPr>
          <a:xfrm>
            <a:off x="1366345" y="4845389"/>
            <a:ext cx="13263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wiki:groupname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61E5FD-57D3-354D-B76B-1AA40E4D3CEA}"/>
              </a:ext>
            </a:extLst>
          </p:cNvPr>
          <p:cNvSpPr txBox="1"/>
          <p:nvPr/>
        </p:nvSpPr>
        <p:spPr>
          <a:xfrm>
            <a:off x="5885124" y="2693007"/>
            <a:ext cx="14063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fadm:groupname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C11252-3714-9645-B86C-125B56398FCF}"/>
              </a:ext>
            </a:extLst>
          </p:cNvPr>
          <p:cNvSpPr txBox="1"/>
          <p:nvPr/>
        </p:nvSpPr>
        <p:spPr>
          <a:xfrm>
            <a:off x="3883658" y="2364947"/>
            <a:ext cx="6158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99.7%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CC1C91-EF5F-044C-8BC0-958523F1DEC3}"/>
              </a:ext>
            </a:extLst>
          </p:cNvPr>
          <p:cNvSpPr txBox="1"/>
          <p:nvPr/>
        </p:nvSpPr>
        <p:spPr>
          <a:xfrm>
            <a:off x="4086221" y="4695348"/>
            <a:ext cx="6158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96.2%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F35547-90E0-7847-91C8-32B690A2CB0C}"/>
              </a:ext>
            </a:extLst>
          </p:cNvPr>
          <p:cNvSpPr/>
          <p:nvPr/>
        </p:nvSpPr>
        <p:spPr>
          <a:xfrm>
            <a:off x="4411678" y="1885177"/>
            <a:ext cx="1161472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Group name</a:t>
            </a:r>
          </a:p>
          <a:p>
            <a:r>
              <a:rPr lang="en-US" dirty="0"/>
              <a:t>Group gender</a:t>
            </a:r>
          </a:p>
          <a:p>
            <a:r>
              <a:rPr lang="en-US" dirty="0"/>
              <a:t>     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3F99AC-9771-1F43-B816-AAAB6BB98A31}"/>
              </a:ext>
            </a:extLst>
          </p:cNvPr>
          <p:cNvSpPr/>
          <p:nvPr/>
        </p:nvSpPr>
        <p:spPr>
          <a:xfrm>
            <a:off x="4411678" y="5056292"/>
            <a:ext cx="11614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Group name</a:t>
            </a:r>
          </a:p>
          <a:p>
            <a:r>
              <a:rPr lang="en-US" dirty="0"/>
              <a:t>Group gender</a:t>
            </a:r>
          </a:p>
          <a:p>
            <a:r>
              <a:rPr lang="en-US" dirty="0"/>
              <a:t>Group label</a:t>
            </a:r>
          </a:p>
          <a:p>
            <a:r>
              <a:rPr lang="en-US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77081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5"/>
          <p:cNvSpPr txBox="1">
            <a:spLocks noChangeArrowheads="1"/>
          </p:cNvSpPr>
          <p:nvPr/>
        </p:nvSpPr>
        <p:spPr bwMode="auto">
          <a:xfrm>
            <a:off x="4354662" y="2752151"/>
            <a:ext cx="16321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国内外研究状况</a:t>
            </a:r>
          </a:p>
        </p:txBody>
      </p:sp>
      <p:sp>
        <p:nvSpPr>
          <p:cNvPr id="14" name="文本框 6"/>
          <p:cNvSpPr txBox="1">
            <a:spLocks noChangeArrowheads="1"/>
          </p:cNvSpPr>
          <p:nvPr/>
        </p:nvSpPr>
        <p:spPr bwMode="auto">
          <a:xfrm>
            <a:off x="4377312" y="3829370"/>
            <a:ext cx="3004013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7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 ipsum dolor sit amet, consectetur adipiscing elit. Donec luctus nibh sit amet sem vulputate venenatis bibendum orci pulvinar. </a:t>
            </a:r>
            <a:r>
              <a:rPr lang="en-US" altLang="zh-CN" sz="700">
                <a:solidFill>
                  <a:schemeClr val="bg1"/>
                </a:solidFill>
                <a:latin typeface="+mn-ea"/>
                <a:ea typeface="华文细黑" panose="02010600040101010101" pitchFamily="2" charset="-122"/>
              </a:rPr>
              <a:t>Lorem ipsum dolor sit amet, consectetur adipiscing elit. Donec luctus nibh sit amet sem vulputate venenatis bibendum orci pulvinar. </a:t>
            </a:r>
          </a:p>
        </p:txBody>
      </p:sp>
      <p:sp>
        <p:nvSpPr>
          <p:cNvPr id="15" name="文本框 5">
            <a:extLst>
              <a:ext uri="{FF2B5EF4-FFF2-40B4-BE49-F238E27FC236}">
                <a16:creationId xmlns:a16="http://schemas.microsoft.com/office/drawing/2014/main" id="{7BB3A5AE-3A6D-1B4F-B715-031D6D40E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329956"/>
            <a:ext cx="181164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786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SPARQL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7D73E6-D7F3-3640-9E9F-8EC07CDC7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25821"/>
            <a:ext cx="4127500" cy="398780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94EDCB-9C92-C441-BF02-400EE2917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3925295"/>
            <a:ext cx="5529984" cy="1952813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F38C06CE-45DA-8F46-BE8E-AB9CC645FA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1337427"/>
            <a:ext cx="329565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7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花纹小清新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7862"/>
      </a:accent1>
      <a:accent2>
        <a:srgbClr val="B28743"/>
      </a:accent2>
      <a:accent3>
        <a:srgbClr val="92951D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常用2">
      <a:majorFont>
        <a:latin typeface="方正兰亭黑_GBK"/>
        <a:ea typeface="方正兰亭黑_GBK"/>
        <a:cs typeface=""/>
      </a:majorFont>
      <a:minorFont>
        <a:latin typeface="微软雅黑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</TotalTime>
  <Words>1778</Words>
  <Application>Microsoft Macintosh PowerPoint</Application>
  <PresentationFormat>On-screen Show (4:3)</PresentationFormat>
  <Paragraphs>244</Paragraphs>
  <Slides>29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等线</vt:lpstr>
      <vt:lpstr>Heiti SC</vt:lpstr>
      <vt:lpstr>微软雅黑</vt:lpstr>
      <vt:lpstr>华文细黑</vt:lpstr>
      <vt:lpstr>微软雅黑 Light</vt:lpstr>
      <vt:lpstr>方正兰亭黑_GBK</vt:lpstr>
      <vt:lpstr>Arial</vt:lpstr>
      <vt:lpstr>Big Caslon Medium</vt:lpstr>
      <vt:lpstr>Calibri</vt:lpstr>
      <vt:lpstr>Calibri Light</vt:lpstr>
      <vt:lpstr>Gill Sans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Qiuke Wang</dc:creator>
  <cp:lastModifiedBy>Qiuke Wang</cp:lastModifiedBy>
  <cp:revision>21</cp:revision>
  <dcterms:created xsi:type="dcterms:W3CDTF">2020-04-26T00:55:45Z</dcterms:created>
  <dcterms:modified xsi:type="dcterms:W3CDTF">2020-04-26T21:34:32Z</dcterms:modified>
</cp:coreProperties>
</file>